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23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65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13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474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141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97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848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7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79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85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29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10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23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4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3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25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63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CC21831-2DFD-42F2-A519-9EE3BA4021E8}" type="datetimeFigureOut">
              <a:rPr lang="fr-FR" smtClean="0"/>
              <a:t>10/09/2019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FFC2AFA-41DE-401A-BB74-3EA6AC5404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51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ZlYCSZVOrc&amp;feature=youtu.b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CDEE39-1ABC-4451-8BEB-79BBA42879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b="1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ZORTRAX M300 DUAL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D64FCC0-C42A-42E1-972D-A616024E4B68}"/>
              </a:ext>
            </a:extLst>
          </p:cNvPr>
          <p:cNvSpPr txBox="1"/>
          <p:nvPr/>
        </p:nvSpPr>
        <p:spPr>
          <a:xfrm>
            <a:off x="5055555" y="4118893"/>
            <a:ext cx="2227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2"/>
              </a:rPr>
              <a:t>Vidéo ZORTRAX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5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5795E15-A676-4720-813D-69320C7D3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88912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CD34A92-168A-4458-9B3C-C169352F82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12" y="163285"/>
            <a:ext cx="6805689" cy="6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2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E194081-4045-4920-B17E-9B7EC8E1F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49086"/>
            <a:ext cx="6140256" cy="600891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B1A0615-22CC-48E1-893B-F8BF0BE969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0257" y="1231641"/>
            <a:ext cx="6082203" cy="53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54972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12</TotalTime>
  <Words>5</Words>
  <Application>Microsoft Office PowerPoint</Application>
  <PresentationFormat>Grand écran</PresentationFormat>
  <Paragraphs>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Tw Cen MT</vt:lpstr>
      <vt:lpstr>Ronds dans l’eau</vt:lpstr>
      <vt:lpstr>ZORTRAX M300 DUAL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ZORTRAX M300 DUAL</dc:title>
  <dc:creator>Laurence Jerome</dc:creator>
  <cp:lastModifiedBy>beurthey stephan</cp:lastModifiedBy>
  <cp:revision>3</cp:revision>
  <dcterms:created xsi:type="dcterms:W3CDTF">2019-09-10T07:02:45Z</dcterms:created>
  <dcterms:modified xsi:type="dcterms:W3CDTF">2019-09-10T07:17:38Z</dcterms:modified>
</cp:coreProperties>
</file>