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08C9A-C40A-43DF-833C-810E970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ATLAS ITK Pixel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EC41DF-D3D0-4BEC-B1E1-456799165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Jean Philippe </a:t>
            </a:r>
            <a:r>
              <a:rPr lang="fr-FR" dirty="0" err="1"/>
              <a:t>Logier</a:t>
            </a:r>
            <a:r>
              <a:rPr lang="fr-FR" dirty="0"/>
              <a:t>, Mathieu </a:t>
            </a:r>
            <a:r>
              <a:rPr lang="fr-FR" dirty="0" err="1"/>
              <a:t>Niclas</a:t>
            </a:r>
            <a:r>
              <a:rPr lang="fr-FR" dirty="0"/>
              <a:t>, </a:t>
            </a:r>
            <a:r>
              <a:rPr lang="fr-FR" dirty="0" err="1"/>
              <a:t>Francoise</a:t>
            </a:r>
            <a:r>
              <a:rPr lang="fr-FR" dirty="0"/>
              <a:t> </a:t>
            </a:r>
            <a:r>
              <a:rPr lang="fr-FR" dirty="0" err="1"/>
              <a:t>Riviere</a:t>
            </a:r>
            <a:r>
              <a:rPr lang="fr-FR" dirty="0"/>
              <a:t>, Eric Vigeolas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354E72-DFB9-4715-98FC-10CA50C3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04" y="182461"/>
            <a:ext cx="44099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B55F2-15F8-4217-B689-EDFA6DC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67" y="101357"/>
            <a:ext cx="7006457" cy="1164692"/>
          </a:xfrm>
        </p:spPr>
        <p:txBody>
          <a:bodyPr/>
          <a:lstStyle/>
          <a:p>
            <a:r>
              <a:rPr lang="fr-FR" dirty="0"/>
              <a:t>Présentation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0D9D0-B9EA-410B-BC65-AA5DC3F7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305221" cy="4328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10 000 modules</a:t>
            </a:r>
            <a:r>
              <a:rPr lang="en-GB" dirty="0"/>
              <a:t>, 9 Milliards de pixels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6816 module composent le </a:t>
            </a:r>
            <a:r>
              <a:rPr lang="fr-FR" dirty="0" err="1"/>
              <a:t>outer</a:t>
            </a:r>
            <a:r>
              <a:rPr lang="fr-FR" dirty="0"/>
              <a:t> system (Outer barrel &amp; End Caps), dont 4000 modules pour le Outer barrel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CPPM fait parti des 6 sites de montage et Test des modules et d’intégration de ceux-ci sur les structures du Outer barrel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Nous avons la responsabilité du groupe « Global </a:t>
            </a:r>
            <a:r>
              <a:rPr lang="fr-FR" dirty="0" err="1"/>
              <a:t>mechanic</a:t>
            </a:r>
            <a:r>
              <a:rPr lang="fr-FR" dirty="0"/>
              <a:t> »</a:t>
            </a:r>
            <a:r>
              <a:rPr lang="fr-FR" dirty="0">
                <a:sym typeface="Wingdings" panose="05000000000000000000" pitchFamily="2" charset="2"/>
              </a:rPr>
              <a:t> interface entre les sous-systèmes et le monde extérieur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Nous sommes chargé de la réalisation des outillages de montage et d’intégration des modules pour l’</a:t>
            </a:r>
            <a:r>
              <a:rPr lang="fr-FR" dirty="0" err="1"/>
              <a:t>outer</a:t>
            </a:r>
            <a:r>
              <a:rPr lang="fr-FR" dirty="0"/>
              <a:t> barrel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632C56-C8FA-4C6F-8FD9-0D4524E4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35" y="1218798"/>
            <a:ext cx="6193765" cy="482546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093AAC7-275A-4825-8074-2D330FF2FCCE}"/>
              </a:ext>
            </a:extLst>
          </p:cNvPr>
          <p:cNvCxnSpPr/>
          <p:nvPr/>
        </p:nvCxnSpPr>
        <p:spPr>
          <a:xfrm flipH="1">
            <a:off x="8590327" y="4177717"/>
            <a:ext cx="2565353" cy="2491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6F3621C-8392-48D4-B9BE-2B829AB7B179}"/>
              </a:ext>
            </a:extLst>
          </p:cNvPr>
          <p:cNvSpPr txBox="1"/>
          <p:nvPr/>
        </p:nvSpPr>
        <p:spPr>
          <a:xfrm rot="18722202">
            <a:off x="9629987" y="502500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7m</a:t>
            </a:r>
            <a:endParaRPr lang="en-GB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1B7E281-96FE-4FF4-8EF5-9D01717CC4EE}"/>
              </a:ext>
            </a:extLst>
          </p:cNvPr>
          <p:cNvCxnSpPr>
            <a:cxnSpLocks/>
          </p:cNvCxnSpPr>
          <p:nvPr/>
        </p:nvCxnSpPr>
        <p:spPr>
          <a:xfrm>
            <a:off x="6126480" y="3196206"/>
            <a:ext cx="0" cy="2978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6A1D343F-CD16-44F7-8D30-FDD82C53120F}"/>
              </a:ext>
            </a:extLst>
          </p:cNvPr>
          <p:cNvSpPr txBox="1"/>
          <p:nvPr/>
        </p:nvSpPr>
        <p:spPr>
          <a:xfrm rot="16200000">
            <a:off x="5464505" y="450058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r>
              <a:rPr lang="fr-FR" dirty="0"/>
              <a:t> 60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1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83CC7-E302-4F8C-B971-399DAE2E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d’assemblage 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7E8A4F-47E5-4AF4-8554-D6E354AD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00" y="1737360"/>
            <a:ext cx="7554006" cy="454120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1D6111B-CA8B-476D-84E7-DB0ACA355E36}"/>
              </a:ext>
            </a:extLst>
          </p:cNvPr>
          <p:cNvSpPr/>
          <p:nvPr/>
        </p:nvSpPr>
        <p:spPr>
          <a:xfrm>
            <a:off x="4832059" y="1737360"/>
            <a:ext cx="4991449" cy="199574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D45FAE-BC0E-44DA-A751-95C8F3C16A25}"/>
              </a:ext>
            </a:extLst>
          </p:cNvPr>
          <p:cNvSpPr/>
          <p:nvPr/>
        </p:nvSpPr>
        <p:spPr>
          <a:xfrm>
            <a:off x="6096000" y="3428999"/>
            <a:ext cx="5314425" cy="284956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DC379-0E6A-449B-8164-ADE44E13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fr-FR" dirty="0"/>
              <a:t>Outer Barrel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BB135-3240-459C-A729-B45A595D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33182"/>
            <a:ext cx="10058400" cy="1760270"/>
          </a:xfrm>
        </p:spPr>
        <p:txBody>
          <a:bodyPr/>
          <a:lstStyle/>
          <a:p>
            <a:r>
              <a:rPr lang="fr-FR" dirty="0"/>
              <a:t>Le CPPM intervient dans la R&amp;D des structures (mesures </a:t>
            </a:r>
            <a:r>
              <a:rPr lang="fr-FR" dirty="0" err="1"/>
              <a:t>thermo-mécaniques</a:t>
            </a:r>
            <a:r>
              <a:rPr lang="fr-FR" dirty="0"/>
              <a:t>) </a:t>
            </a:r>
          </a:p>
          <a:p>
            <a:r>
              <a:rPr lang="fr-FR" dirty="0"/>
              <a:t>Nous sommes chargés d’assembler de tester et d’intégrer 1000 modules sur les longerons et </a:t>
            </a:r>
            <a:r>
              <a:rPr lang="fr-FR" dirty="0" err="1"/>
              <a:t>half</a:t>
            </a:r>
            <a:r>
              <a:rPr lang="fr-FR" dirty="0"/>
              <a:t> rings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DCDA69-ED1A-48D7-AD50-AF788E17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7" y="2993452"/>
            <a:ext cx="5194070" cy="32973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EC4F67-AF0D-4CB8-A33F-5063C9164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04" y="3231176"/>
            <a:ext cx="3745896" cy="30596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72DA2A-56A2-42BD-8B62-5262A6B5D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83" y="2197119"/>
            <a:ext cx="1457592" cy="1592666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1FAF4E15-8E9A-4C00-BD86-B7FFE3CB85BD}"/>
              </a:ext>
            </a:extLst>
          </p:cNvPr>
          <p:cNvSpPr/>
          <p:nvPr/>
        </p:nvSpPr>
        <p:spPr>
          <a:xfrm rot="19524235">
            <a:off x="5236385" y="3169293"/>
            <a:ext cx="864066" cy="360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A86286CA-41F1-4214-A412-3B7918FFB496}"/>
              </a:ext>
            </a:extLst>
          </p:cNvPr>
          <p:cNvSpPr/>
          <p:nvPr/>
        </p:nvSpPr>
        <p:spPr>
          <a:xfrm rot="13470623">
            <a:off x="7293016" y="3345483"/>
            <a:ext cx="864066" cy="360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8327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112</Words>
  <Application>Microsoft Office PowerPoint</Application>
  <PresentationFormat>Grand écran</PresentationFormat>
  <Paragraphs>14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Rétrospective</vt:lpstr>
      <vt:lpstr>ATLAS ITK Pixel</vt:lpstr>
      <vt:lpstr>Présentation</vt:lpstr>
      <vt:lpstr>Séquence d’assemblage </vt:lpstr>
      <vt:lpstr>Outer Barrel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ITK Pixel</dc:title>
  <dc:creator>Eric Vigeolas</dc:creator>
  <cp:lastModifiedBy>Eric Vigeolas</cp:lastModifiedBy>
  <cp:revision>7</cp:revision>
  <dcterms:created xsi:type="dcterms:W3CDTF">2019-06-26T11:56:50Z</dcterms:created>
  <dcterms:modified xsi:type="dcterms:W3CDTF">2019-06-27T06:52:18Z</dcterms:modified>
</cp:coreProperties>
</file>