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0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70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7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9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E721-597B-4F75-A217-1A1298E2936A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669D-2681-44F7-A37A-A31C6F5029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5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46" y="5392269"/>
            <a:ext cx="1809059" cy="14657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3097"/>
          <a:stretch/>
        </p:blipFill>
        <p:spPr>
          <a:xfrm rot="5400000">
            <a:off x="-148905" y="2845455"/>
            <a:ext cx="4161453" cy="38636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" y="65793"/>
            <a:ext cx="3853543" cy="26307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2471" r="5225" b="8837"/>
          <a:stretch/>
        </p:blipFill>
        <p:spPr>
          <a:xfrm rot="5400000">
            <a:off x="4138458" y="3301592"/>
            <a:ext cx="2208714" cy="19624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80" y="1216690"/>
            <a:ext cx="2812288" cy="18203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4279" y="381390"/>
            <a:ext cx="3051111" cy="22883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r="20251" b="3027"/>
          <a:stretch/>
        </p:blipFill>
        <p:spPr>
          <a:xfrm rot="5400000">
            <a:off x="7391929" y="5106355"/>
            <a:ext cx="1466587" cy="203755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131098" y="2470290"/>
            <a:ext cx="224516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Cryostats de caractérisation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des 16 détecteurs H2RG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17826" y="871995"/>
            <a:ext cx="1219140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Ligne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Instrumentée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complète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4905581" y="529210"/>
            <a:ext cx="962123" cy="531293"/>
            <a:chOff x="5019452" y="9493"/>
            <a:chExt cx="962123" cy="531293"/>
          </a:xfrm>
        </p:grpSpPr>
        <p:sp>
          <p:nvSpPr>
            <p:cNvPr id="26" name="ZoneTexte 25"/>
            <p:cNvSpPr txBox="1"/>
            <p:nvPr/>
          </p:nvSpPr>
          <p:spPr>
            <a:xfrm>
              <a:off x="5019452" y="279176"/>
              <a:ext cx="962123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rgbClr val="FF0000"/>
                  </a:solidFill>
                </a:rPr>
                <a:t>(depuis 2017)</a:t>
              </a:r>
              <a:endParaRPr lang="fr-FR" sz="1100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100211" y="9493"/>
              <a:ext cx="80060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KM3Net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686037" y="524424"/>
            <a:ext cx="72167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EUCLID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3778" r="16243" b="3455"/>
          <a:stretch/>
        </p:blipFill>
        <p:spPr>
          <a:xfrm rot="5400000">
            <a:off x="6338848" y="3061060"/>
            <a:ext cx="2211286" cy="244091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849619" y="5204150"/>
            <a:ext cx="77777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Nœud 2</a:t>
            </a:r>
            <a:endParaRPr lang="fr-FR" sz="1400" b="1" dirty="0">
              <a:solidFill>
                <a:srgbClr val="00B05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4156364" y="3117273"/>
            <a:ext cx="473825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974370" y="0"/>
            <a:ext cx="0" cy="6858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509525" y="6488668"/>
            <a:ext cx="2726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Philippe LAGIER   - 27.06.19</a:t>
            </a:r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92395" y="0"/>
            <a:ext cx="20970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smtClean="0">
                <a:solidFill>
                  <a:srgbClr val="7030A0"/>
                </a:solidFill>
              </a:rPr>
              <a:t>Mes responsabilités</a:t>
            </a:r>
          </a:p>
          <a:p>
            <a:pPr marL="285750" indent="-285750" algn="ctr">
              <a:buFontTx/>
              <a:buChar char="-"/>
            </a:pPr>
            <a:r>
              <a:rPr lang="fr-FR" sz="1200" i="1" dirty="0" smtClean="0">
                <a:solidFill>
                  <a:srgbClr val="7030A0"/>
                </a:solidFill>
              </a:rPr>
              <a:t>Développement</a:t>
            </a:r>
          </a:p>
          <a:p>
            <a:pPr marL="285750" indent="-285750" algn="ctr">
              <a:buFontTx/>
              <a:buChar char="-"/>
            </a:pPr>
            <a:r>
              <a:rPr lang="fr-FR" sz="1200" i="1" dirty="0" smtClean="0">
                <a:solidFill>
                  <a:srgbClr val="7030A0"/>
                </a:solidFill>
              </a:rPr>
              <a:t>Gestion production</a:t>
            </a:r>
          </a:p>
          <a:p>
            <a:pPr marL="285750" indent="-285750" algn="ctr">
              <a:buFontTx/>
              <a:buChar char="-"/>
            </a:pPr>
            <a:r>
              <a:rPr lang="fr-FR" sz="1200" i="1" dirty="0" smtClean="0">
                <a:solidFill>
                  <a:srgbClr val="7030A0"/>
                </a:solidFill>
              </a:rPr>
              <a:t>Mise en place</a:t>
            </a:r>
            <a:endParaRPr lang="fr-FR" sz="1200" i="1" dirty="0">
              <a:solidFill>
                <a:srgbClr val="7030A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70097" y="3284761"/>
            <a:ext cx="13564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b="1" i="1" dirty="0" smtClean="0"/>
              <a:t>Fabrication :</a:t>
            </a:r>
          </a:p>
          <a:p>
            <a:r>
              <a:rPr lang="fr-FR" sz="800" i="1" dirty="0" smtClean="0"/>
              <a:t>. Sous-traitance européenne</a:t>
            </a:r>
          </a:p>
          <a:p>
            <a:r>
              <a:rPr lang="fr-FR" sz="800" i="1" dirty="0" smtClean="0"/>
              <a:t>. Atelier, Olivier </a:t>
            </a:r>
            <a:r>
              <a:rPr lang="fr-FR" sz="800" i="1" dirty="0" err="1" smtClean="0"/>
              <a:t>Angelini</a:t>
            </a:r>
            <a:endParaRPr lang="fr-FR" sz="800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744941" y="2228738"/>
            <a:ext cx="11721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b="1" i="1" dirty="0" smtClean="0"/>
              <a:t>BE :</a:t>
            </a:r>
          </a:p>
          <a:p>
            <a:r>
              <a:rPr lang="fr-FR" sz="800" i="1" dirty="0" smtClean="0"/>
              <a:t>. Christophe </a:t>
            </a:r>
            <a:r>
              <a:rPr lang="fr-FR" sz="800" i="1" dirty="0" err="1" smtClean="0"/>
              <a:t>Lerouvillois</a:t>
            </a:r>
            <a:endParaRPr lang="fr-FR" sz="800" i="1" dirty="0" smtClean="0"/>
          </a:p>
        </p:txBody>
      </p:sp>
      <p:sp>
        <p:nvSpPr>
          <p:cNvPr id="39" name="ZoneTexte 38"/>
          <p:cNvSpPr txBox="1"/>
          <p:nvPr/>
        </p:nvSpPr>
        <p:spPr>
          <a:xfrm>
            <a:off x="8207133" y="5104122"/>
            <a:ext cx="8354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800" b="1" i="1" dirty="0" smtClean="0"/>
              <a:t>Fabrication :</a:t>
            </a:r>
          </a:p>
          <a:p>
            <a:r>
              <a:rPr lang="fr-FR" sz="800" i="1" dirty="0" smtClean="0"/>
              <a:t>. Sous-traitance</a:t>
            </a:r>
          </a:p>
          <a:p>
            <a:r>
              <a:rPr lang="fr-FR" sz="800" i="1" dirty="0" smtClean="0"/>
              <a:t>. Atelier</a:t>
            </a:r>
          </a:p>
        </p:txBody>
      </p:sp>
    </p:spTree>
    <p:extLst>
      <p:ext uri="{BB962C8B-B14F-4D97-AF65-F5344CB8AC3E}">
        <p14:creationId xmlns:p14="http://schemas.microsoft.com/office/powerpoint/2010/main" val="614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51</Words>
  <Application>Microsoft Office PowerPoint</Application>
  <PresentationFormat>Affichage à l'écran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Lagier</dc:creator>
  <cp:lastModifiedBy>Philippe Lagier</cp:lastModifiedBy>
  <cp:revision>25</cp:revision>
  <dcterms:created xsi:type="dcterms:W3CDTF">2019-06-26T07:50:15Z</dcterms:created>
  <dcterms:modified xsi:type="dcterms:W3CDTF">2019-06-27T09:00:55Z</dcterms:modified>
</cp:coreProperties>
</file>