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1" r:id="rId5"/>
    <p:sldId id="262" r:id="rId6"/>
    <p:sldId id="263" r:id="rId7"/>
    <p:sldId id="266" r:id="rId8"/>
    <p:sldId id="260" r:id="rId9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9B3"/>
    <a:srgbClr val="16C8C8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82" autoAdjust="0"/>
  </p:normalViewPr>
  <p:slideViewPr>
    <p:cSldViewPr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4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207EFF-1762-400C-A78E-D6FFBDA25BE2}" type="datetime1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1C566F-250E-4F50-AAEA-521891AC56F6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06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0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34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65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1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559A-FB8E-40AA-B624-31BE5A433CA8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9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24/06/2019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88024" y="77093"/>
            <a:ext cx="4220550" cy="40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9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824" y="3140968"/>
            <a:ext cx="4392488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153449"/>
                </a:solidFill>
              </a:rPr>
              <a:t>Outillage</a:t>
            </a:r>
            <a:r>
              <a:rPr lang="fr-FR" b="1" dirty="0">
                <a:solidFill>
                  <a:srgbClr val="153449"/>
                </a:solidFill>
              </a:rPr>
              <a:t> </a:t>
            </a:r>
            <a:r>
              <a:rPr lang="fr-FR" b="1" dirty="0" err="1" smtClean="0">
                <a:solidFill>
                  <a:srgbClr val="153449"/>
                </a:solidFill>
              </a:rPr>
              <a:t>Reworking</a:t>
            </a:r>
            <a:r>
              <a:rPr lang="fr-FR" sz="4800" b="1" dirty="0" smtClean="0">
                <a:solidFill>
                  <a:srgbClr val="153449"/>
                </a:solidFill>
              </a:rPr>
              <a:t/>
            </a:r>
            <a:br>
              <a:rPr lang="fr-FR" sz="4800" b="1" dirty="0" smtClean="0">
                <a:solidFill>
                  <a:srgbClr val="153449"/>
                </a:solidFill>
              </a:rPr>
            </a:br>
            <a:r>
              <a:rPr lang="fr-FR" sz="2300" dirty="0" err="1" smtClean="0">
                <a:solidFill>
                  <a:srgbClr val="01B2CD"/>
                </a:solidFill>
              </a:rPr>
              <a:t>Mecanical</a:t>
            </a:r>
            <a:r>
              <a:rPr lang="fr-FR" sz="2300" dirty="0" smtClean="0">
                <a:solidFill>
                  <a:srgbClr val="01B2CD"/>
                </a:solidFill>
              </a:rPr>
              <a:t> design</a:t>
            </a: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Jeudi 27 juin 2019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r>
              <a:rPr lang="fr-FR" sz="2800" dirty="0" smtClean="0">
                <a:solidFill>
                  <a:srgbClr val="153449"/>
                </a:solidFill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661248"/>
            <a:ext cx="25527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2019/06/27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alignement des vis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576" y="770073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grosse difficulté est de visser les vis M1 au travers du longeron.  Les taraudages sont trop souvent endommagés à cause de leur angle d’approche.</a:t>
            </a:r>
            <a:endParaRPr lang="fr-FR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09156"/>
            <a:ext cx="4320480" cy="38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>
            <a:stCxn id="8" idx="3"/>
          </p:cNvCxnSpPr>
          <p:nvPr/>
        </p:nvCxnSpPr>
        <p:spPr>
          <a:xfrm flipV="1">
            <a:off x="3275856" y="4869160"/>
            <a:ext cx="2016224" cy="575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71600" y="51211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4 vis difficile d’accès mais accessible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436096" y="169340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Angle d’approche raisonnable, </a:t>
            </a:r>
            <a:endParaRPr lang="fr-FR" dirty="0"/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>
          <a:xfrm flipH="1">
            <a:off x="6084168" y="2339734"/>
            <a:ext cx="504056" cy="1233282"/>
          </a:xfrm>
          <a:prstGeom prst="straightConnector1">
            <a:avLst/>
          </a:prstGeom>
          <a:ln>
            <a:solidFill>
              <a:srgbClr val="2299B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1560" y="23579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On ne peut monter ces 2 vis à cause de la poutre</a:t>
            </a:r>
            <a:endParaRPr lang="fr-FR" dirty="0"/>
          </a:p>
        </p:txBody>
      </p:sp>
      <p:cxnSp>
        <p:nvCxnSpPr>
          <p:cNvPr id="30" name="Connecteur droit avec flèche 29"/>
          <p:cNvCxnSpPr>
            <a:stCxn id="17" idx="3"/>
          </p:cNvCxnSpPr>
          <p:nvPr/>
        </p:nvCxnSpPr>
        <p:spPr>
          <a:xfrm>
            <a:off x="3635896" y="2681117"/>
            <a:ext cx="2016224" cy="678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7" idx="3"/>
          </p:cNvCxnSpPr>
          <p:nvPr/>
        </p:nvCxnSpPr>
        <p:spPr>
          <a:xfrm>
            <a:off x="3635896" y="2681117"/>
            <a:ext cx="2201504" cy="840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51520" y="330144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De plus, ça impose de désaxer les trous dans les </a:t>
            </a:r>
            <a:r>
              <a:rPr lang="fr-FR" dirty="0" err="1" smtClean="0"/>
              <a:t>flexes</a:t>
            </a:r>
            <a:endParaRPr lang="fr-FR" dirty="0"/>
          </a:p>
        </p:txBody>
      </p:sp>
      <p:cxnSp>
        <p:nvCxnSpPr>
          <p:cNvPr id="37" name="Connecteur droit avec flèche 36"/>
          <p:cNvCxnSpPr>
            <a:stCxn id="36" idx="3"/>
          </p:cNvCxnSpPr>
          <p:nvPr/>
        </p:nvCxnSpPr>
        <p:spPr>
          <a:xfrm flipV="1">
            <a:off x="3635896" y="3573016"/>
            <a:ext cx="1800200" cy="51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6" idx="3"/>
          </p:cNvCxnSpPr>
          <p:nvPr/>
        </p:nvCxnSpPr>
        <p:spPr>
          <a:xfrm>
            <a:off x="3635896" y="3624611"/>
            <a:ext cx="2016224" cy="92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</a:p>
          <a:p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alignement des vis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12764" y="3847058"/>
            <a:ext cx="3458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éviter d’endommager le taraudage,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On peut utiliser un outil boule acceptant jusqu’à 30°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89" y="3035771"/>
            <a:ext cx="1163427" cy="2481461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583873" y="476672"/>
            <a:ext cx="1291700" cy="4915323"/>
            <a:chOff x="6583873" y="1532276"/>
            <a:chExt cx="1291700" cy="491532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6559">
              <a:off x="6982297" y="1532276"/>
              <a:ext cx="893276" cy="236153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3873" y="3862708"/>
              <a:ext cx="1250625" cy="2584891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 flipV="1">
              <a:off x="7209185" y="2182728"/>
              <a:ext cx="0" cy="179697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260" y="1109676"/>
            <a:ext cx="2125268" cy="21461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78278" y="5566427"/>
            <a:ext cx="345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Comment visser dans l’alignement du taraudage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0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alignement des vis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41" y="1933006"/>
            <a:ext cx="5879015" cy="29907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3528" y="1918573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Vis M1 Tête bombée</a:t>
            </a:r>
            <a:br>
              <a:rPr lang="fr-FR" dirty="0" smtClean="0"/>
            </a:br>
            <a:r>
              <a:rPr lang="fr-FR" dirty="0" smtClean="0"/>
              <a:t>6Lobs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3114834"/>
            <a:ext cx="2305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Vis M1 Tête bombée</a:t>
            </a:r>
            <a:br>
              <a:rPr lang="fr-FR" dirty="0" smtClean="0"/>
            </a:br>
            <a:r>
              <a:rPr lang="fr-FR" dirty="0" smtClean="0"/>
              <a:t>6Lobs</a:t>
            </a:r>
            <a:br>
              <a:rPr lang="fr-FR" dirty="0" smtClean="0"/>
            </a:br>
            <a:r>
              <a:rPr lang="fr-FR" b="1" dirty="0" smtClean="0"/>
              <a:t>Tête fine permettant de passer au travers du </a:t>
            </a:r>
            <a:r>
              <a:rPr lang="fr-FR" b="1" dirty="0" err="1" smtClean="0"/>
              <a:t>Cooling</a:t>
            </a:r>
            <a:r>
              <a:rPr lang="fr-FR" b="1" dirty="0" smtClean="0"/>
              <a:t>-Bloc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5101" y="1027998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Chaque vis est préinstallée à plat sur une table …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09822" y="5145429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 jusqu’à une profondeur : 1,4mm</a:t>
            </a:r>
            <a:br>
              <a:rPr lang="fr-FR" dirty="0" smtClean="0"/>
            </a:br>
            <a:r>
              <a:rPr lang="fr-FR" dirty="0" smtClean="0"/>
              <a:t>contrôlable par un gabarits (ou une visu)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13" idx="3"/>
          </p:cNvCxnSpPr>
          <p:nvPr/>
        </p:nvCxnSpPr>
        <p:spPr>
          <a:xfrm>
            <a:off x="2628646" y="2241739"/>
            <a:ext cx="1367290" cy="35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" idx="3"/>
          </p:cNvCxnSpPr>
          <p:nvPr/>
        </p:nvCxnSpPr>
        <p:spPr>
          <a:xfrm flipV="1">
            <a:off x="2628646" y="3501008"/>
            <a:ext cx="2305118" cy="490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5" idx="2"/>
          </p:cNvCxnSpPr>
          <p:nvPr/>
        </p:nvCxnSpPr>
        <p:spPr>
          <a:xfrm flipH="1">
            <a:off x="5364097" y="1397330"/>
            <a:ext cx="1211730" cy="15310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5" idx="2"/>
          </p:cNvCxnSpPr>
          <p:nvPr/>
        </p:nvCxnSpPr>
        <p:spPr>
          <a:xfrm flipH="1">
            <a:off x="4933775" y="1397330"/>
            <a:ext cx="1642052" cy="185516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2"/>
          </p:cNvCxnSpPr>
          <p:nvPr/>
        </p:nvCxnSpPr>
        <p:spPr>
          <a:xfrm>
            <a:off x="6575827" y="1397330"/>
            <a:ext cx="21322" cy="159962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5" idx="2"/>
          </p:cNvCxnSpPr>
          <p:nvPr/>
        </p:nvCxnSpPr>
        <p:spPr>
          <a:xfrm flipH="1">
            <a:off x="6301061" y="1397330"/>
            <a:ext cx="274766" cy="203104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6" idx="0"/>
          </p:cNvCxnSpPr>
          <p:nvPr/>
        </p:nvCxnSpPr>
        <p:spPr>
          <a:xfrm flipH="1" flipV="1">
            <a:off x="6301055" y="3714159"/>
            <a:ext cx="159356" cy="1431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alignement des vis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71600" y="86376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Elément serré avec une rondelle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72816"/>
            <a:ext cx="4467225" cy="2676525"/>
          </a:xfrm>
          <a:prstGeom prst="rect">
            <a:avLst/>
          </a:prstGeom>
        </p:spPr>
      </p:pic>
      <p:cxnSp>
        <p:nvCxnSpPr>
          <p:cNvPr id="35" name="Connecteur droit avec flèche 34"/>
          <p:cNvCxnSpPr>
            <a:stCxn id="15" idx="2"/>
          </p:cNvCxnSpPr>
          <p:nvPr/>
        </p:nvCxnSpPr>
        <p:spPr>
          <a:xfrm flipH="1">
            <a:off x="2699792" y="1233096"/>
            <a:ext cx="56912" cy="1115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62571" y="1988840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Serrage sur 0,45mm</a:t>
            </a:r>
            <a:br>
              <a:rPr lang="fr-FR" dirty="0" smtClean="0"/>
            </a:br>
            <a:r>
              <a:rPr lang="fr-FR" dirty="0" smtClean="0"/>
              <a:t>~2 tours (pas de 0,25mm)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34519" y="4804395"/>
            <a:ext cx="444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difficile à manipuler la rondelle </a:t>
            </a:r>
          </a:p>
          <a:p>
            <a:r>
              <a:rPr lang="fr-FR" dirty="0" smtClean="0"/>
              <a:t>sans son « chariot ».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400" y="3950349"/>
            <a:ext cx="2787005" cy="2504451"/>
          </a:xfrm>
          <a:prstGeom prst="rect">
            <a:avLst/>
          </a:prstGeom>
        </p:spPr>
      </p:pic>
      <p:cxnSp>
        <p:nvCxnSpPr>
          <p:cNvPr id="25" name="Connecteur droit avec flèche 24"/>
          <p:cNvCxnSpPr>
            <a:stCxn id="24" idx="3"/>
            <a:endCxn id="11" idx="1"/>
          </p:cNvCxnSpPr>
          <p:nvPr/>
        </p:nvCxnSpPr>
        <p:spPr>
          <a:xfrm>
            <a:off x="5076057" y="5127561"/>
            <a:ext cx="761343" cy="75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procédure montage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6017" y="1988840"/>
            <a:ext cx="40079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a) Placer la rondelle dans le chariot. </a:t>
            </a:r>
          </a:p>
          <a:p>
            <a:endParaRPr lang="fr-FR" dirty="0" smtClean="0"/>
          </a:p>
          <a:p>
            <a:r>
              <a:rPr lang="fr-FR" dirty="0" smtClean="0"/>
              <a:t>b) </a:t>
            </a:r>
            <a:r>
              <a:rPr lang="fr-FR" dirty="0" smtClean="0">
                <a:solidFill>
                  <a:srgbClr val="17354A"/>
                </a:solidFill>
              </a:rPr>
              <a:t>Glisser</a:t>
            </a:r>
            <a:r>
              <a:rPr lang="fr-FR" dirty="0" smtClean="0"/>
              <a:t> le </a:t>
            </a:r>
            <a:r>
              <a:rPr lang="fr-FR" dirty="0" err="1" smtClean="0"/>
              <a:t>chariot+rondelle</a:t>
            </a:r>
            <a:r>
              <a:rPr lang="fr-FR" dirty="0"/>
              <a:t> </a:t>
            </a:r>
            <a:r>
              <a:rPr lang="fr-FR" dirty="0" smtClean="0"/>
              <a:t>sous la tête de vis.</a:t>
            </a:r>
          </a:p>
          <a:p>
            <a:endParaRPr lang="fr-FR" dirty="0" smtClean="0"/>
          </a:p>
          <a:p>
            <a:r>
              <a:rPr lang="fr-FR" dirty="0" smtClean="0"/>
              <a:t>c) Visser ~1 </a:t>
            </a:r>
            <a:r>
              <a:rPr lang="fr-FR" dirty="0"/>
              <a:t>tour (pas de 0,25mm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Ou jusqu’au contact  « – ¼ de tour ».</a:t>
            </a:r>
            <a:endParaRPr lang="fr-FR" dirty="0"/>
          </a:p>
          <a:p>
            <a:r>
              <a:rPr lang="fr-FR" dirty="0" smtClean="0"/>
              <a:t>La vis est dans son lamage, on peut alors …</a:t>
            </a:r>
          </a:p>
          <a:p>
            <a:endParaRPr lang="fr-FR" dirty="0" smtClean="0"/>
          </a:p>
          <a:p>
            <a:r>
              <a:rPr lang="fr-FR" dirty="0" smtClean="0"/>
              <a:t>d) Retirer le chariot sans perdre ni la rondelle ni la vis.</a:t>
            </a:r>
          </a:p>
          <a:p>
            <a:endParaRPr lang="fr-FR" dirty="0"/>
          </a:p>
          <a:p>
            <a:r>
              <a:rPr lang="fr-FR" dirty="0" smtClean="0"/>
              <a:t>e) Serrer la vis au couple de 7mNm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764704"/>
            <a:ext cx="2892944" cy="21339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348" y="3419337"/>
            <a:ext cx="3384376" cy="2460968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15" idx="3"/>
          </p:cNvCxnSpPr>
          <p:nvPr/>
        </p:nvCxnSpPr>
        <p:spPr>
          <a:xfrm>
            <a:off x="4644008" y="3973999"/>
            <a:ext cx="1296144" cy="39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499992" y="1403505"/>
            <a:ext cx="1944216" cy="980397"/>
          </a:xfrm>
          <a:prstGeom prst="straightConnector1">
            <a:avLst/>
          </a:prstGeom>
          <a:ln w="76200">
            <a:solidFill>
              <a:srgbClr val="16C8C8"/>
            </a:solidFill>
            <a:prstDash val="sys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</a:t>
            </a:r>
            <a:r>
              <a:rPr lang="fr-FR" dirty="0" smtClean="0"/>
              <a:t>dimensions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4727"/>
            <a:ext cx="8120211" cy="45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r>
              <a:rPr lang="fr-FR" dirty="0">
                <a:solidFill>
                  <a:srgbClr val="00B3CC"/>
                </a:solidFill>
              </a:rPr>
              <a:t>2019/06/27</a:t>
            </a:r>
            <a:endParaRPr lang="fr-FR" dirty="0" smtClean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Allemandou Nicolas - LAPP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– </a:t>
            </a:r>
            <a:r>
              <a:rPr lang="fr-FR" dirty="0" err="1" smtClean="0"/>
              <a:t>Reworking</a:t>
            </a:r>
            <a:r>
              <a:rPr lang="fr-FR" dirty="0"/>
              <a:t> </a:t>
            </a:r>
            <a:r>
              <a:rPr lang="fr-FR" dirty="0" err="1" smtClean="0"/>
              <a:t>Flexe-assembled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05200" y="113841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torque control / </a:t>
            </a:r>
            <a:r>
              <a:rPr lang="fr-FR" dirty="0" err="1" smtClean="0"/>
              <a:t>Screwdriver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36" y="2472024"/>
            <a:ext cx="5567164" cy="301200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515065"/>
            <a:ext cx="802920" cy="8291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18096" y="5606472"/>
            <a:ext cx="390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M1-screw </a:t>
            </a:r>
            <a:r>
              <a:rPr lang="fr-FR" dirty="0" err="1" smtClean="0"/>
              <a:t>guided</a:t>
            </a:r>
            <a:r>
              <a:rPr lang="fr-FR" dirty="0" smtClean="0"/>
              <a:t> by the </a:t>
            </a:r>
            <a:r>
              <a:rPr lang="fr-FR" dirty="0" err="1" smtClean="0"/>
              <a:t>plasique</a:t>
            </a:r>
            <a:r>
              <a:rPr lang="fr-FR" dirty="0" smtClean="0"/>
              <a:t> green </a:t>
            </a:r>
            <a:r>
              <a:rPr lang="fr-FR" dirty="0" err="1" smtClean="0"/>
              <a:t>cylinder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2472024"/>
            <a:ext cx="2160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O-ring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changed</a:t>
            </a:r>
            <a:r>
              <a:rPr lang="fr-FR" dirty="0" smtClean="0"/>
              <a:t> by V-</a:t>
            </a:r>
            <a:r>
              <a:rPr lang="fr-FR" dirty="0" err="1" smtClean="0"/>
              <a:t>belt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friction and </a:t>
            </a:r>
            <a:r>
              <a:rPr lang="fr-FR" dirty="0" err="1" smtClean="0"/>
              <a:t>guarantee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torque </a:t>
            </a:r>
            <a:r>
              <a:rPr lang="fr-FR" dirty="0" err="1" smtClean="0"/>
              <a:t>through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88991" l="2448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900566">
            <a:off x="6327766" y="1357692"/>
            <a:ext cx="2589434" cy="9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anc_QUAL-LABO-FOR-030.pptx" id="{2C2CF6C5-BB0F-4A62-AE4A-427062440D0A}" vid="{4DE09FC6-2155-4C4B-B4AC-674711E21D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Ppt_presentation_couv_blanc_QUAL-LABO-FOR-030</Template>
  <TotalTime>1723</TotalTime>
  <Words>313</Words>
  <Application>Microsoft Office PowerPoint</Application>
  <PresentationFormat>Affichage à l'écran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</vt:lpstr>
      <vt:lpstr>Conception personnalisée</vt:lpstr>
      <vt:lpstr>Outillage Reworking Mecanical design Jeudi 27 juin 2019  </vt:lpstr>
      <vt:lpstr>Outillage – alignement des vis</vt:lpstr>
      <vt:lpstr>Outillage – alignement des vis</vt:lpstr>
      <vt:lpstr>Outillage – alignement des vis</vt:lpstr>
      <vt:lpstr>Outillage – alignement des vis</vt:lpstr>
      <vt:lpstr>Outillage – procédure montage</vt:lpstr>
      <vt:lpstr>Outillage – dimensions</vt:lpstr>
      <vt:lpstr>Outillage – Reworking Flexe-assembled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setup in SR1 Mecanical design Jeudi 24 aout 2017</dc:title>
  <dc:creator>Nicolas ALLEMANDOU</dc:creator>
  <cp:lastModifiedBy>Nicolas ALLEMANDOU</cp:lastModifiedBy>
  <cp:revision>86</cp:revision>
  <cp:lastPrinted>2017-08-24T12:39:20Z</cp:lastPrinted>
  <dcterms:created xsi:type="dcterms:W3CDTF">2017-08-24T06:11:08Z</dcterms:created>
  <dcterms:modified xsi:type="dcterms:W3CDTF">2019-06-24T12:01:33Z</dcterms:modified>
</cp:coreProperties>
</file>