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media/image1.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media/image2.jpeg" ContentType="image/jpeg"/>
  <Override PartName="/ppt/media/image3.jpeg" ContentType="image/jpeg"/>
  <Override PartName="/ppt/media/image4.jpeg" ContentType="image/jpeg"/>
  <Override PartName="/ppt/media/image5.jpeg" ContentType="image/jpeg"/>
  <Override PartName="/ppt/media/image6.jpeg" ContentType="image/jpeg"/>
  <Override PartName="/ppt/media/image7.jpeg" ContentType="image/jpeg"/>
  <Override PartName="/ppt/media/image8.jpeg" ContentType="image/jpeg"/>
  <Override PartName="/ppt/media/image9.jpeg" ContentType="image/jpeg"/>
  <Override PartName="/ppt/media/image10.jpeg" ContentType="image/jpeg"/>
  <Override PartName="/ppt/media/image11.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b="0" baseline="0" cap="none" i="0" spc="0" strike="noStrike" sz="3000" u="none" kumimoji="0" normalizeH="0">
        <a:ln>
          <a:noFill/>
        </a:ln>
        <a:solidFill>
          <a:srgbClr val="324863"/>
        </a:solidFill>
        <a:effectLst/>
        <a:uFillTx/>
        <a:latin typeface="Palatino"/>
        <a:ea typeface="Palatino"/>
        <a:cs typeface="Palatino"/>
        <a:sym typeface="Palatino"/>
      </a:defRPr>
    </a:lvl1pPr>
    <a:lvl2pPr marL="0" marR="0" indent="0" algn="ctr" defTabSz="584200" rtl="0" fontAlgn="auto" latinLnBrk="0" hangingPunct="0">
      <a:lnSpc>
        <a:spcPct val="100000"/>
      </a:lnSpc>
      <a:spcBef>
        <a:spcPts val="0"/>
      </a:spcBef>
      <a:spcAft>
        <a:spcPts val="0"/>
      </a:spcAft>
      <a:buClrTx/>
      <a:buSzTx/>
      <a:buFontTx/>
      <a:buNone/>
      <a:tabLst/>
      <a:defRPr b="0" baseline="0" cap="none" i="0" spc="0" strike="noStrike" sz="3000" u="none" kumimoji="0" normalizeH="0">
        <a:ln>
          <a:noFill/>
        </a:ln>
        <a:solidFill>
          <a:srgbClr val="324863"/>
        </a:solidFill>
        <a:effectLst/>
        <a:uFillTx/>
        <a:latin typeface="Palatino"/>
        <a:ea typeface="Palatino"/>
        <a:cs typeface="Palatino"/>
        <a:sym typeface="Palatino"/>
      </a:defRPr>
    </a:lvl2pPr>
    <a:lvl3pPr marL="0" marR="0" indent="0" algn="ctr" defTabSz="584200" rtl="0" fontAlgn="auto" latinLnBrk="0" hangingPunct="0">
      <a:lnSpc>
        <a:spcPct val="100000"/>
      </a:lnSpc>
      <a:spcBef>
        <a:spcPts val="0"/>
      </a:spcBef>
      <a:spcAft>
        <a:spcPts val="0"/>
      </a:spcAft>
      <a:buClrTx/>
      <a:buSzTx/>
      <a:buFontTx/>
      <a:buNone/>
      <a:tabLst/>
      <a:defRPr b="0" baseline="0" cap="none" i="0" spc="0" strike="noStrike" sz="3000" u="none" kumimoji="0" normalizeH="0">
        <a:ln>
          <a:noFill/>
        </a:ln>
        <a:solidFill>
          <a:srgbClr val="324863"/>
        </a:solidFill>
        <a:effectLst/>
        <a:uFillTx/>
        <a:latin typeface="Palatino"/>
        <a:ea typeface="Palatino"/>
        <a:cs typeface="Palatino"/>
        <a:sym typeface="Palatino"/>
      </a:defRPr>
    </a:lvl3pPr>
    <a:lvl4pPr marL="0" marR="0" indent="0" algn="ctr" defTabSz="584200" rtl="0" fontAlgn="auto" latinLnBrk="0" hangingPunct="0">
      <a:lnSpc>
        <a:spcPct val="100000"/>
      </a:lnSpc>
      <a:spcBef>
        <a:spcPts val="0"/>
      </a:spcBef>
      <a:spcAft>
        <a:spcPts val="0"/>
      </a:spcAft>
      <a:buClrTx/>
      <a:buSzTx/>
      <a:buFontTx/>
      <a:buNone/>
      <a:tabLst/>
      <a:defRPr b="0" baseline="0" cap="none" i="0" spc="0" strike="noStrike" sz="3000" u="none" kumimoji="0" normalizeH="0">
        <a:ln>
          <a:noFill/>
        </a:ln>
        <a:solidFill>
          <a:srgbClr val="324863"/>
        </a:solidFill>
        <a:effectLst/>
        <a:uFillTx/>
        <a:latin typeface="Palatino"/>
        <a:ea typeface="Palatino"/>
        <a:cs typeface="Palatino"/>
        <a:sym typeface="Palatino"/>
      </a:defRPr>
    </a:lvl4pPr>
    <a:lvl5pPr marL="0" marR="0" indent="0" algn="ctr" defTabSz="584200" rtl="0" fontAlgn="auto" latinLnBrk="0" hangingPunct="0">
      <a:lnSpc>
        <a:spcPct val="100000"/>
      </a:lnSpc>
      <a:spcBef>
        <a:spcPts val="0"/>
      </a:spcBef>
      <a:spcAft>
        <a:spcPts val="0"/>
      </a:spcAft>
      <a:buClrTx/>
      <a:buSzTx/>
      <a:buFontTx/>
      <a:buNone/>
      <a:tabLst/>
      <a:defRPr b="0" baseline="0" cap="none" i="0" spc="0" strike="noStrike" sz="3000" u="none" kumimoji="0" normalizeH="0">
        <a:ln>
          <a:noFill/>
        </a:ln>
        <a:solidFill>
          <a:srgbClr val="324863"/>
        </a:solidFill>
        <a:effectLst/>
        <a:uFillTx/>
        <a:latin typeface="Palatino"/>
        <a:ea typeface="Palatino"/>
        <a:cs typeface="Palatino"/>
        <a:sym typeface="Palatino"/>
      </a:defRPr>
    </a:lvl5pPr>
    <a:lvl6pPr marL="0" marR="0" indent="0" algn="ctr" defTabSz="584200" rtl="0" fontAlgn="auto" latinLnBrk="0" hangingPunct="0">
      <a:lnSpc>
        <a:spcPct val="100000"/>
      </a:lnSpc>
      <a:spcBef>
        <a:spcPts val="0"/>
      </a:spcBef>
      <a:spcAft>
        <a:spcPts val="0"/>
      </a:spcAft>
      <a:buClrTx/>
      <a:buSzTx/>
      <a:buFontTx/>
      <a:buNone/>
      <a:tabLst/>
      <a:defRPr b="0" baseline="0" cap="none" i="0" spc="0" strike="noStrike" sz="3000" u="none" kumimoji="0" normalizeH="0">
        <a:ln>
          <a:noFill/>
        </a:ln>
        <a:solidFill>
          <a:srgbClr val="324863"/>
        </a:solidFill>
        <a:effectLst/>
        <a:uFillTx/>
        <a:latin typeface="Palatino"/>
        <a:ea typeface="Palatino"/>
        <a:cs typeface="Palatino"/>
        <a:sym typeface="Palatino"/>
      </a:defRPr>
    </a:lvl6pPr>
    <a:lvl7pPr marL="0" marR="0" indent="0" algn="ctr" defTabSz="584200" rtl="0" fontAlgn="auto" latinLnBrk="0" hangingPunct="0">
      <a:lnSpc>
        <a:spcPct val="100000"/>
      </a:lnSpc>
      <a:spcBef>
        <a:spcPts val="0"/>
      </a:spcBef>
      <a:spcAft>
        <a:spcPts val="0"/>
      </a:spcAft>
      <a:buClrTx/>
      <a:buSzTx/>
      <a:buFontTx/>
      <a:buNone/>
      <a:tabLst/>
      <a:defRPr b="0" baseline="0" cap="none" i="0" spc="0" strike="noStrike" sz="3000" u="none" kumimoji="0" normalizeH="0">
        <a:ln>
          <a:noFill/>
        </a:ln>
        <a:solidFill>
          <a:srgbClr val="324863"/>
        </a:solidFill>
        <a:effectLst/>
        <a:uFillTx/>
        <a:latin typeface="Palatino"/>
        <a:ea typeface="Palatino"/>
        <a:cs typeface="Palatino"/>
        <a:sym typeface="Palatino"/>
      </a:defRPr>
    </a:lvl7pPr>
    <a:lvl8pPr marL="0" marR="0" indent="0" algn="ctr" defTabSz="584200" rtl="0" fontAlgn="auto" latinLnBrk="0" hangingPunct="0">
      <a:lnSpc>
        <a:spcPct val="100000"/>
      </a:lnSpc>
      <a:spcBef>
        <a:spcPts val="0"/>
      </a:spcBef>
      <a:spcAft>
        <a:spcPts val="0"/>
      </a:spcAft>
      <a:buClrTx/>
      <a:buSzTx/>
      <a:buFontTx/>
      <a:buNone/>
      <a:tabLst/>
      <a:defRPr b="0" baseline="0" cap="none" i="0" spc="0" strike="noStrike" sz="3000" u="none" kumimoji="0" normalizeH="0">
        <a:ln>
          <a:noFill/>
        </a:ln>
        <a:solidFill>
          <a:srgbClr val="324863"/>
        </a:solidFill>
        <a:effectLst/>
        <a:uFillTx/>
        <a:latin typeface="Palatino"/>
        <a:ea typeface="Palatino"/>
        <a:cs typeface="Palatino"/>
        <a:sym typeface="Palatino"/>
      </a:defRPr>
    </a:lvl8pPr>
    <a:lvl9pPr marL="0" marR="0" indent="0" algn="ctr" defTabSz="584200" rtl="0" fontAlgn="auto" latinLnBrk="0" hangingPunct="0">
      <a:lnSpc>
        <a:spcPct val="100000"/>
      </a:lnSpc>
      <a:spcBef>
        <a:spcPts val="0"/>
      </a:spcBef>
      <a:spcAft>
        <a:spcPts val="0"/>
      </a:spcAft>
      <a:buClrTx/>
      <a:buSzTx/>
      <a:buFontTx/>
      <a:buNone/>
      <a:tabLst/>
      <a:defRPr b="0" baseline="0" cap="none" i="0" spc="0" strike="noStrike" sz="3000" u="none" kumimoji="0" normalizeH="0">
        <a:ln>
          <a:noFill/>
        </a:ln>
        <a:solidFill>
          <a:srgbClr val="324863"/>
        </a:solidFill>
        <a:effectLst/>
        <a:uFillTx/>
        <a:latin typeface="Palatino"/>
        <a:ea typeface="Palatino"/>
        <a:cs typeface="Palatino"/>
        <a:sym typeface="Palatino"/>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
          <a:latin typeface="Palatino"/>
          <a:ea typeface="Palatino"/>
          <a:cs typeface="Palatino"/>
        </a:font>
        <a:srgbClr val="6D6A67"/>
      </a:tcTxStyle>
      <a:tcStyle>
        <a:tcBdr>
          <a:left>
            <a:ln w="12700" cap="flat">
              <a:solidFill>
                <a:srgbClr val="7695B6"/>
              </a:solidFill>
              <a:prstDash val="solid"/>
              <a:miter lim="400000"/>
            </a:ln>
          </a:left>
          <a:right>
            <a:ln w="12700" cap="flat">
              <a:solidFill>
                <a:srgbClr val="7695B6"/>
              </a:solidFill>
              <a:prstDash val="solid"/>
              <a:miter lim="400000"/>
            </a:ln>
          </a:right>
          <a:top>
            <a:ln w="12700" cap="flat">
              <a:solidFill>
                <a:srgbClr val="7695B6"/>
              </a:solidFill>
              <a:prstDash val="solid"/>
              <a:miter lim="400000"/>
            </a:ln>
          </a:top>
          <a:bottom>
            <a:ln w="12700" cap="flat">
              <a:solidFill>
                <a:srgbClr val="7695B6"/>
              </a:solidFill>
              <a:prstDash val="solid"/>
              <a:miter lim="400000"/>
            </a:ln>
          </a:bottom>
          <a:insideH>
            <a:ln w="12700" cap="flat">
              <a:solidFill>
                <a:srgbClr val="7695B6"/>
              </a:solidFill>
              <a:prstDash val="solid"/>
              <a:miter lim="400000"/>
            </a:ln>
          </a:insideH>
          <a:insideV>
            <a:ln w="12700" cap="flat">
              <a:solidFill>
                <a:srgbClr val="7695B6"/>
              </a:solidFill>
              <a:prstDash val="solid"/>
              <a:miter lim="400000"/>
            </a:ln>
          </a:insideV>
        </a:tcBdr>
        <a:fill>
          <a:noFill/>
        </a:fill>
      </a:tcStyle>
    </a:wholeTbl>
    <a:band2H>
      <a:tcTxStyle b="def" i="def"/>
      <a:tcStyle>
        <a:tcBdr/>
        <a:fill>
          <a:solidFill>
            <a:srgbClr val="C5C7C9">
              <a:alpha val="30000"/>
            </a:srgbClr>
          </a:solidFill>
        </a:fill>
      </a:tcStyle>
    </a:band2H>
    <a:firstCol>
      <a:tcTxStyle b="off" i="off">
        <a:font>
          <a:latin typeface="Palatino"/>
          <a:ea typeface="Palatino"/>
          <a:cs typeface="Palatino"/>
        </a:font>
        <a:srgbClr val="F6F4EF"/>
      </a:tcTxStyle>
      <a:tcStyle>
        <a:tcBdr>
          <a:left>
            <a:ln w="12700" cap="flat">
              <a:solidFill>
                <a:srgbClr val="7695B6"/>
              </a:solidFill>
              <a:prstDash val="solid"/>
              <a:miter lim="400000"/>
            </a:ln>
          </a:left>
          <a:right>
            <a:ln w="12700" cap="flat">
              <a:noFill/>
              <a:miter lim="400000"/>
            </a:ln>
          </a:right>
          <a:top>
            <a:ln w="12700" cap="flat">
              <a:solidFill>
                <a:srgbClr val="D6D3CB">
                  <a:alpha val="85000"/>
                </a:srgbClr>
              </a:solidFill>
              <a:prstDash val="solid"/>
              <a:miter lim="400000"/>
            </a:ln>
          </a:top>
          <a:bottom>
            <a:ln w="12700" cap="flat">
              <a:solidFill>
                <a:srgbClr val="D6D3CB">
                  <a:alpha val="85000"/>
                </a:srgbClr>
              </a:solidFill>
              <a:prstDash val="solid"/>
              <a:miter lim="400000"/>
            </a:ln>
          </a:bottom>
          <a:insideH>
            <a:ln w="12700" cap="flat">
              <a:solidFill>
                <a:srgbClr val="D6D3CB">
                  <a:alpha val="85000"/>
                </a:srgbClr>
              </a:solidFill>
              <a:prstDash val="solid"/>
              <a:miter lim="400000"/>
            </a:ln>
          </a:insideH>
          <a:insideV>
            <a:ln w="12700" cap="flat">
              <a:solidFill>
                <a:srgbClr val="7695B6"/>
              </a:solidFill>
              <a:prstDash val="solid"/>
              <a:miter lim="400000"/>
            </a:ln>
          </a:insideV>
        </a:tcBdr>
        <a:fill>
          <a:noFill/>
        </a:fill>
      </a:tcStyle>
    </a:firstCol>
    <a:lastRow>
      <a:tcTxStyle b="off" i="off">
        <a:font>
          <a:latin typeface="Palatino"/>
          <a:ea typeface="Palatino"/>
          <a:cs typeface="Palatino"/>
        </a:font>
        <a:srgbClr val="6D6A67"/>
      </a:tcTxStyle>
      <a:tcStyle>
        <a:tcBdr>
          <a:left>
            <a:ln w="12700" cap="flat">
              <a:noFill/>
              <a:miter lim="400000"/>
            </a:ln>
          </a:left>
          <a:right>
            <a:ln w="12700" cap="flat">
              <a:noFill/>
              <a:miter lim="400000"/>
            </a:ln>
          </a:right>
          <a:top>
            <a:ln w="25400" cap="flat">
              <a:solidFill>
                <a:srgbClr val="7695B6"/>
              </a:solidFill>
              <a:prstDash val="solid"/>
              <a:miter lim="400000"/>
            </a:ln>
          </a:top>
          <a:bottom>
            <a:ln w="12700" cap="flat">
              <a:solidFill>
                <a:srgbClr val="7695B6"/>
              </a:solidFill>
              <a:prstDash val="solid"/>
              <a:miter lim="400000"/>
            </a:ln>
          </a:bottom>
          <a:insideH>
            <a:ln w="12700" cap="flat">
              <a:solidFill>
                <a:srgbClr val="7695B6"/>
              </a:solidFill>
              <a:prstDash val="solid"/>
              <a:miter lim="400000"/>
            </a:ln>
          </a:insideH>
          <a:insideV>
            <a:ln w="12700" cap="flat">
              <a:noFill/>
              <a:miter lim="400000"/>
            </a:ln>
          </a:insideV>
        </a:tcBdr>
        <a:fill>
          <a:noFill/>
        </a:fill>
      </a:tcStyle>
    </a:lastRow>
    <a:firstRow>
      <a:tcTxStyle b="off" i="off">
        <a:font>
          <a:latin typeface="Palatino"/>
          <a:ea typeface="Palatino"/>
          <a:cs typeface="Palatino"/>
        </a:font>
        <a:srgbClr val="F6F4EF"/>
      </a:tcTxStyle>
      <a:tcStyle>
        <a:tcBdr>
          <a:left>
            <a:ln w="12700" cap="flat">
              <a:noFill/>
              <a:miter lim="400000"/>
            </a:ln>
          </a:left>
          <a:right>
            <a:ln w="12700" cap="flat">
              <a:noFill/>
              <a:miter lim="400000"/>
            </a:ln>
          </a:right>
          <a:top>
            <a:ln w="12700" cap="flat">
              <a:solidFill>
                <a:srgbClr val="7695B6"/>
              </a:solidFill>
              <a:prstDash val="solid"/>
              <a:miter lim="400000"/>
            </a:ln>
          </a:top>
          <a:bottom>
            <a:ln w="0" cap="flat">
              <a:noFill/>
              <a:miter lim="400000"/>
            </a:ln>
          </a:bottom>
          <a:insideH>
            <a:ln w="12700" cap="flat">
              <a:solidFill>
                <a:srgbClr val="7695B6"/>
              </a:solidFill>
              <a:prstDash val="solid"/>
              <a:miter lim="400000"/>
            </a:ln>
          </a:insideH>
          <a:insideV>
            <a:ln w="12700" cap="flat">
              <a:noFill/>
              <a:miter lim="400000"/>
            </a:ln>
          </a:insideV>
        </a:tcBdr>
        <a:fill>
          <a:noFill/>
        </a:fill>
      </a:tcStyle>
    </a:firstRow>
  </a:tblStyle>
  <a:tblStyle styleId="{C7B018BB-80A7-4F77-B60F-C8B233D01FF8}" styleName="">
    <a:tblBg/>
    <a:wholeTbl>
      <a:tcTxStyle b="off" i="off">
        <a:font>
          <a:latin typeface="Palatino"/>
          <a:ea typeface="Palatino"/>
          <a:cs typeface="Palatino"/>
        </a:font>
        <a:srgbClr val="6D6A67"/>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noFill/>
        </a:fill>
      </a:tcStyle>
    </a:wholeTbl>
    <a:band2H>
      <a:tcTxStyle b="def" i="def"/>
      <a:tcStyle>
        <a:tcBdr/>
        <a:fill>
          <a:solidFill>
            <a:srgbClr val="EEEBE2">
              <a:alpha val="85000"/>
            </a:srgbClr>
          </a:solidFill>
        </a:fill>
      </a:tcStyle>
    </a:band2H>
    <a:firstCol>
      <a:tcTxStyle b="off" i="off">
        <a:font>
          <a:latin typeface="Palatino"/>
          <a:ea typeface="Palatino"/>
          <a:cs typeface="Palatino"/>
        </a:font>
        <a:srgbClr val="F6F4E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firstCol>
    <a:lastRow>
      <a:tcTxStyle b="off" i="off">
        <a:font>
          <a:latin typeface="Palatino"/>
          <a:ea typeface="Palatino"/>
          <a:cs typeface="Palatino"/>
        </a:font>
        <a:srgbClr val="6D6A67"/>
      </a:tcTxStyle>
      <a:tcStyle>
        <a:tcBdr>
          <a:left>
            <a:ln w="12700" cap="flat">
              <a:noFill/>
              <a:miter lim="400000"/>
            </a:ln>
          </a:left>
          <a:right>
            <a:ln w="12700" cap="flat">
              <a:noFill/>
              <a:miter lim="400000"/>
            </a:ln>
          </a:right>
          <a:top>
            <a:ln w="25400" cap="flat">
              <a:solidFill>
                <a:srgbClr val="5D5D5D"/>
              </a:solidFill>
              <a:prstDash val="solid"/>
              <a:miter lim="400000"/>
            </a:ln>
          </a:top>
          <a:bottom>
            <a:ln w="12700" cap="flat">
              <a:noFill/>
              <a:miter lim="400000"/>
            </a:ln>
          </a:bottom>
          <a:insideH>
            <a:ln w="12700" cap="flat">
              <a:noFill/>
              <a:miter lim="400000"/>
            </a:ln>
          </a:insideH>
          <a:insideV>
            <a:ln w="12700" cap="flat">
              <a:noFill/>
              <a:miter lim="400000"/>
            </a:ln>
          </a:insideV>
        </a:tcBdr>
        <a:fill>
          <a:noFill/>
        </a:fill>
      </a:tcStyle>
    </a:lastRow>
    <a:firstRow>
      <a:tcTxStyle b="off" i="off">
        <a:font>
          <a:latin typeface="Palatino"/>
          <a:ea typeface="Palatino"/>
          <a:cs typeface="Palatino"/>
        </a:font>
        <a:srgbClr val="F6F4E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firstRow>
  </a:tblStyle>
  <a:tblStyle styleId="{EEE7283C-3CF3-47DC-8721-378D4A62B228}" styleName="">
    <a:tblBg/>
    <a:wholeTbl>
      <a:tcTxStyle b="off" i="off">
        <a:font>
          <a:latin typeface="Palatino"/>
          <a:ea typeface="Palatino"/>
          <a:cs typeface="Palatino"/>
        </a:font>
        <a:srgbClr val="6D6A67"/>
      </a:tcTxStyle>
      <a:tcStyle>
        <a:tcBdr>
          <a:left>
            <a:ln w="12700" cap="flat">
              <a:noFill/>
              <a:miter lim="400000"/>
            </a:ln>
          </a:left>
          <a:right>
            <a:ln w="12700" cap="flat">
              <a:noFill/>
              <a:miter lim="400000"/>
            </a:ln>
          </a:right>
          <a:top>
            <a:ln w="12700" cap="flat">
              <a:solidFill>
                <a:srgbClr val="615F5C"/>
              </a:solidFill>
              <a:custDash>
                <a:ds d="200000" sp="200000"/>
              </a:custDash>
              <a:miter lim="400000"/>
            </a:ln>
          </a:top>
          <a:bottom>
            <a:ln w="12700" cap="flat">
              <a:solidFill>
                <a:srgbClr val="615F5C"/>
              </a:solidFill>
              <a:custDash>
                <a:ds d="200000" sp="200000"/>
              </a:custDash>
              <a:miter lim="400000"/>
            </a:ln>
          </a:bottom>
          <a:insideH>
            <a:ln w="12700" cap="flat">
              <a:solidFill>
                <a:srgbClr val="615F5C"/>
              </a:solidFill>
              <a:custDash>
                <a:ds d="200000" sp="200000"/>
              </a:custDash>
              <a:miter lim="400000"/>
            </a:ln>
          </a:insideH>
          <a:insideV>
            <a:ln w="12700" cap="flat">
              <a:noFill/>
              <a:miter lim="400000"/>
            </a:ln>
          </a:insideV>
        </a:tcBdr>
        <a:fill>
          <a:noFill/>
        </a:fill>
      </a:tcStyle>
    </a:wholeTbl>
    <a:band2H>
      <a:tcTxStyle b="def" i="def"/>
      <a:tcStyle>
        <a:tcBdr/>
        <a:fill>
          <a:solidFill>
            <a:srgbClr val="DBD8CD">
              <a:alpha val="85000"/>
            </a:srgbClr>
          </a:solidFill>
        </a:fill>
      </a:tcStyle>
    </a:band2H>
    <a:firstCol>
      <a:tcTxStyle b="off" i="off">
        <a:font>
          <a:latin typeface="Palatino"/>
          <a:ea typeface="Palatino"/>
          <a:cs typeface="Palatino"/>
        </a:font>
        <a:srgbClr val="6D6A67"/>
      </a:tcTxStyle>
      <a:tcStyle>
        <a:tcBdr>
          <a:left>
            <a:ln w="12700" cap="flat">
              <a:noFill/>
              <a:miter lim="400000"/>
            </a:ln>
          </a:left>
          <a:right>
            <a:ln w="12700" cap="flat">
              <a:noFill/>
              <a:miter lim="400000"/>
            </a:ln>
          </a:right>
          <a:top>
            <a:ln w="12700" cap="flat">
              <a:solidFill>
                <a:srgbClr val="615F5C"/>
              </a:solidFill>
              <a:custDash>
                <a:ds d="200000" sp="200000"/>
              </a:custDash>
              <a:miter lim="400000"/>
            </a:ln>
          </a:top>
          <a:bottom>
            <a:ln w="12700" cap="flat">
              <a:solidFill>
                <a:srgbClr val="615F5C"/>
              </a:solidFill>
              <a:custDash>
                <a:ds d="200000" sp="200000"/>
              </a:custDash>
              <a:miter lim="400000"/>
            </a:ln>
          </a:bottom>
          <a:insideH>
            <a:ln w="12700" cap="flat">
              <a:solidFill>
                <a:srgbClr val="615F5C"/>
              </a:solidFill>
              <a:custDash>
                <a:ds d="200000" sp="200000"/>
              </a:custDash>
              <a:miter lim="400000"/>
            </a:ln>
          </a:insideH>
          <a:insideV>
            <a:ln w="12700" cap="flat">
              <a:noFill/>
              <a:miter lim="400000"/>
            </a:ln>
          </a:insideV>
        </a:tcBdr>
        <a:fill>
          <a:solidFill>
            <a:srgbClr val="EEEBE2">
              <a:alpha val="85000"/>
            </a:srgbClr>
          </a:solidFill>
        </a:fill>
      </a:tcStyle>
    </a:firstCol>
    <a:lastRow>
      <a:tcTxStyle b="off" i="off">
        <a:font>
          <a:latin typeface="Palatino"/>
          <a:ea typeface="Palatino"/>
          <a:cs typeface="Palatino"/>
        </a:font>
        <a:srgbClr val="FFFFFF"/>
      </a:tcTxStyle>
      <a:tcStyle>
        <a:tcBdr>
          <a:left>
            <a:ln w="12700" cap="flat">
              <a:noFill/>
              <a:miter lim="400000"/>
            </a:ln>
          </a:left>
          <a:right>
            <a:ln w="12700" cap="flat">
              <a:noFill/>
              <a:miter lim="400000"/>
            </a:ln>
          </a:right>
          <a:top>
            <a:ln w="0" cap="flat">
              <a:noFill/>
              <a:miter lim="400000"/>
            </a:ln>
          </a:top>
          <a:bottom>
            <a:ln w="12700" cap="flat">
              <a:noFill/>
              <a:miter lim="400000"/>
            </a:ln>
          </a:bottom>
          <a:insideH>
            <a:ln w="12700" cap="flat">
              <a:solidFill>
                <a:srgbClr val="F3F1DF"/>
              </a:solidFill>
              <a:prstDash val="solid"/>
              <a:miter lim="400000"/>
            </a:ln>
          </a:insideH>
          <a:insideV>
            <a:ln w="12700" cap="flat">
              <a:noFill/>
              <a:miter lim="400000"/>
            </a:ln>
          </a:insideV>
        </a:tcBdr>
        <a:fill>
          <a:noFill/>
        </a:fill>
      </a:tcStyle>
    </a:lastRow>
    <a:firstRow>
      <a:tcTxStyle b="off" i="off">
        <a:font>
          <a:latin typeface="Palatino"/>
          <a:ea typeface="Palatino"/>
          <a:cs typeface="Palatino"/>
        </a:font>
        <a:srgbClr val="FFFFFF"/>
      </a:tcTxStyle>
      <a:tcStyle>
        <a:tcBdr>
          <a:left>
            <a:ln w="12700" cap="flat">
              <a:noFill/>
              <a:miter lim="400000"/>
            </a:ln>
          </a:left>
          <a:right>
            <a:ln w="12700" cap="flat">
              <a:noFill/>
              <a:miter lim="400000"/>
            </a:ln>
          </a:right>
          <a:top>
            <a:ln w="12700" cap="flat">
              <a:noFill/>
              <a:miter lim="400000"/>
            </a:ln>
          </a:top>
          <a:bottom>
            <a:ln w="0" cap="flat">
              <a:noFill/>
              <a:miter lim="400000"/>
            </a:ln>
          </a:bottom>
          <a:insideH>
            <a:ln w="12700" cap="flat">
              <a:solidFill>
                <a:srgbClr val="F3F1DF"/>
              </a:solidFill>
              <a:prstDash val="solid"/>
              <a:miter lim="400000"/>
            </a:ln>
          </a:insideH>
          <a:insideV>
            <a:ln w="12700" cap="flat">
              <a:noFill/>
              <a:miter lim="400000"/>
            </a:ln>
          </a:insideV>
        </a:tcBdr>
        <a:fill>
          <a:noFill/>
        </a:fill>
      </a:tcStyle>
    </a:firstRow>
  </a:tblStyle>
  <a:tblStyle styleId="{CF821DB8-F4EB-4A41-A1BA-3FCAFE7338EE}" styleName="">
    <a:tblBg/>
    <a:wholeTbl>
      <a:tcTxStyle b="off" i="off">
        <a:font>
          <a:latin typeface="Palatino"/>
          <a:ea typeface="Palatino"/>
          <a:cs typeface="Palatino"/>
        </a:font>
        <a:srgbClr val="6D6A67"/>
      </a:tcTxStyle>
      <a:tcStyle>
        <a:tcBdr>
          <a:left>
            <a:ln w="12700" cap="flat">
              <a:solidFill>
                <a:srgbClr val="A8A49D"/>
              </a:solidFill>
              <a:prstDash val="solid"/>
              <a:miter lim="400000"/>
            </a:ln>
          </a:left>
          <a:right>
            <a:ln w="12700" cap="flat">
              <a:solidFill>
                <a:srgbClr val="A8A49D"/>
              </a:solidFill>
              <a:prstDash val="solid"/>
              <a:miter lim="400000"/>
            </a:ln>
          </a:right>
          <a:top>
            <a:ln w="12700" cap="flat">
              <a:noFill/>
              <a:miter lim="400000"/>
            </a:ln>
          </a:top>
          <a:bottom>
            <a:ln w="12700" cap="flat">
              <a:noFill/>
              <a:miter lim="400000"/>
            </a:ln>
          </a:bottom>
          <a:insideH>
            <a:ln w="12700" cap="flat">
              <a:noFill/>
              <a:miter lim="400000"/>
            </a:ln>
          </a:insideH>
          <a:insideV>
            <a:ln w="12700" cap="flat">
              <a:solidFill>
                <a:srgbClr val="A8A49D"/>
              </a:solidFill>
              <a:prstDash val="solid"/>
              <a:miter lim="400000"/>
            </a:ln>
          </a:insideV>
        </a:tcBdr>
        <a:fill>
          <a:noFill/>
        </a:fill>
      </a:tcStyle>
    </a:wholeTbl>
    <a:band2H>
      <a:tcTxStyle b="def" i="def"/>
      <a:tcStyle>
        <a:tcBdr/>
        <a:fill>
          <a:solidFill>
            <a:srgbClr val="C4C1BA">
              <a:alpha val="85000"/>
            </a:srgbClr>
          </a:solidFill>
        </a:fill>
      </a:tcStyle>
    </a:band2H>
    <a:firstCol>
      <a:tcTxStyle b="off" i="off">
        <a:font>
          <a:latin typeface="Palatino"/>
          <a:ea typeface="Palatino"/>
          <a:cs typeface="Palatino"/>
        </a:font>
        <a:srgbClr val="F6F4E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solidFill>
                <a:srgbClr val="F3F1DF"/>
              </a:solidFill>
              <a:prstDash val="solid"/>
              <a:miter lim="400000"/>
            </a:ln>
          </a:insideV>
        </a:tcBdr>
        <a:fill>
          <a:noFill/>
        </a:fill>
      </a:tcStyle>
    </a:firstCol>
    <a:lastRow>
      <a:tcTxStyle b="off" i="off">
        <a:font>
          <a:latin typeface="Palatino"/>
          <a:ea typeface="Palatino"/>
          <a:cs typeface="Palatino"/>
        </a:font>
        <a:srgbClr val="F6F4E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F3F1DF"/>
              </a:solidFill>
              <a:prstDash val="solid"/>
              <a:miter lim="400000"/>
            </a:ln>
          </a:insideH>
          <a:insideV>
            <a:ln w="12700" cap="flat">
              <a:noFill/>
              <a:miter lim="400000"/>
            </a:ln>
          </a:insideV>
        </a:tcBdr>
        <a:fill>
          <a:noFill/>
        </a:fill>
      </a:tcStyle>
    </a:lastRow>
    <a:firstRow>
      <a:tcTxStyle b="off" i="off">
        <a:font>
          <a:latin typeface="Palatino"/>
          <a:ea typeface="Palatino"/>
          <a:cs typeface="Palatino"/>
        </a:font>
        <a:srgbClr val="F6F4E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F3F1DF"/>
              </a:solidFill>
              <a:prstDash val="solid"/>
              <a:miter lim="400000"/>
            </a:ln>
          </a:insideH>
          <a:insideV>
            <a:ln w="12700" cap="flat">
              <a:noFill/>
              <a:miter lim="400000"/>
            </a:ln>
          </a:insideV>
        </a:tcBdr>
        <a:fill>
          <a:noFill/>
        </a:fill>
      </a:tcStyle>
    </a:firstRow>
  </a:tblStyle>
  <a:tblStyle styleId="{33BA23B1-9221-436E-865A-0063620EA4FD}" styleName="">
    <a:tblBg/>
    <a:wholeTbl>
      <a:tcTxStyle b="off" i="off">
        <a:font>
          <a:latin typeface="Palatino"/>
          <a:ea typeface="Palatino"/>
          <a:cs typeface="Palatino"/>
        </a:font>
        <a:srgbClr val="6D6A67"/>
      </a:tcTxStyle>
      <a:tcStyle>
        <a:tcBdr>
          <a:left>
            <a:ln w="12700" cap="flat">
              <a:noFill/>
              <a:miter lim="400000"/>
            </a:ln>
          </a:left>
          <a:right>
            <a:ln w="12700" cap="flat">
              <a:noFill/>
              <a:miter lim="400000"/>
            </a:ln>
          </a:right>
          <a:top>
            <a:ln w="25400" cap="flat">
              <a:solidFill>
                <a:srgbClr val="D6D3CB"/>
              </a:solidFill>
              <a:custDash>
                <a:ds d="200000" sp="200000"/>
              </a:custDash>
              <a:miter lim="400000"/>
            </a:ln>
          </a:top>
          <a:bottom>
            <a:ln w="25400" cap="flat">
              <a:solidFill>
                <a:srgbClr val="D6D3CB"/>
              </a:solidFill>
              <a:custDash>
                <a:ds d="200000" sp="200000"/>
              </a:custDash>
              <a:miter lim="400000"/>
            </a:ln>
          </a:bottom>
          <a:insideH>
            <a:ln w="25400" cap="flat">
              <a:solidFill>
                <a:srgbClr val="D6D3CB"/>
              </a:solidFill>
              <a:custDash>
                <a:ds d="200000" sp="200000"/>
              </a:custDash>
              <a:miter lim="400000"/>
            </a:ln>
          </a:insideH>
          <a:insideV>
            <a:ln w="12700" cap="flat">
              <a:noFill/>
              <a:miter lim="400000"/>
            </a:ln>
          </a:insideV>
        </a:tcBdr>
        <a:fill>
          <a:noFill/>
        </a:fill>
      </a:tcStyle>
    </a:wholeTbl>
    <a:band2H>
      <a:tcTxStyle b="def" i="def"/>
      <a:tcStyle>
        <a:tcBdr/>
        <a:fill>
          <a:solidFill>
            <a:srgbClr val="EEEBE2">
              <a:alpha val="85000"/>
            </a:srgbClr>
          </a:solidFill>
        </a:fill>
      </a:tcStyle>
    </a:band2H>
    <a:firstCol>
      <a:tcTxStyle b="off" i="off">
        <a:font>
          <a:latin typeface="Palatino"/>
          <a:ea typeface="Palatino"/>
          <a:cs typeface="Palatino"/>
        </a:font>
        <a:srgbClr val="F6F4E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solidFill>
                <a:srgbClr val="D6D3CB"/>
              </a:solidFill>
              <a:prstDash val="solid"/>
              <a:miter lim="400000"/>
            </a:ln>
          </a:insideV>
        </a:tcBdr>
        <a:fill>
          <a:solidFill>
            <a:srgbClr val="8C8982"/>
          </a:solidFill>
        </a:fill>
      </a:tcStyle>
    </a:firstCol>
    <a:lastRow>
      <a:tcTxStyle b="off" i="off">
        <a:font>
          <a:latin typeface="Palatino"/>
          <a:ea typeface="Palatino"/>
          <a:cs typeface="Palatino"/>
        </a:font>
        <a:srgbClr val="F6F4E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D6D3CB"/>
              </a:solidFill>
              <a:prstDash val="solid"/>
              <a:miter lim="400000"/>
            </a:ln>
          </a:insideH>
          <a:insideV>
            <a:ln w="12700" cap="flat">
              <a:noFill/>
              <a:miter lim="400000"/>
            </a:ln>
          </a:insideV>
        </a:tcBdr>
        <a:fill>
          <a:solidFill>
            <a:srgbClr val="A8A49D"/>
          </a:solidFill>
        </a:fill>
      </a:tcStyle>
    </a:lastRow>
    <a:firstRow>
      <a:tcTxStyle b="off" i="off">
        <a:font>
          <a:latin typeface="Palatino"/>
          <a:ea typeface="Palatino"/>
          <a:cs typeface="Palatino"/>
        </a:font>
        <a:srgbClr val="F6F4E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D6D3CB"/>
              </a:solidFill>
              <a:prstDash val="solid"/>
              <a:miter lim="400000"/>
            </a:ln>
          </a:insideH>
          <a:insideV>
            <a:ln w="12700" cap="flat">
              <a:noFill/>
              <a:miter lim="400000"/>
            </a:ln>
          </a:insideV>
        </a:tcBdr>
        <a:fill>
          <a:solidFill>
            <a:srgbClr val="A8A49D"/>
          </a:solidFill>
        </a:fill>
      </a:tcStyle>
    </a:firstRow>
  </a:tblStyle>
  <a:tblStyle styleId="{2708684C-4D16-4618-839F-0558EEFCDFE6}" styleName="">
    <a:tblBg/>
    <a:wholeTbl>
      <a:tcTxStyle b="off" i="off">
        <a:font>
          <a:latin typeface="Palatino"/>
          <a:ea typeface="Palatino"/>
          <a:cs typeface="Palatino"/>
        </a:font>
        <a:srgbClr val="6D6A67"/>
      </a:tcTxStyle>
      <a:tcStyle>
        <a:tcBdr>
          <a:left>
            <a:ln w="25400" cap="flat">
              <a:solidFill>
                <a:srgbClr val="D6D3CB"/>
              </a:solidFill>
              <a:custDash>
                <a:ds d="200000" sp="200000"/>
              </a:custDash>
              <a:miter lim="400000"/>
            </a:ln>
          </a:left>
          <a:right>
            <a:ln w="25400" cap="flat">
              <a:solidFill>
                <a:srgbClr val="D6D3CB"/>
              </a:solidFill>
              <a:custDash>
                <a:ds d="200000" sp="200000"/>
              </a:custDash>
              <a:miter lim="400000"/>
            </a:ln>
          </a:right>
          <a:top>
            <a:ln w="25400" cap="flat">
              <a:solidFill>
                <a:srgbClr val="D6D3CB"/>
              </a:solidFill>
              <a:custDash>
                <a:ds d="200000" sp="200000"/>
              </a:custDash>
              <a:miter lim="400000"/>
            </a:ln>
          </a:top>
          <a:bottom>
            <a:ln w="25400" cap="flat">
              <a:solidFill>
                <a:srgbClr val="D6D3CB"/>
              </a:solidFill>
              <a:custDash>
                <a:ds d="200000" sp="200000"/>
              </a:custDash>
              <a:miter lim="400000"/>
            </a:ln>
          </a:bottom>
          <a:insideH>
            <a:ln w="25400" cap="flat">
              <a:solidFill>
                <a:srgbClr val="D6D3CB"/>
              </a:solidFill>
              <a:custDash>
                <a:ds d="200000" sp="200000"/>
              </a:custDash>
              <a:miter lim="400000"/>
            </a:ln>
          </a:insideH>
          <a:insideV>
            <a:ln w="25400" cap="flat">
              <a:solidFill>
                <a:srgbClr val="D6D3CB"/>
              </a:solidFill>
              <a:custDash>
                <a:ds d="200000" sp="200000"/>
              </a:custDash>
              <a:miter lim="400000"/>
            </a:ln>
          </a:insideV>
        </a:tcBdr>
        <a:fill>
          <a:noFill/>
        </a:fill>
      </a:tcStyle>
    </a:wholeTbl>
    <a:band2H>
      <a:tcTxStyle b="def" i="def"/>
      <a:tcStyle>
        <a:tcBdr/>
        <a:fill>
          <a:solidFill>
            <a:srgbClr val="EEEBE2">
              <a:alpha val="85000"/>
            </a:srgbClr>
          </a:solidFill>
        </a:fill>
      </a:tcStyle>
    </a:band2H>
    <a:firstCol>
      <a:tcTxStyle b="off" i="off">
        <a:font>
          <a:latin typeface="Palatino"/>
          <a:ea typeface="Palatino"/>
          <a:cs typeface="Palatino"/>
        </a:font>
        <a:srgbClr val="6D6A67"/>
      </a:tcTxStyle>
      <a:tcStyle>
        <a:tcBdr>
          <a:left>
            <a:ln w="12700" cap="flat">
              <a:noFill/>
              <a:miter lim="400000"/>
            </a:ln>
          </a:left>
          <a:right>
            <a:ln w="25400" cap="flat">
              <a:solidFill>
                <a:srgbClr val="D6D3CB"/>
              </a:solidFill>
              <a:prstDash val="solid"/>
              <a:miter lim="400000"/>
            </a:ln>
          </a:right>
          <a:top>
            <a:ln w="25400" cap="flat">
              <a:solidFill>
                <a:srgbClr val="D6D3CB"/>
              </a:solidFill>
              <a:custDash>
                <a:ds d="200000" sp="200000"/>
              </a:custDash>
              <a:miter lim="400000"/>
            </a:ln>
          </a:top>
          <a:bottom>
            <a:ln w="25400" cap="flat">
              <a:solidFill>
                <a:srgbClr val="D6D3CB"/>
              </a:solidFill>
              <a:custDash>
                <a:ds d="200000" sp="200000"/>
              </a:custDash>
              <a:miter lim="400000"/>
            </a:ln>
          </a:bottom>
          <a:insideH>
            <a:ln w="25400" cap="flat">
              <a:solidFill>
                <a:srgbClr val="D6D3CB"/>
              </a:solidFill>
              <a:custDash>
                <a:ds d="200000" sp="200000"/>
              </a:custDash>
              <a:miter lim="400000"/>
            </a:ln>
          </a:insideH>
          <a:insideV>
            <a:ln w="25400" cap="flat">
              <a:solidFill>
                <a:srgbClr val="D6D3CB"/>
              </a:solidFill>
              <a:prstDash val="solid"/>
              <a:miter lim="400000"/>
            </a:ln>
          </a:insideV>
        </a:tcBdr>
        <a:fill>
          <a:noFill/>
        </a:fill>
      </a:tcStyle>
    </a:firstCol>
    <a:lastRow>
      <a:tcTxStyle b="off" i="off">
        <a:font>
          <a:latin typeface="Palatino"/>
          <a:ea typeface="Palatino"/>
          <a:cs typeface="Palatino"/>
        </a:font>
        <a:srgbClr val="6D6A67"/>
      </a:tcTxStyle>
      <a:tcStyle>
        <a:tcBdr>
          <a:left>
            <a:ln w="12700" cap="flat">
              <a:noFill/>
              <a:miter lim="400000"/>
            </a:ln>
          </a:left>
          <a:right>
            <a:ln w="12700" cap="flat">
              <a:noFill/>
              <a:miter lim="400000"/>
            </a:ln>
          </a:right>
          <a:top>
            <a:ln w="25400" cap="flat">
              <a:solidFill>
                <a:srgbClr val="D6D3CB"/>
              </a:solidFill>
              <a:prstDash val="solid"/>
              <a:miter lim="400000"/>
            </a:ln>
          </a:top>
          <a:bottom>
            <a:ln w="12700" cap="flat">
              <a:noFill/>
              <a:miter lim="400000"/>
            </a:ln>
          </a:bottom>
          <a:insideH>
            <a:ln w="25400" cap="flat">
              <a:solidFill>
                <a:srgbClr val="D6D3CB"/>
              </a:solidFill>
              <a:prstDash val="solid"/>
              <a:miter lim="400000"/>
            </a:ln>
          </a:insideH>
          <a:insideV>
            <a:ln w="12700" cap="flat">
              <a:noFill/>
              <a:miter lim="400000"/>
            </a:ln>
          </a:insideV>
        </a:tcBdr>
        <a:fill>
          <a:noFill/>
        </a:fill>
      </a:tcStyle>
    </a:lastRow>
    <a:firstRow>
      <a:tcTxStyle b="off" i="off">
        <a:font>
          <a:latin typeface="Palatino"/>
          <a:ea typeface="Palatino"/>
          <a:cs typeface="Palatino"/>
        </a:font>
        <a:srgbClr val="6D6A67"/>
      </a:tcTxStyle>
      <a:tcStyle>
        <a:tcBdr>
          <a:left>
            <a:ln w="12700" cap="flat">
              <a:noFill/>
              <a:miter lim="400000"/>
            </a:ln>
          </a:left>
          <a:right>
            <a:ln w="12700" cap="flat">
              <a:noFill/>
              <a:miter lim="400000"/>
            </a:ln>
          </a:right>
          <a:top>
            <a:ln w="12700" cap="flat">
              <a:noFill/>
              <a:miter lim="400000"/>
            </a:ln>
          </a:top>
          <a:bottom>
            <a:ln w="25400" cap="flat">
              <a:solidFill>
                <a:srgbClr val="D6D3CB"/>
              </a:solidFill>
              <a:prstDash val="solid"/>
              <a:miter lim="400000"/>
            </a:ln>
          </a:bottom>
          <a:insideH>
            <a:ln w="25400" cap="flat">
              <a:solidFill>
                <a:srgbClr val="D6D3CB"/>
              </a:solidFill>
              <a:prstDash val="solid"/>
              <a:miter lim="400000"/>
            </a:ln>
          </a:insideH>
          <a:insideV>
            <a:ln w="12700" cap="flat">
              <a:noFill/>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32" name="Shape 132"/>
          <p:cNvSpPr/>
          <p:nvPr>
            <p:ph type="sldImg"/>
          </p:nvPr>
        </p:nvSpPr>
        <p:spPr>
          <a:xfrm>
            <a:off x="1143000" y="685800"/>
            <a:ext cx="4572000" cy="3429000"/>
          </a:xfrm>
          <a:prstGeom prst="rect">
            <a:avLst/>
          </a:prstGeom>
        </p:spPr>
        <p:txBody>
          <a:bodyPr/>
          <a:lstStyle/>
          <a:p>
            <a:pPr/>
          </a:p>
        </p:txBody>
      </p:sp>
      <p:sp>
        <p:nvSpPr>
          <p:cNvPr id="133" name="Shape 133"/>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0" showMasterPhAnim="1">
  <p:cSld name="Title &amp; Subtitle">
    <p:spTree>
      <p:nvGrpSpPr>
        <p:cNvPr id="1" name=""/>
        <p:cNvGrpSpPr/>
        <p:nvPr/>
      </p:nvGrpSpPr>
      <p:grpSpPr>
        <a:xfrm>
          <a:off x="0" y="0"/>
          <a:ext cx="0" cy="0"/>
          <a:chOff x="0" y="0"/>
          <a:chExt cx="0" cy="0"/>
        </a:xfrm>
      </p:grpSpPr>
      <p:sp>
        <p:nvSpPr>
          <p:cNvPr id="13" name="Line"/>
          <p:cNvSpPr/>
          <p:nvPr/>
        </p:nvSpPr>
        <p:spPr>
          <a:xfrm>
            <a:off x="406400" y="8623300"/>
            <a:ext cx="12192001" cy="127"/>
          </a:xfrm>
          <a:prstGeom prst="line">
            <a:avLst/>
          </a:prstGeom>
          <a:ln w="12700">
            <a:solidFill>
              <a:schemeClr val="accent1">
                <a:hueOff val="109193"/>
                <a:satOff val="-4874"/>
                <a:lumOff val="12971"/>
              </a:scheme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p>
        </p:txBody>
      </p:sp>
      <p:sp>
        <p:nvSpPr>
          <p:cNvPr id="14" name="Line"/>
          <p:cNvSpPr/>
          <p:nvPr/>
        </p:nvSpPr>
        <p:spPr>
          <a:xfrm>
            <a:off x="406400" y="8674100"/>
            <a:ext cx="12192001" cy="127"/>
          </a:xfrm>
          <a:prstGeom prst="line">
            <a:avLst/>
          </a:prstGeom>
          <a:ln w="12700">
            <a:solidFill>
              <a:schemeClr val="accent1">
                <a:hueOff val="109193"/>
                <a:satOff val="-4874"/>
                <a:lumOff val="12971"/>
              </a:scheme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p>
        </p:txBody>
      </p:sp>
      <p:sp>
        <p:nvSpPr>
          <p:cNvPr id="15" name="25.11.2019"/>
          <p:cNvSpPr txBox="1"/>
          <p:nvPr>
            <p:ph type="body" sz="quarter" idx="13"/>
          </p:nvPr>
        </p:nvSpPr>
        <p:spPr>
          <a:xfrm>
            <a:off x="369422" y="8807450"/>
            <a:ext cx="12255501" cy="406400"/>
          </a:xfrm>
          <a:prstGeom prst="rect">
            <a:avLst/>
          </a:prstGeom>
        </p:spPr>
        <p:txBody>
          <a:bodyPr>
            <a:spAutoFit/>
          </a:bodyPr>
          <a:lstStyle>
            <a:lvl1pPr marL="0" indent="0">
              <a:spcBef>
                <a:spcPts val="0"/>
              </a:spcBef>
              <a:buClrTx/>
              <a:buSzTx/>
              <a:buFontTx/>
              <a:buNone/>
              <a:defRPr i="1" sz="1800">
                <a:solidFill>
                  <a:srgbClr val="5C86B9"/>
                </a:solidFill>
              </a:defRPr>
            </a:lvl1pPr>
          </a:lstStyle>
          <a:p>
            <a:pPr/>
            <a:r>
              <a:t>25.11.2019</a:t>
            </a:r>
          </a:p>
        </p:txBody>
      </p:sp>
      <p:sp>
        <p:nvSpPr>
          <p:cNvPr id="16" name="Title Text"/>
          <p:cNvSpPr txBox="1"/>
          <p:nvPr>
            <p:ph type="title"/>
          </p:nvPr>
        </p:nvSpPr>
        <p:spPr>
          <a:xfrm>
            <a:off x="355600" y="5905500"/>
            <a:ext cx="12293600" cy="2108200"/>
          </a:xfrm>
          <a:prstGeom prst="rect">
            <a:avLst/>
          </a:prstGeom>
        </p:spPr>
        <p:txBody>
          <a:bodyPr anchor="b"/>
          <a:lstStyle/>
          <a:p>
            <a:pPr/>
            <a:r>
              <a:t>Title Text</a:t>
            </a:r>
          </a:p>
        </p:txBody>
      </p:sp>
      <p:sp>
        <p:nvSpPr>
          <p:cNvPr id="17" name="Body Level One…"/>
          <p:cNvSpPr txBox="1"/>
          <p:nvPr>
            <p:ph type="body" sz="quarter" idx="1"/>
          </p:nvPr>
        </p:nvSpPr>
        <p:spPr>
          <a:xfrm>
            <a:off x="355600" y="8001000"/>
            <a:ext cx="12293600" cy="508000"/>
          </a:xfrm>
          <a:prstGeom prst="rect">
            <a:avLst/>
          </a:prstGeom>
        </p:spPr>
        <p:txBody>
          <a:bodyPr anchor="t"/>
          <a:lstStyle>
            <a:lvl1pPr marL="0" indent="0">
              <a:spcBef>
                <a:spcPts val="1000"/>
              </a:spcBef>
              <a:buClrTx/>
              <a:buSzTx/>
              <a:buFontTx/>
              <a:buNone/>
              <a:defRPr sz="2400">
                <a:solidFill>
                  <a:srgbClr val="5C86B9"/>
                </a:solidFill>
              </a:defRPr>
            </a:lvl1pPr>
            <a:lvl2pPr marL="0" indent="0">
              <a:spcBef>
                <a:spcPts val="1000"/>
              </a:spcBef>
              <a:buClrTx/>
              <a:buSzTx/>
              <a:buFontTx/>
              <a:buNone/>
              <a:defRPr sz="2400">
                <a:solidFill>
                  <a:srgbClr val="5C86B9"/>
                </a:solidFill>
              </a:defRPr>
            </a:lvl2pPr>
            <a:lvl3pPr marL="0" indent="0">
              <a:spcBef>
                <a:spcPts val="1000"/>
              </a:spcBef>
              <a:buClrTx/>
              <a:buSzTx/>
              <a:buFontTx/>
              <a:buNone/>
              <a:defRPr sz="2400">
                <a:solidFill>
                  <a:srgbClr val="5C86B9"/>
                </a:solidFill>
              </a:defRPr>
            </a:lvl3pPr>
            <a:lvl4pPr marL="0" indent="0">
              <a:spcBef>
                <a:spcPts val="1000"/>
              </a:spcBef>
              <a:buClrTx/>
              <a:buSzTx/>
              <a:buFontTx/>
              <a:buNone/>
              <a:defRPr sz="2400">
                <a:solidFill>
                  <a:srgbClr val="5C86B9"/>
                </a:solidFill>
              </a:defRPr>
            </a:lvl4pPr>
            <a:lvl5pPr marL="0" indent="0">
              <a:spcBef>
                <a:spcPts val="1000"/>
              </a:spcBef>
              <a:buClrTx/>
              <a:buSzTx/>
              <a:buFontTx/>
              <a:buNone/>
              <a:defRPr sz="2400">
                <a:solidFill>
                  <a:srgbClr val="5C86B9"/>
                </a:solidFill>
              </a:defRPr>
            </a:lvl5pPr>
          </a:lstStyle>
          <a:p>
            <a:pPr/>
            <a:r>
              <a:t>Body Level One</a:t>
            </a:r>
          </a:p>
          <a:p>
            <a:pPr lvl="1"/>
            <a:r>
              <a:t>Body Level Two</a:t>
            </a:r>
          </a:p>
          <a:p>
            <a:pPr lvl="2"/>
            <a:r>
              <a:t>Body Level Three</a:t>
            </a:r>
          </a:p>
          <a:p>
            <a:pPr lvl="3"/>
            <a:r>
              <a:t>Body Level Four</a:t>
            </a:r>
          </a:p>
          <a:p>
            <a:pPr lvl="4"/>
            <a:r>
              <a:t>Body Level Five</a:t>
            </a:r>
          </a:p>
        </p:txBody>
      </p:sp>
      <p:sp>
        <p:nvSpPr>
          <p:cNvPr id="18" name="Slide Number"/>
          <p:cNvSpPr txBox="1"/>
          <p:nvPr>
            <p:ph type="sldNum" sz="quarter" idx="2"/>
          </p:nvPr>
        </p:nvSpPr>
        <p:spPr>
          <a:prstGeom prst="rect">
            <a:avLst/>
          </a:prstGeom>
        </p:spPr>
        <p:txBody>
          <a:bodyPr/>
          <a:lstStyle>
            <a:lvl1pPr>
              <a:defRPr>
                <a:solidFill>
                  <a:srgbClr val="324863"/>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Quote">
    <p:spTree>
      <p:nvGrpSpPr>
        <p:cNvPr id="1" name=""/>
        <p:cNvGrpSpPr/>
        <p:nvPr/>
      </p:nvGrpSpPr>
      <p:grpSpPr>
        <a:xfrm>
          <a:off x="0" y="0"/>
          <a:ext cx="0" cy="0"/>
          <a:chOff x="0" y="0"/>
          <a:chExt cx="0" cy="0"/>
        </a:xfrm>
      </p:grpSpPr>
      <p:sp>
        <p:nvSpPr>
          <p:cNvPr id="109" name="“Type a quote here.”"/>
          <p:cNvSpPr txBox="1"/>
          <p:nvPr>
            <p:ph type="body" sz="quarter" idx="13"/>
          </p:nvPr>
        </p:nvSpPr>
        <p:spPr>
          <a:xfrm>
            <a:off x="1270000" y="4305300"/>
            <a:ext cx="10464800" cy="609600"/>
          </a:xfrm>
          <a:prstGeom prst="rect">
            <a:avLst/>
          </a:prstGeom>
        </p:spPr>
        <p:txBody>
          <a:bodyPr>
            <a:spAutoFit/>
          </a:bodyPr>
          <a:lstStyle>
            <a:lvl1pPr marL="0" indent="0" algn="ctr">
              <a:buClrTx/>
              <a:buSzTx/>
              <a:buFontTx/>
              <a:buNone/>
              <a:defRPr sz="3000"/>
            </a:lvl1pPr>
          </a:lstStyle>
          <a:p>
            <a:pPr/>
            <a:r>
              <a:t>“Type a quote here.” </a:t>
            </a:r>
          </a:p>
        </p:txBody>
      </p:sp>
      <p:sp>
        <p:nvSpPr>
          <p:cNvPr id="110" name="–Johnny Appleseed"/>
          <p:cNvSpPr txBox="1"/>
          <p:nvPr>
            <p:ph type="body" sz="quarter" idx="14"/>
          </p:nvPr>
        </p:nvSpPr>
        <p:spPr>
          <a:xfrm>
            <a:off x="1270000" y="6362700"/>
            <a:ext cx="10464800" cy="609600"/>
          </a:xfrm>
          <a:prstGeom prst="rect">
            <a:avLst/>
          </a:prstGeom>
        </p:spPr>
        <p:txBody>
          <a:bodyPr anchor="t">
            <a:spAutoFit/>
          </a:bodyPr>
          <a:lstStyle>
            <a:lvl1pPr marL="0" indent="0" algn="ctr">
              <a:spcBef>
                <a:spcPts val="1200"/>
              </a:spcBef>
              <a:buClrTx/>
              <a:buSzTx/>
              <a:buFontTx/>
              <a:buNone/>
              <a:defRPr i="1" sz="3000">
                <a:solidFill>
                  <a:srgbClr val="5C86B9"/>
                </a:solidFill>
              </a:defRPr>
            </a:lvl1pPr>
          </a:lstStyle>
          <a:p>
            <a:pPr/>
            <a:r>
              <a:t>–Johnny Appleseed</a:t>
            </a:r>
          </a:p>
        </p:txBody>
      </p:sp>
      <p:sp>
        <p:nvSpPr>
          <p:cNvPr id="111" name="Slide Number"/>
          <p:cNvSpPr txBox="1"/>
          <p:nvPr>
            <p:ph type="sldNum" sz="quarter" idx="2"/>
          </p:nvPr>
        </p:nvSpPr>
        <p:spPr>
          <a:prstGeom prst="rect">
            <a:avLst/>
          </a:prstGeom>
        </p:spPr>
        <p:txBody>
          <a:bodyPr/>
          <a:lstStyle>
            <a:lvl1pPr>
              <a:defRPr>
                <a:solidFill>
                  <a:srgbClr val="324863"/>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Photo">
    <p:spTree>
      <p:nvGrpSpPr>
        <p:cNvPr id="1" name=""/>
        <p:cNvGrpSpPr/>
        <p:nvPr/>
      </p:nvGrpSpPr>
      <p:grpSpPr>
        <a:xfrm>
          <a:off x="0" y="0"/>
          <a:ext cx="0" cy="0"/>
          <a:chOff x="0" y="0"/>
          <a:chExt cx="0" cy="0"/>
        </a:xfrm>
      </p:grpSpPr>
      <p:sp>
        <p:nvSpPr>
          <p:cNvPr id="118" name="Image"/>
          <p:cNvSpPr/>
          <p:nvPr>
            <p:ph type="pic" idx="13"/>
          </p:nvPr>
        </p:nvSpPr>
        <p:spPr>
          <a:xfrm>
            <a:off x="-342900" y="0"/>
            <a:ext cx="13655989" cy="9753600"/>
          </a:xfrm>
          <a:prstGeom prst="rect">
            <a:avLst/>
          </a:prstGeom>
        </p:spPr>
        <p:txBody>
          <a:bodyPr lIns="91439" tIns="45719" rIns="91439" bIns="45719" anchor="t">
            <a:noAutofit/>
          </a:bodyPr>
          <a:lstStyle/>
          <a:p>
            <a:pPr/>
          </a:p>
        </p:txBody>
      </p:sp>
      <p:sp>
        <p:nvSpPr>
          <p:cNvPr id="119" name="Slide Number"/>
          <p:cNvSpPr txBox="1"/>
          <p:nvPr>
            <p:ph type="sldNum" sz="quarter" idx="2"/>
          </p:nvPr>
        </p:nvSpPr>
        <p:spPr>
          <a:prstGeom prst="rect">
            <a:avLst/>
          </a:prstGeom>
        </p:spPr>
        <p:txBody>
          <a:bodyPr/>
          <a:lstStyle>
            <a:lvl1pPr>
              <a:defRPr>
                <a:solidFill>
                  <a:srgbClr val="FFFFFF"/>
                </a:solidFill>
                <a:effectLst>
                  <a:outerShdw sx="100000" sy="100000" kx="0" ky="0" algn="b" rotWithShape="0" blurRad="38100" dist="15537" dir="5392174">
                    <a:srgbClr val="000000">
                      <a:alpha val="78421"/>
                    </a:srgbClr>
                  </a:outerShdw>
                </a:effectLs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Blank">
    <p:spTree>
      <p:nvGrpSpPr>
        <p:cNvPr id="1" name=""/>
        <p:cNvGrpSpPr/>
        <p:nvPr/>
      </p:nvGrpSpPr>
      <p:grpSpPr>
        <a:xfrm>
          <a:off x="0" y="0"/>
          <a:ext cx="0" cy="0"/>
          <a:chOff x="0" y="0"/>
          <a:chExt cx="0" cy="0"/>
        </a:xfrm>
      </p:grpSpPr>
      <p:sp>
        <p:nvSpPr>
          <p:cNvPr id="126" name="Slide Number"/>
          <p:cNvSpPr txBox="1"/>
          <p:nvPr>
            <p:ph type="sldNum" sz="quarter" idx="2"/>
          </p:nvPr>
        </p:nvSpPr>
        <p:spPr>
          <a:prstGeom prst="rect">
            <a:avLst/>
          </a:prstGeom>
        </p:spPr>
        <p:txBody>
          <a:bodyPr/>
          <a:lstStyle>
            <a:lvl1pPr>
              <a:defRPr>
                <a:solidFill>
                  <a:srgbClr val="324863"/>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Photo - Horizontal">
    <p:spTree>
      <p:nvGrpSpPr>
        <p:cNvPr id="1" name=""/>
        <p:cNvGrpSpPr/>
        <p:nvPr/>
      </p:nvGrpSpPr>
      <p:grpSpPr>
        <a:xfrm>
          <a:off x="0" y="0"/>
          <a:ext cx="0" cy="0"/>
          <a:chOff x="0" y="0"/>
          <a:chExt cx="0" cy="0"/>
        </a:xfrm>
      </p:grpSpPr>
      <p:sp>
        <p:nvSpPr>
          <p:cNvPr id="25" name="Line"/>
          <p:cNvSpPr/>
          <p:nvPr/>
        </p:nvSpPr>
        <p:spPr>
          <a:xfrm>
            <a:off x="406400" y="8623300"/>
            <a:ext cx="12192001" cy="127"/>
          </a:xfrm>
          <a:prstGeom prst="line">
            <a:avLst/>
          </a:prstGeom>
          <a:ln w="12700">
            <a:solidFill>
              <a:schemeClr val="accent1">
                <a:hueOff val="109193"/>
                <a:satOff val="-4874"/>
                <a:lumOff val="12971"/>
              </a:scheme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p>
        </p:txBody>
      </p:sp>
      <p:sp>
        <p:nvSpPr>
          <p:cNvPr id="26" name="Line"/>
          <p:cNvSpPr/>
          <p:nvPr/>
        </p:nvSpPr>
        <p:spPr>
          <a:xfrm>
            <a:off x="406400" y="8674100"/>
            <a:ext cx="12192001" cy="127"/>
          </a:xfrm>
          <a:prstGeom prst="line">
            <a:avLst/>
          </a:prstGeom>
          <a:ln w="12700">
            <a:solidFill>
              <a:schemeClr val="accent1">
                <a:hueOff val="109193"/>
                <a:satOff val="-4874"/>
                <a:lumOff val="12971"/>
              </a:scheme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p>
        </p:txBody>
      </p:sp>
      <p:sp>
        <p:nvSpPr>
          <p:cNvPr id="27" name="Date"/>
          <p:cNvSpPr txBox="1"/>
          <p:nvPr>
            <p:ph type="body" sz="quarter" idx="13"/>
          </p:nvPr>
        </p:nvSpPr>
        <p:spPr>
          <a:xfrm>
            <a:off x="369422" y="8807450"/>
            <a:ext cx="12255501" cy="406400"/>
          </a:xfrm>
          <a:prstGeom prst="rect">
            <a:avLst/>
          </a:prstGeom>
        </p:spPr>
        <p:txBody>
          <a:bodyPr>
            <a:spAutoFit/>
          </a:bodyPr>
          <a:lstStyle>
            <a:lvl1pPr marL="0" indent="0">
              <a:spcBef>
                <a:spcPts val="0"/>
              </a:spcBef>
              <a:buClrTx/>
              <a:buSzTx/>
              <a:buFontTx/>
              <a:buNone/>
              <a:defRPr i="1" sz="1800">
                <a:solidFill>
                  <a:srgbClr val="5C86B9"/>
                </a:solidFill>
              </a:defRPr>
            </a:lvl1pPr>
          </a:lstStyle>
          <a:p>
            <a:pPr/>
            <a:r>
              <a:t>Date</a:t>
            </a:r>
          </a:p>
        </p:txBody>
      </p:sp>
      <p:sp>
        <p:nvSpPr>
          <p:cNvPr id="28" name="108352003_2880x2057.jpeg"/>
          <p:cNvSpPr/>
          <p:nvPr>
            <p:ph type="pic" idx="14"/>
          </p:nvPr>
        </p:nvSpPr>
        <p:spPr>
          <a:xfrm>
            <a:off x="368300" y="-406400"/>
            <a:ext cx="12269052" cy="8763000"/>
          </a:xfrm>
          <a:prstGeom prst="rect">
            <a:avLst/>
          </a:prstGeom>
        </p:spPr>
        <p:txBody>
          <a:bodyPr lIns="91439" tIns="45719" rIns="91439" bIns="45719" anchor="t">
            <a:noAutofit/>
          </a:bodyPr>
          <a:lstStyle/>
          <a:p>
            <a:pPr/>
          </a:p>
        </p:txBody>
      </p:sp>
      <p:sp>
        <p:nvSpPr>
          <p:cNvPr id="29" name="Title Text"/>
          <p:cNvSpPr txBox="1"/>
          <p:nvPr>
            <p:ph type="title"/>
          </p:nvPr>
        </p:nvSpPr>
        <p:spPr>
          <a:xfrm>
            <a:off x="355600" y="6908800"/>
            <a:ext cx="12293600" cy="1104900"/>
          </a:xfrm>
          <a:prstGeom prst="rect">
            <a:avLst/>
          </a:prstGeom>
        </p:spPr>
        <p:txBody>
          <a:bodyPr anchor="b"/>
          <a:lstStyle/>
          <a:p>
            <a:pPr/>
            <a:r>
              <a:t>Title Text</a:t>
            </a:r>
          </a:p>
        </p:txBody>
      </p:sp>
      <p:sp>
        <p:nvSpPr>
          <p:cNvPr id="30" name="Body Level One…"/>
          <p:cNvSpPr txBox="1"/>
          <p:nvPr>
            <p:ph type="body" sz="quarter" idx="1"/>
          </p:nvPr>
        </p:nvSpPr>
        <p:spPr>
          <a:xfrm>
            <a:off x="355600" y="8001000"/>
            <a:ext cx="12293600" cy="508000"/>
          </a:xfrm>
          <a:prstGeom prst="rect">
            <a:avLst/>
          </a:prstGeom>
        </p:spPr>
        <p:txBody>
          <a:bodyPr anchor="t"/>
          <a:lstStyle>
            <a:lvl1pPr marL="0" indent="0">
              <a:spcBef>
                <a:spcPts val="1000"/>
              </a:spcBef>
              <a:buClrTx/>
              <a:buSzTx/>
              <a:buFontTx/>
              <a:buNone/>
              <a:defRPr sz="2400">
                <a:solidFill>
                  <a:srgbClr val="5C86B9"/>
                </a:solidFill>
              </a:defRPr>
            </a:lvl1pPr>
            <a:lvl2pPr marL="0" indent="0">
              <a:spcBef>
                <a:spcPts val="1000"/>
              </a:spcBef>
              <a:buClrTx/>
              <a:buSzTx/>
              <a:buFontTx/>
              <a:buNone/>
              <a:defRPr sz="2400">
                <a:solidFill>
                  <a:srgbClr val="5C86B9"/>
                </a:solidFill>
              </a:defRPr>
            </a:lvl2pPr>
            <a:lvl3pPr marL="0" indent="0">
              <a:spcBef>
                <a:spcPts val="1000"/>
              </a:spcBef>
              <a:buClrTx/>
              <a:buSzTx/>
              <a:buFontTx/>
              <a:buNone/>
              <a:defRPr sz="2400">
                <a:solidFill>
                  <a:srgbClr val="5C86B9"/>
                </a:solidFill>
              </a:defRPr>
            </a:lvl3pPr>
            <a:lvl4pPr marL="0" indent="0">
              <a:spcBef>
                <a:spcPts val="1000"/>
              </a:spcBef>
              <a:buClrTx/>
              <a:buSzTx/>
              <a:buFontTx/>
              <a:buNone/>
              <a:defRPr sz="2400">
                <a:solidFill>
                  <a:srgbClr val="5C86B9"/>
                </a:solidFill>
              </a:defRPr>
            </a:lvl4pPr>
            <a:lvl5pPr marL="0" indent="0">
              <a:spcBef>
                <a:spcPts val="1000"/>
              </a:spcBef>
              <a:buClrTx/>
              <a:buSzTx/>
              <a:buFontTx/>
              <a:buNone/>
              <a:defRPr sz="2400">
                <a:solidFill>
                  <a:srgbClr val="5C86B9"/>
                </a:solidFill>
              </a:defRPr>
            </a:lvl5pPr>
          </a:lstStyle>
          <a:p>
            <a:pPr/>
            <a:r>
              <a:t>Body Level One</a:t>
            </a:r>
          </a:p>
          <a:p>
            <a:pPr lvl="1"/>
            <a:r>
              <a:t>Body Level Two</a:t>
            </a:r>
          </a:p>
          <a:p>
            <a:pPr lvl="2"/>
            <a:r>
              <a:t>Body Level Three</a:t>
            </a:r>
          </a:p>
          <a:p>
            <a:pPr lvl="3"/>
            <a:r>
              <a:t>Body Level Four</a:t>
            </a:r>
          </a:p>
          <a:p>
            <a:pPr lvl="4"/>
            <a:r>
              <a:t>Body Level Five</a:t>
            </a:r>
          </a:p>
        </p:txBody>
      </p:sp>
      <p:sp>
        <p:nvSpPr>
          <p:cNvPr id="3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 Center">
    <p:spTree>
      <p:nvGrpSpPr>
        <p:cNvPr id="1" name=""/>
        <p:cNvGrpSpPr/>
        <p:nvPr/>
      </p:nvGrpSpPr>
      <p:grpSpPr>
        <a:xfrm>
          <a:off x="0" y="0"/>
          <a:ext cx="0" cy="0"/>
          <a:chOff x="0" y="0"/>
          <a:chExt cx="0" cy="0"/>
        </a:xfrm>
      </p:grpSpPr>
      <p:sp>
        <p:nvSpPr>
          <p:cNvPr id="38" name="Line"/>
          <p:cNvSpPr/>
          <p:nvPr/>
        </p:nvSpPr>
        <p:spPr>
          <a:xfrm>
            <a:off x="406400" y="4864100"/>
            <a:ext cx="12192001" cy="127"/>
          </a:xfrm>
          <a:prstGeom prst="line">
            <a:avLst/>
          </a:prstGeom>
          <a:ln w="12700">
            <a:solidFill>
              <a:schemeClr val="accent1">
                <a:hueOff val="109193"/>
                <a:satOff val="-4874"/>
                <a:lumOff val="12971"/>
              </a:scheme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p>
        </p:txBody>
      </p:sp>
      <p:sp>
        <p:nvSpPr>
          <p:cNvPr id="39" name="Line"/>
          <p:cNvSpPr/>
          <p:nvPr/>
        </p:nvSpPr>
        <p:spPr>
          <a:xfrm>
            <a:off x="406400" y="4914900"/>
            <a:ext cx="12192001" cy="127"/>
          </a:xfrm>
          <a:prstGeom prst="line">
            <a:avLst/>
          </a:prstGeom>
          <a:ln w="12700">
            <a:solidFill>
              <a:schemeClr val="accent1">
                <a:hueOff val="109193"/>
                <a:satOff val="-4874"/>
                <a:lumOff val="12971"/>
              </a:scheme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p>
        </p:txBody>
      </p:sp>
      <p:sp>
        <p:nvSpPr>
          <p:cNvPr id="40" name="Title Text"/>
          <p:cNvSpPr txBox="1"/>
          <p:nvPr>
            <p:ph type="title"/>
          </p:nvPr>
        </p:nvSpPr>
        <p:spPr>
          <a:xfrm>
            <a:off x="355600" y="2628900"/>
            <a:ext cx="12293600" cy="2108200"/>
          </a:xfrm>
          <a:prstGeom prst="rect">
            <a:avLst/>
          </a:prstGeom>
        </p:spPr>
        <p:txBody>
          <a:bodyPr anchor="b"/>
          <a:lstStyle/>
          <a:p>
            <a:pPr/>
            <a:r>
              <a:t>Title Text</a:t>
            </a:r>
          </a:p>
        </p:txBody>
      </p:sp>
      <p:sp>
        <p:nvSpPr>
          <p:cNvPr id="4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Photo - Vertical">
    <p:spTree>
      <p:nvGrpSpPr>
        <p:cNvPr id="1" name=""/>
        <p:cNvGrpSpPr/>
        <p:nvPr/>
      </p:nvGrpSpPr>
      <p:grpSpPr>
        <a:xfrm>
          <a:off x="0" y="0"/>
          <a:ext cx="0" cy="0"/>
          <a:chOff x="0" y="0"/>
          <a:chExt cx="0" cy="0"/>
        </a:xfrm>
      </p:grpSpPr>
      <p:sp>
        <p:nvSpPr>
          <p:cNvPr id="48" name="Line"/>
          <p:cNvSpPr/>
          <p:nvPr/>
        </p:nvSpPr>
        <p:spPr>
          <a:xfrm>
            <a:off x="406400" y="5270500"/>
            <a:ext cx="5689600" cy="127"/>
          </a:xfrm>
          <a:prstGeom prst="line">
            <a:avLst/>
          </a:prstGeom>
          <a:ln w="12700">
            <a:solidFill>
              <a:schemeClr val="accent1">
                <a:hueOff val="109193"/>
                <a:satOff val="-4874"/>
                <a:lumOff val="12971"/>
              </a:scheme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p>
        </p:txBody>
      </p:sp>
      <p:sp>
        <p:nvSpPr>
          <p:cNvPr id="49" name="Line"/>
          <p:cNvSpPr/>
          <p:nvPr/>
        </p:nvSpPr>
        <p:spPr>
          <a:xfrm>
            <a:off x="406400" y="5321300"/>
            <a:ext cx="5689600" cy="127"/>
          </a:xfrm>
          <a:prstGeom prst="line">
            <a:avLst/>
          </a:prstGeom>
          <a:ln w="12700">
            <a:solidFill>
              <a:schemeClr val="accent1">
                <a:hueOff val="109193"/>
                <a:satOff val="-4874"/>
                <a:lumOff val="12971"/>
              </a:scheme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p>
        </p:txBody>
      </p:sp>
      <p:sp>
        <p:nvSpPr>
          <p:cNvPr id="50" name="108177208_1914x1620.jpeg"/>
          <p:cNvSpPr/>
          <p:nvPr>
            <p:ph type="pic" idx="13"/>
          </p:nvPr>
        </p:nvSpPr>
        <p:spPr>
          <a:xfrm>
            <a:off x="3987800" y="0"/>
            <a:ext cx="11523699" cy="9753600"/>
          </a:xfrm>
          <a:prstGeom prst="rect">
            <a:avLst/>
          </a:prstGeom>
        </p:spPr>
        <p:txBody>
          <a:bodyPr lIns="91439" tIns="45719" rIns="91439" bIns="45719" anchor="t">
            <a:noAutofit/>
          </a:bodyPr>
          <a:lstStyle/>
          <a:p>
            <a:pPr/>
          </a:p>
        </p:txBody>
      </p:sp>
      <p:sp>
        <p:nvSpPr>
          <p:cNvPr id="51" name="Title Text"/>
          <p:cNvSpPr txBox="1"/>
          <p:nvPr>
            <p:ph type="title"/>
          </p:nvPr>
        </p:nvSpPr>
        <p:spPr>
          <a:xfrm>
            <a:off x="355600" y="1930400"/>
            <a:ext cx="5816600" cy="3238500"/>
          </a:xfrm>
          <a:prstGeom prst="rect">
            <a:avLst/>
          </a:prstGeom>
        </p:spPr>
        <p:txBody>
          <a:bodyPr anchor="b"/>
          <a:lstStyle/>
          <a:p>
            <a:pPr/>
            <a:r>
              <a:t>Title Text</a:t>
            </a:r>
          </a:p>
        </p:txBody>
      </p:sp>
      <p:sp>
        <p:nvSpPr>
          <p:cNvPr id="52" name="Body Level One…"/>
          <p:cNvSpPr txBox="1"/>
          <p:nvPr>
            <p:ph type="body" sz="quarter" idx="1"/>
          </p:nvPr>
        </p:nvSpPr>
        <p:spPr>
          <a:xfrm>
            <a:off x="355600" y="5410200"/>
            <a:ext cx="5816600" cy="3365500"/>
          </a:xfrm>
          <a:prstGeom prst="rect">
            <a:avLst/>
          </a:prstGeom>
        </p:spPr>
        <p:txBody>
          <a:bodyPr anchor="t"/>
          <a:lstStyle>
            <a:lvl1pPr marL="0" indent="0">
              <a:spcBef>
                <a:spcPts val="1000"/>
              </a:spcBef>
              <a:buClrTx/>
              <a:buSzTx/>
              <a:buFontTx/>
              <a:buNone/>
              <a:defRPr sz="2400">
                <a:solidFill>
                  <a:srgbClr val="5C86B9"/>
                </a:solidFill>
              </a:defRPr>
            </a:lvl1pPr>
            <a:lvl2pPr marL="0" indent="0">
              <a:spcBef>
                <a:spcPts val="1000"/>
              </a:spcBef>
              <a:buClrTx/>
              <a:buSzTx/>
              <a:buFontTx/>
              <a:buNone/>
              <a:defRPr sz="2400">
                <a:solidFill>
                  <a:srgbClr val="5C86B9"/>
                </a:solidFill>
              </a:defRPr>
            </a:lvl2pPr>
            <a:lvl3pPr marL="0" indent="0">
              <a:spcBef>
                <a:spcPts val="1000"/>
              </a:spcBef>
              <a:buClrTx/>
              <a:buSzTx/>
              <a:buFontTx/>
              <a:buNone/>
              <a:defRPr sz="2400">
                <a:solidFill>
                  <a:srgbClr val="5C86B9"/>
                </a:solidFill>
              </a:defRPr>
            </a:lvl3pPr>
            <a:lvl4pPr marL="0" indent="0">
              <a:spcBef>
                <a:spcPts val="1000"/>
              </a:spcBef>
              <a:buClrTx/>
              <a:buSzTx/>
              <a:buFontTx/>
              <a:buNone/>
              <a:defRPr sz="2400">
                <a:solidFill>
                  <a:srgbClr val="5C86B9"/>
                </a:solidFill>
              </a:defRPr>
            </a:lvl4pPr>
            <a:lvl5pPr marL="0" indent="0">
              <a:spcBef>
                <a:spcPts val="1000"/>
              </a:spcBef>
              <a:buClrTx/>
              <a:buSzTx/>
              <a:buFontTx/>
              <a:buNone/>
              <a:defRPr sz="2400">
                <a:solidFill>
                  <a:srgbClr val="5C86B9"/>
                </a:solidFill>
              </a:defRPr>
            </a:lvl5pPr>
          </a:lstStyle>
          <a:p>
            <a:pPr/>
            <a:r>
              <a:t>Body Level One</a:t>
            </a:r>
          </a:p>
          <a:p>
            <a:pPr lvl="1"/>
            <a:r>
              <a:t>Body Level Two</a:t>
            </a:r>
          </a:p>
          <a:p>
            <a:pPr lvl="2"/>
            <a:r>
              <a:t>Body Level Three</a:t>
            </a:r>
          </a:p>
          <a:p>
            <a:pPr lvl="3"/>
            <a:r>
              <a:t>Body Level Four</a:t>
            </a:r>
          </a:p>
          <a:p>
            <a:pPr lvl="4"/>
            <a:r>
              <a:t>Body Level Five</a:t>
            </a:r>
          </a:p>
        </p:txBody>
      </p:sp>
      <p:sp>
        <p:nvSpPr>
          <p:cNvPr id="53" name="Slide Number"/>
          <p:cNvSpPr txBox="1"/>
          <p:nvPr>
            <p:ph type="sldNum" sz="quarter" idx="2"/>
          </p:nvPr>
        </p:nvSpPr>
        <p:spPr>
          <a:prstGeom prst="rect">
            <a:avLst/>
          </a:prstGeom>
        </p:spPr>
        <p:txBody>
          <a:bodyPr/>
          <a:lstStyle>
            <a:lvl1pPr>
              <a:defRPr>
                <a:solidFill>
                  <a:srgbClr val="FFFFFF"/>
                </a:solidFill>
                <a:effectLst>
                  <a:outerShdw sx="100000" sy="100000" kx="0" ky="0" algn="b" rotWithShape="0" blurRad="38100" dist="15537" dir="5392174">
                    <a:srgbClr val="000000">
                      <a:alpha val="78421"/>
                    </a:srgbClr>
                  </a:outerShdw>
                </a:effectLs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Top">
    <p:spTree>
      <p:nvGrpSpPr>
        <p:cNvPr id="1" name=""/>
        <p:cNvGrpSpPr/>
        <p:nvPr/>
      </p:nvGrpSpPr>
      <p:grpSpPr>
        <a:xfrm>
          <a:off x="0" y="0"/>
          <a:ext cx="0" cy="0"/>
          <a:chOff x="0" y="0"/>
          <a:chExt cx="0" cy="0"/>
        </a:xfrm>
      </p:grpSpPr>
      <p:sp>
        <p:nvSpPr>
          <p:cNvPr id="60" name="Title Text"/>
          <p:cNvSpPr txBox="1"/>
          <p:nvPr>
            <p:ph type="title"/>
          </p:nvPr>
        </p:nvSpPr>
        <p:spPr>
          <a:prstGeom prst="rect">
            <a:avLst/>
          </a:prstGeom>
        </p:spPr>
        <p:txBody>
          <a:bodyPr/>
          <a:lstStyle/>
          <a:p>
            <a:pPr/>
            <a:r>
              <a:t>Title Text</a:t>
            </a:r>
          </a:p>
        </p:txBody>
      </p:sp>
      <p:sp>
        <p:nvSpPr>
          <p:cNvPr id="6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amp; Bullets">
    <p:spTree>
      <p:nvGrpSpPr>
        <p:cNvPr id="1" name=""/>
        <p:cNvGrpSpPr/>
        <p:nvPr/>
      </p:nvGrpSpPr>
      <p:grpSpPr>
        <a:xfrm>
          <a:off x="0" y="0"/>
          <a:ext cx="0" cy="0"/>
          <a:chOff x="0" y="0"/>
          <a:chExt cx="0" cy="0"/>
        </a:xfrm>
      </p:grpSpPr>
      <p:sp>
        <p:nvSpPr>
          <p:cNvPr id="68" name="Line"/>
          <p:cNvSpPr/>
          <p:nvPr/>
        </p:nvSpPr>
        <p:spPr>
          <a:xfrm>
            <a:off x="406399" y="1773456"/>
            <a:ext cx="12192002" cy="128"/>
          </a:xfrm>
          <a:prstGeom prst="line">
            <a:avLst/>
          </a:prstGeom>
          <a:ln w="12700">
            <a:solidFill>
              <a:schemeClr val="accent1">
                <a:hueOff val="109193"/>
                <a:satOff val="-4874"/>
                <a:lumOff val="12971"/>
              </a:scheme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p>
        </p:txBody>
      </p:sp>
      <p:sp>
        <p:nvSpPr>
          <p:cNvPr id="69" name="Line"/>
          <p:cNvSpPr/>
          <p:nvPr/>
        </p:nvSpPr>
        <p:spPr>
          <a:xfrm>
            <a:off x="406399" y="1824256"/>
            <a:ext cx="12192002" cy="128"/>
          </a:xfrm>
          <a:prstGeom prst="line">
            <a:avLst/>
          </a:prstGeom>
          <a:ln w="12700">
            <a:solidFill>
              <a:schemeClr val="accent1">
                <a:hueOff val="109193"/>
                <a:satOff val="-4874"/>
                <a:lumOff val="12971"/>
              </a:scheme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p>
        </p:txBody>
      </p:sp>
      <p:sp>
        <p:nvSpPr>
          <p:cNvPr id="70" name="Title Text"/>
          <p:cNvSpPr txBox="1"/>
          <p:nvPr>
            <p:ph type="title"/>
          </p:nvPr>
        </p:nvSpPr>
        <p:spPr>
          <a:xfrm>
            <a:off x="355600" y="444500"/>
            <a:ext cx="12293600" cy="1346651"/>
          </a:xfrm>
          <a:prstGeom prst="rect">
            <a:avLst/>
          </a:prstGeom>
        </p:spPr>
        <p:txBody>
          <a:bodyPr/>
          <a:lstStyle/>
          <a:p>
            <a:pPr/>
            <a:r>
              <a:t>Title Text</a:t>
            </a:r>
          </a:p>
        </p:txBody>
      </p:sp>
      <p:sp>
        <p:nvSpPr>
          <p:cNvPr id="71" name="Body Level One…"/>
          <p:cNvSpPr txBox="1"/>
          <p:nvPr>
            <p:ph type="body" idx="1"/>
          </p:nvPr>
        </p:nvSpPr>
        <p:spPr>
          <a:prstGeom prst="rect">
            <a:avLst/>
          </a:prstGeom>
        </p:spPr>
        <p:txBody>
          <a:bodyPr/>
          <a:lstStyle>
            <a:lvl1pPr>
              <a:spcBef>
                <a:spcPts val="4200"/>
              </a:spcBef>
            </a:lvl1pPr>
            <a:lvl2pPr>
              <a:spcBef>
                <a:spcPts val="4200"/>
              </a:spcBef>
            </a:lvl2pPr>
            <a:lvl3pPr>
              <a:spcBef>
                <a:spcPts val="4200"/>
              </a:spcBef>
            </a:lvl3pPr>
            <a:lvl4pPr>
              <a:spcBef>
                <a:spcPts val="4200"/>
              </a:spcBef>
            </a:lvl4pPr>
            <a:lvl5pPr>
              <a:spcBef>
                <a:spcPts val="4200"/>
              </a:spcBef>
            </a:lvl5pPr>
          </a:lstStyle>
          <a:p>
            <a:pPr/>
            <a:r>
              <a:t>Body Level One</a:t>
            </a:r>
          </a:p>
          <a:p>
            <a:pPr lvl="1"/>
            <a:r>
              <a:t>Body Level Two</a:t>
            </a:r>
          </a:p>
          <a:p>
            <a:pPr lvl="2"/>
            <a:r>
              <a:t>Body Level Three</a:t>
            </a:r>
          </a:p>
          <a:p>
            <a:pPr lvl="3"/>
            <a:r>
              <a:t>Body Level Four</a:t>
            </a:r>
          </a:p>
          <a:p>
            <a:pPr lvl="4"/>
            <a:r>
              <a:t>Body Level Five</a:t>
            </a:r>
          </a:p>
        </p:txBody>
      </p:sp>
      <p:sp>
        <p:nvSpPr>
          <p:cNvPr id="7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Bullets &amp; Photo">
    <p:spTree>
      <p:nvGrpSpPr>
        <p:cNvPr id="1" name=""/>
        <p:cNvGrpSpPr/>
        <p:nvPr/>
      </p:nvGrpSpPr>
      <p:grpSpPr>
        <a:xfrm>
          <a:off x="0" y="0"/>
          <a:ext cx="0" cy="0"/>
          <a:chOff x="0" y="0"/>
          <a:chExt cx="0" cy="0"/>
        </a:xfrm>
      </p:grpSpPr>
      <p:sp>
        <p:nvSpPr>
          <p:cNvPr id="79" name="Line"/>
          <p:cNvSpPr/>
          <p:nvPr/>
        </p:nvSpPr>
        <p:spPr>
          <a:xfrm>
            <a:off x="406400" y="2565400"/>
            <a:ext cx="5689600" cy="127"/>
          </a:xfrm>
          <a:prstGeom prst="line">
            <a:avLst/>
          </a:prstGeom>
          <a:ln w="12700">
            <a:solidFill>
              <a:schemeClr val="accent1">
                <a:hueOff val="109193"/>
                <a:satOff val="-4874"/>
                <a:lumOff val="12971"/>
              </a:scheme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p>
        </p:txBody>
      </p:sp>
      <p:sp>
        <p:nvSpPr>
          <p:cNvPr id="80" name="Line"/>
          <p:cNvSpPr/>
          <p:nvPr/>
        </p:nvSpPr>
        <p:spPr>
          <a:xfrm>
            <a:off x="406400" y="2616200"/>
            <a:ext cx="5689600" cy="127"/>
          </a:xfrm>
          <a:prstGeom prst="line">
            <a:avLst/>
          </a:prstGeom>
          <a:ln w="12700">
            <a:solidFill>
              <a:schemeClr val="accent1">
                <a:hueOff val="109193"/>
                <a:satOff val="-4874"/>
                <a:lumOff val="12971"/>
              </a:scheme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p>
        </p:txBody>
      </p:sp>
      <p:sp>
        <p:nvSpPr>
          <p:cNvPr id="81" name="117356722_2160x1620.jpeg"/>
          <p:cNvSpPr/>
          <p:nvPr>
            <p:ph type="pic" idx="13"/>
          </p:nvPr>
        </p:nvSpPr>
        <p:spPr>
          <a:xfrm>
            <a:off x="3035300" y="0"/>
            <a:ext cx="13004800" cy="9753600"/>
          </a:xfrm>
          <a:prstGeom prst="rect">
            <a:avLst/>
          </a:prstGeom>
        </p:spPr>
        <p:txBody>
          <a:bodyPr lIns="91439" tIns="45719" rIns="91439" bIns="45719" anchor="t">
            <a:noAutofit/>
          </a:bodyPr>
          <a:lstStyle/>
          <a:p>
            <a:pPr/>
          </a:p>
        </p:txBody>
      </p:sp>
      <p:sp>
        <p:nvSpPr>
          <p:cNvPr id="82" name="Title Text"/>
          <p:cNvSpPr txBox="1"/>
          <p:nvPr>
            <p:ph type="title"/>
          </p:nvPr>
        </p:nvSpPr>
        <p:spPr>
          <a:xfrm>
            <a:off x="355600" y="444500"/>
            <a:ext cx="5816600" cy="2044700"/>
          </a:xfrm>
          <a:prstGeom prst="rect">
            <a:avLst/>
          </a:prstGeom>
        </p:spPr>
        <p:txBody>
          <a:bodyPr/>
          <a:lstStyle/>
          <a:p>
            <a:pPr/>
            <a:r>
              <a:t>Title Text</a:t>
            </a:r>
          </a:p>
        </p:txBody>
      </p:sp>
      <p:sp>
        <p:nvSpPr>
          <p:cNvPr id="83" name="Body Level One…"/>
          <p:cNvSpPr txBox="1"/>
          <p:nvPr>
            <p:ph type="body" sz="half" idx="1"/>
          </p:nvPr>
        </p:nvSpPr>
        <p:spPr>
          <a:xfrm>
            <a:off x="355600" y="2984500"/>
            <a:ext cx="5816600" cy="6324600"/>
          </a:xfrm>
          <a:prstGeom prst="rect">
            <a:avLst/>
          </a:prstGeom>
        </p:spPr>
        <p:txBody>
          <a:bodyPr/>
          <a:lstStyle>
            <a:lvl1pPr marL="381000" indent="-381000">
              <a:defRPr sz="3000"/>
            </a:lvl1pPr>
            <a:lvl2pPr marL="762000" indent="-381000">
              <a:defRPr sz="3000"/>
            </a:lvl2pPr>
            <a:lvl3pPr marL="1143000" indent="-381000">
              <a:defRPr sz="3000"/>
            </a:lvl3pPr>
            <a:lvl4pPr marL="1524000" indent="-381000">
              <a:defRPr sz="3000"/>
            </a:lvl4pPr>
            <a:lvl5pPr marL="1905000" indent="-381000">
              <a:defRPr sz="3000"/>
            </a:lvl5pPr>
          </a:lstStyle>
          <a:p>
            <a:pPr/>
            <a:r>
              <a:t>Body Level One</a:t>
            </a:r>
          </a:p>
          <a:p>
            <a:pPr lvl="1"/>
            <a:r>
              <a:t>Body Level Two</a:t>
            </a:r>
          </a:p>
          <a:p>
            <a:pPr lvl="2"/>
            <a:r>
              <a:t>Body Level Three</a:t>
            </a:r>
          </a:p>
          <a:p>
            <a:pPr lvl="3"/>
            <a:r>
              <a:t>Body Level Four</a:t>
            </a:r>
          </a:p>
          <a:p>
            <a:pPr lvl="4"/>
            <a:r>
              <a:t>Body Level Five</a:t>
            </a:r>
          </a:p>
        </p:txBody>
      </p:sp>
      <p:sp>
        <p:nvSpPr>
          <p:cNvPr id="84" name="Slide Number"/>
          <p:cNvSpPr txBox="1"/>
          <p:nvPr>
            <p:ph type="sldNum" sz="quarter" idx="2"/>
          </p:nvPr>
        </p:nvSpPr>
        <p:spPr>
          <a:prstGeom prst="rect">
            <a:avLst/>
          </a:prstGeom>
        </p:spPr>
        <p:txBody>
          <a:bodyPr/>
          <a:lstStyle>
            <a:lvl1pPr>
              <a:defRPr>
                <a:solidFill>
                  <a:srgbClr val="FFFFFF"/>
                </a:solidFill>
                <a:effectLst>
                  <a:outerShdw sx="100000" sy="100000" kx="0" ky="0" algn="b" rotWithShape="0" blurRad="38100" dist="15537" dir="5392174">
                    <a:srgbClr val="000000">
                      <a:alpha val="78421"/>
                    </a:srgbClr>
                  </a:outerShdw>
                </a:effectLs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Bullets">
    <p:spTree>
      <p:nvGrpSpPr>
        <p:cNvPr id="1" name=""/>
        <p:cNvGrpSpPr/>
        <p:nvPr/>
      </p:nvGrpSpPr>
      <p:grpSpPr>
        <a:xfrm>
          <a:off x="0" y="0"/>
          <a:ext cx="0" cy="0"/>
          <a:chOff x="0" y="0"/>
          <a:chExt cx="0" cy="0"/>
        </a:xfrm>
      </p:grpSpPr>
      <p:sp>
        <p:nvSpPr>
          <p:cNvPr id="91" name="Body Level One…"/>
          <p:cNvSpPr txBox="1"/>
          <p:nvPr>
            <p:ph type="body" idx="1"/>
          </p:nvPr>
        </p:nvSpPr>
        <p:spPr>
          <a:xfrm>
            <a:off x="355600" y="444500"/>
            <a:ext cx="12293600" cy="8864600"/>
          </a:xfrm>
          <a:prstGeom prst="rect">
            <a:avLst/>
          </a:prstGeom>
        </p:spPr>
        <p:txBody>
          <a:bodyPr/>
          <a:lstStyle>
            <a:lvl1pPr>
              <a:spcBef>
                <a:spcPts val="4200"/>
              </a:spcBef>
            </a:lvl1pPr>
            <a:lvl2pPr>
              <a:spcBef>
                <a:spcPts val="4200"/>
              </a:spcBef>
            </a:lvl2pPr>
            <a:lvl3pPr>
              <a:spcBef>
                <a:spcPts val="4200"/>
              </a:spcBef>
            </a:lvl3pPr>
            <a:lvl4pPr>
              <a:spcBef>
                <a:spcPts val="4200"/>
              </a:spcBef>
            </a:lvl4pPr>
            <a:lvl5pPr>
              <a:spcBef>
                <a:spcPts val="4200"/>
              </a:spcBef>
            </a:lvl5pPr>
          </a:lstStyle>
          <a:p>
            <a:pPr/>
            <a:r>
              <a:t>Body Level One</a:t>
            </a:r>
          </a:p>
          <a:p>
            <a:pPr lvl="1"/>
            <a:r>
              <a:t>Body Level Two</a:t>
            </a:r>
          </a:p>
          <a:p>
            <a:pPr lvl="2"/>
            <a:r>
              <a:t>Body Level Three</a:t>
            </a:r>
          </a:p>
          <a:p>
            <a:pPr lvl="3"/>
            <a:r>
              <a:t>Body Level Four</a:t>
            </a:r>
          </a:p>
          <a:p>
            <a:pPr lvl="4"/>
            <a:r>
              <a:t>Body Level Five</a:t>
            </a:r>
          </a:p>
        </p:txBody>
      </p:sp>
      <p:sp>
        <p:nvSpPr>
          <p:cNvPr id="92" name="Slide Number"/>
          <p:cNvSpPr txBox="1"/>
          <p:nvPr>
            <p:ph type="sldNum" sz="quarter" idx="2"/>
          </p:nvPr>
        </p:nvSpPr>
        <p:spPr>
          <a:prstGeom prst="rect">
            <a:avLst/>
          </a:prstGeom>
        </p:spPr>
        <p:txBody>
          <a:bodyPr/>
          <a:lstStyle>
            <a:lvl1pPr>
              <a:defRPr>
                <a:solidFill>
                  <a:srgbClr val="324863"/>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Photo - 3 Up">
    <p:spTree>
      <p:nvGrpSpPr>
        <p:cNvPr id="1" name=""/>
        <p:cNvGrpSpPr/>
        <p:nvPr/>
      </p:nvGrpSpPr>
      <p:grpSpPr>
        <a:xfrm>
          <a:off x="0" y="0"/>
          <a:ext cx="0" cy="0"/>
          <a:chOff x="0" y="0"/>
          <a:chExt cx="0" cy="0"/>
        </a:xfrm>
      </p:grpSpPr>
      <p:sp>
        <p:nvSpPr>
          <p:cNvPr id="99" name="Image"/>
          <p:cNvSpPr/>
          <p:nvPr>
            <p:ph type="pic" sz="half" idx="13"/>
          </p:nvPr>
        </p:nvSpPr>
        <p:spPr>
          <a:xfrm>
            <a:off x="6502400" y="4406900"/>
            <a:ext cx="6121401" cy="5176888"/>
          </a:xfrm>
          <a:prstGeom prst="rect">
            <a:avLst/>
          </a:prstGeom>
        </p:spPr>
        <p:txBody>
          <a:bodyPr lIns="91439" tIns="45719" rIns="91439" bIns="45719" anchor="t">
            <a:noAutofit/>
          </a:bodyPr>
          <a:lstStyle/>
          <a:p>
            <a:pPr/>
          </a:p>
        </p:txBody>
      </p:sp>
      <p:sp>
        <p:nvSpPr>
          <p:cNvPr id="100" name="Image"/>
          <p:cNvSpPr/>
          <p:nvPr>
            <p:ph type="pic" sz="half" idx="14"/>
          </p:nvPr>
        </p:nvSpPr>
        <p:spPr>
          <a:xfrm>
            <a:off x="6502400" y="431762"/>
            <a:ext cx="6121401" cy="4368801"/>
          </a:xfrm>
          <a:prstGeom prst="rect">
            <a:avLst/>
          </a:prstGeom>
        </p:spPr>
        <p:txBody>
          <a:bodyPr lIns="91439" tIns="45719" rIns="91439" bIns="45719" anchor="t">
            <a:noAutofit/>
          </a:bodyPr>
          <a:lstStyle/>
          <a:p>
            <a:pPr/>
          </a:p>
        </p:txBody>
      </p:sp>
      <p:sp>
        <p:nvSpPr>
          <p:cNvPr id="101" name="Image"/>
          <p:cNvSpPr/>
          <p:nvPr>
            <p:ph type="pic" idx="15"/>
          </p:nvPr>
        </p:nvSpPr>
        <p:spPr>
          <a:xfrm>
            <a:off x="-3187700" y="444500"/>
            <a:ext cx="11633200" cy="8724900"/>
          </a:xfrm>
          <a:prstGeom prst="rect">
            <a:avLst/>
          </a:prstGeom>
        </p:spPr>
        <p:txBody>
          <a:bodyPr lIns="91439" tIns="45719" rIns="91439" bIns="45719" anchor="t">
            <a:noAutofit/>
          </a:bodyPr>
          <a:lstStyle/>
          <a:p>
            <a:pPr/>
          </a:p>
        </p:txBody>
      </p:sp>
      <p:sp>
        <p:nvSpPr>
          <p:cNvPr id="102" name="Slide Number"/>
          <p:cNvSpPr txBox="1"/>
          <p:nvPr>
            <p:ph type="sldNum" sz="quarter" idx="2"/>
          </p:nvPr>
        </p:nvSpPr>
        <p:spPr>
          <a:prstGeom prst="rect">
            <a:avLst/>
          </a:prstGeom>
        </p:spPr>
        <p:txBody>
          <a:bodyPr/>
          <a:lstStyle>
            <a:lvl1pPr>
              <a:defRPr>
                <a:solidFill>
                  <a:srgbClr val="324863"/>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 Id="rId9" Type="http://schemas.openxmlformats.org/officeDocument/2006/relationships/slideLayout" Target="../slideLayouts/slideLayout7.xml"/><Relationship Id="rId10" Type="http://schemas.openxmlformats.org/officeDocument/2006/relationships/slideLayout" Target="../slideLayouts/slideLayout8.xml"/><Relationship Id="rId11" Type="http://schemas.openxmlformats.org/officeDocument/2006/relationships/slideLayout" Target="../slideLayouts/slideLayout9.xml"/><Relationship Id="rId12" Type="http://schemas.openxmlformats.org/officeDocument/2006/relationships/slideLayout" Target="../slideLayouts/slideLayout10.xml"/><Relationship Id="rId13" Type="http://schemas.openxmlformats.org/officeDocument/2006/relationships/slideLayout" Target="../slideLayouts/slideLayout11.xml"/><Relationship Id="rId14"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 name="Line"/>
          <p:cNvSpPr/>
          <p:nvPr/>
        </p:nvSpPr>
        <p:spPr>
          <a:xfrm>
            <a:off x="406400" y="2565400"/>
            <a:ext cx="12192001" cy="127"/>
          </a:xfrm>
          <a:prstGeom prst="line">
            <a:avLst/>
          </a:prstGeom>
          <a:ln w="12700">
            <a:solidFill>
              <a:schemeClr val="accent1">
                <a:hueOff val="109193"/>
                <a:satOff val="-4874"/>
                <a:lumOff val="12971"/>
              </a:scheme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p>
        </p:txBody>
      </p:sp>
      <p:sp>
        <p:nvSpPr>
          <p:cNvPr id="3" name="Line"/>
          <p:cNvSpPr/>
          <p:nvPr/>
        </p:nvSpPr>
        <p:spPr>
          <a:xfrm>
            <a:off x="406400" y="2616200"/>
            <a:ext cx="12192001" cy="127"/>
          </a:xfrm>
          <a:prstGeom prst="line">
            <a:avLst/>
          </a:prstGeom>
          <a:ln w="12700">
            <a:solidFill>
              <a:schemeClr val="accent1">
                <a:hueOff val="109193"/>
                <a:satOff val="-4874"/>
                <a:lumOff val="12971"/>
              </a:scheme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p>
        </p:txBody>
      </p:sp>
      <p:sp>
        <p:nvSpPr>
          <p:cNvPr id="4" name="Title Text"/>
          <p:cNvSpPr txBox="1"/>
          <p:nvPr>
            <p:ph type="title"/>
          </p:nvPr>
        </p:nvSpPr>
        <p:spPr>
          <a:xfrm>
            <a:off x="355600" y="444500"/>
            <a:ext cx="12293600" cy="20447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Title Text</a:t>
            </a:r>
          </a:p>
        </p:txBody>
      </p:sp>
      <p:sp>
        <p:nvSpPr>
          <p:cNvPr id="5" name="Body Level One…"/>
          <p:cNvSpPr txBox="1"/>
          <p:nvPr>
            <p:ph type="body" idx="1"/>
          </p:nvPr>
        </p:nvSpPr>
        <p:spPr>
          <a:xfrm>
            <a:off x="355600" y="2984500"/>
            <a:ext cx="12293600" cy="63246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6" name="Slide Number"/>
          <p:cNvSpPr txBox="1"/>
          <p:nvPr>
            <p:ph type="sldNum" sz="quarter" idx="2"/>
          </p:nvPr>
        </p:nvSpPr>
        <p:spPr>
          <a:xfrm>
            <a:off x="12331700" y="9220199"/>
            <a:ext cx="317500" cy="355601"/>
          </a:xfrm>
          <a:prstGeom prst="rect">
            <a:avLst/>
          </a:prstGeom>
          <a:ln w="12700">
            <a:miter lim="400000"/>
          </a:ln>
        </p:spPr>
        <p:txBody>
          <a:bodyPr wrap="none" lIns="50800" tIns="50800" rIns="50800" bIns="50800" anchor="ctr">
            <a:spAutoFit/>
          </a:bodyPr>
          <a:lstStyle>
            <a:lvl1pPr>
              <a:defRPr sz="1600">
                <a:solidFill>
                  <a:schemeClr val="accent1">
                    <a:hueOff val="54750"/>
                    <a:satOff val="-1697"/>
                    <a:lumOff val="-18038"/>
                  </a:schemeClr>
                </a:solidFill>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Lst>
  <p:transition xmlns:p14="http://schemas.microsoft.com/office/powerpoint/2010/main" spd="med" advClick="1"/>
  <p:txStyles>
    <p:titleStyle>
      <a:lvl1pPr marL="0" marR="0" indent="0" algn="l" defTabSz="584200" rtl="0" latinLnBrk="0">
        <a:lnSpc>
          <a:spcPct val="100000"/>
        </a:lnSpc>
        <a:spcBef>
          <a:spcPts val="0"/>
        </a:spcBef>
        <a:spcAft>
          <a:spcPts val="0"/>
        </a:spcAft>
        <a:buClrTx/>
        <a:buSzTx/>
        <a:buFontTx/>
        <a:buNone/>
        <a:tabLst/>
        <a:defRPr b="0" baseline="0" cap="none" i="0" spc="-128" strike="noStrike" sz="6400" u="none">
          <a:solidFill>
            <a:schemeClr val="accent1">
              <a:hueOff val="54750"/>
              <a:satOff val="-1697"/>
              <a:lumOff val="-18038"/>
            </a:schemeClr>
          </a:solidFill>
          <a:uFillTx/>
          <a:latin typeface="+mn-lt"/>
          <a:ea typeface="+mn-ea"/>
          <a:cs typeface="+mn-cs"/>
          <a:sym typeface="Didot"/>
        </a:defRPr>
      </a:lvl1pPr>
      <a:lvl2pPr marL="0" marR="0" indent="0" algn="l" defTabSz="584200" rtl="0" latinLnBrk="0">
        <a:lnSpc>
          <a:spcPct val="100000"/>
        </a:lnSpc>
        <a:spcBef>
          <a:spcPts val="0"/>
        </a:spcBef>
        <a:spcAft>
          <a:spcPts val="0"/>
        </a:spcAft>
        <a:buClrTx/>
        <a:buSzTx/>
        <a:buFontTx/>
        <a:buNone/>
        <a:tabLst/>
        <a:defRPr b="0" baseline="0" cap="none" i="0" spc="-128" strike="noStrike" sz="6400" u="none">
          <a:solidFill>
            <a:schemeClr val="accent1">
              <a:hueOff val="54750"/>
              <a:satOff val="-1697"/>
              <a:lumOff val="-18038"/>
            </a:schemeClr>
          </a:solidFill>
          <a:uFillTx/>
          <a:latin typeface="+mn-lt"/>
          <a:ea typeface="+mn-ea"/>
          <a:cs typeface="+mn-cs"/>
          <a:sym typeface="Didot"/>
        </a:defRPr>
      </a:lvl2pPr>
      <a:lvl3pPr marL="0" marR="0" indent="0" algn="l" defTabSz="584200" rtl="0" latinLnBrk="0">
        <a:lnSpc>
          <a:spcPct val="100000"/>
        </a:lnSpc>
        <a:spcBef>
          <a:spcPts val="0"/>
        </a:spcBef>
        <a:spcAft>
          <a:spcPts val="0"/>
        </a:spcAft>
        <a:buClrTx/>
        <a:buSzTx/>
        <a:buFontTx/>
        <a:buNone/>
        <a:tabLst/>
        <a:defRPr b="0" baseline="0" cap="none" i="0" spc="-128" strike="noStrike" sz="6400" u="none">
          <a:solidFill>
            <a:schemeClr val="accent1">
              <a:hueOff val="54750"/>
              <a:satOff val="-1697"/>
              <a:lumOff val="-18038"/>
            </a:schemeClr>
          </a:solidFill>
          <a:uFillTx/>
          <a:latin typeface="+mn-lt"/>
          <a:ea typeface="+mn-ea"/>
          <a:cs typeface="+mn-cs"/>
          <a:sym typeface="Didot"/>
        </a:defRPr>
      </a:lvl3pPr>
      <a:lvl4pPr marL="0" marR="0" indent="0" algn="l" defTabSz="584200" rtl="0" latinLnBrk="0">
        <a:lnSpc>
          <a:spcPct val="100000"/>
        </a:lnSpc>
        <a:spcBef>
          <a:spcPts val="0"/>
        </a:spcBef>
        <a:spcAft>
          <a:spcPts val="0"/>
        </a:spcAft>
        <a:buClrTx/>
        <a:buSzTx/>
        <a:buFontTx/>
        <a:buNone/>
        <a:tabLst/>
        <a:defRPr b="0" baseline="0" cap="none" i="0" spc="-128" strike="noStrike" sz="6400" u="none">
          <a:solidFill>
            <a:schemeClr val="accent1">
              <a:hueOff val="54750"/>
              <a:satOff val="-1697"/>
              <a:lumOff val="-18038"/>
            </a:schemeClr>
          </a:solidFill>
          <a:uFillTx/>
          <a:latin typeface="+mn-lt"/>
          <a:ea typeface="+mn-ea"/>
          <a:cs typeface="+mn-cs"/>
          <a:sym typeface="Didot"/>
        </a:defRPr>
      </a:lvl4pPr>
      <a:lvl5pPr marL="0" marR="0" indent="0" algn="l" defTabSz="584200" rtl="0" latinLnBrk="0">
        <a:lnSpc>
          <a:spcPct val="100000"/>
        </a:lnSpc>
        <a:spcBef>
          <a:spcPts val="0"/>
        </a:spcBef>
        <a:spcAft>
          <a:spcPts val="0"/>
        </a:spcAft>
        <a:buClrTx/>
        <a:buSzTx/>
        <a:buFontTx/>
        <a:buNone/>
        <a:tabLst/>
        <a:defRPr b="0" baseline="0" cap="none" i="0" spc="-128" strike="noStrike" sz="6400" u="none">
          <a:solidFill>
            <a:schemeClr val="accent1">
              <a:hueOff val="54750"/>
              <a:satOff val="-1697"/>
              <a:lumOff val="-18038"/>
            </a:schemeClr>
          </a:solidFill>
          <a:uFillTx/>
          <a:latin typeface="+mn-lt"/>
          <a:ea typeface="+mn-ea"/>
          <a:cs typeface="+mn-cs"/>
          <a:sym typeface="Didot"/>
        </a:defRPr>
      </a:lvl5pPr>
      <a:lvl6pPr marL="0" marR="0" indent="0" algn="l" defTabSz="584200" rtl="0" latinLnBrk="0">
        <a:lnSpc>
          <a:spcPct val="100000"/>
        </a:lnSpc>
        <a:spcBef>
          <a:spcPts val="0"/>
        </a:spcBef>
        <a:spcAft>
          <a:spcPts val="0"/>
        </a:spcAft>
        <a:buClrTx/>
        <a:buSzTx/>
        <a:buFontTx/>
        <a:buNone/>
        <a:tabLst/>
        <a:defRPr b="0" baseline="0" cap="none" i="0" spc="-128" strike="noStrike" sz="6400" u="none">
          <a:solidFill>
            <a:schemeClr val="accent1">
              <a:hueOff val="54750"/>
              <a:satOff val="-1697"/>
              <a:lumOff val="-18038"/>
            </a:schemeClr>
          </a:solidFill>
          <a:uFillTx/>
          <a:latin typeface="+mn-lt"/>
          <a:ea typeface="+mn-ea"/>
          <a:cs typeface="+mn-cs"/>
          <a:sym typeface="Didot"/>
        </a:defRPr>
      </a:lvl6pPr>
      <a:lvl7pPr marL="0" marR="0" indent="0" algn="l" defTabSz="584200" rtl="0" latinLnBrk="0">
        <a:lnSpc>
          <a:spcPct val="100000"/>
        </a:lnSpc>
        <a:spcBef>
          <a:spcPts val="0"/>
        </a:spcBef>
        <a:spcAft>
          <a:spcPts val="0"/>
        </a:spcAft>
        <a:buClrTx/>
        <a:buSzTx/>
        <a:buFontTx/>
        <a:buNone/>
        <a:tabLst/>
        <a:defRPr b="0" baseline="0" cap="none" i="0" spc="-128" strike="noStrike" sz="6400" u="none">
          <a:solidFill>
            <a:schemeClr val="accent1">
              <a:hueOff val="54750"/>
              <a:satOff val="-1697"/>
              <a:lumOff val="-18038"/>
            </a:schemeClr>
          </a:solidFill>
          <a:uFillTx/>
          <a:latin typeface="+mn-lt"/>
          <a:ea typeface="+mn-ea"/>
          <a:cs typeface="+mn-cs"/>
          <a:sym typeface="Didot"/>
        </a:defRPr>
      </a:lvl7pPr>
      <a:lvl8pPr marL="0" marR="0" indent="0" algn="l" defTabSz="584200" rtl="0" latinLnBrk="0">
        <a:lnSpc>
          <a:spcPct val="100000"/>
        </a:lnSpc>
        <a:spcBef>
          <a:spcPts val="0"/>
        </a:spcBef>
        <a:spcAft>
          <a:spcPts val="0"/>
        </a:spcAft>
        <a:buClrTx/>
        <a:buSzTx/>
        <a:buFontTx/>
        <a:buNone/>
        <a:tabLst/>
        <a:defRPr b="0" baseline="0" cap="none" i="0" spc="-128" strike="noStrike" sz="6400" u="none">
          <a:solidFill>
            <a:schemeClr val="accent1">
              <a:hueOff val="54750"/>
              <a:satOff val="-1697"/>
              <a:lumOff val="-18038"/>
            </a:schemeClr>
          </a:solidFill>
          <a:uFillTx/>
          <a:latin typeface="+mn-lt"/>
          <a:ea typeface="+mn-ea"/>
          <a:cs typeface="+mn-cs"/>
          <a:sym typeface="Didot"/>
        </a:defRPr>
      </a:lvl8pPr>
      <a:lvl9pPr marL="0" marR="0" indent="0" algn="l" defTabSz="584200" rtl="0" latinLnBrk="0">
        <a:lnSpc>
          <a:spcPct val="100000"/>
        </a:lnSpc>
        <a:spcBef>
          <a:spcPts val="0"/>
        </a:spcBef>
        <a:spcAft>
          <a:spcPts val="0"/>
        </a:spcAft>
        <a:buClrTx/>
        <a:buSzTx/>
        <a:buFontTx/>
        <a:buNone/>
        <a:tabLst/>
        <a:defRPr b="0" baseline="0" cap="none" i="0" spc="-128" strike="noStrike" sz="6400" u="none">
          <a:solidFill>
            <a:schemeClr val="accent1">
              <a:hueOff val="54750"/>
              <a:satOff val="-1697"/>
              <a:lumOff val="-18038"/>
            </a:schemeClr>
          </a:solidFill>
          <a:uFillTx/>
          <a:latin typeface="+mn-lt"/>
          <a:ea typeface="+mn-ea"/>
          <a:cs typeface="+mn-cs"/>
          <a:sym typeface="Didot"/>
        </a:defRPr>
      </a:lvl9pPr>
    </p:titleStyle>
    <p:bodyStyle>
      <a:lvl1pPr marL="508000" marR="0" indent="-508000" algn="l" defTabSz="584200" latinLnBrk="0">
        <a:lnSpc>
          <a:spcPct val="100000"/>
        </a:lnSpc>
        <a:spcBef>
          <a:spcPts val="3800"/>
        </a:spcBef>
        <a:spcAft>
          <a:spcPts val="0"/>
        </a:spcAft>
        <a:buClr>
          <a:srgbClr val="5C86B9"/>
        </a:buClr>
        <a:buSzPct val="70000"/>
        <a:buFont typeface="Zapf Dingbats"/>
        <a:buChar char="✤"/>
        <a:tabLst/>
        <a:defRPr b="0" baseline="0" cap="none" i="0" spc="0" strike="noStrike" sz="3800" u="none">
          <a:solidFill>
            <a:srgbClr val="000000"/>
          </a:solidFill>
          <a:uFillTx/>
          <a:latin typeface="Palatino"/>
          <a:ea typeface="Palatino"/>
          <a:cs typeface="Palatino"/>
          <a:sym typeface="Palatino"/>
        </a:defRPr>
      </a:lvl1pPr>
      <a:lvl2pPr marL="1016000" marR="0" indent="-508000" algn="l" defTabSz="584200" latinLnBrk="0">
        <a:lnSpc>
          <a:spcPct val="100000"/>
        </a:lnSpc>
        <a:spcBef>
          <a:spcPts val="3800"/>
        </a:spcBef>
        <a:spcAft>
          <a:spcPts val="0"/>
        </a:spcAft>
        <a:buClr>
          <a:srgbClr val="5C86B9"/>
        </a:buClr>
        <a:buSzPct val="70000"/>
        <a:buFont typeface="Zapf Dingbats"/>
        <a:buChar char="✤"/>
        <a:tabLst/>
        <a:defRPr b="0" baseline="0" cap="none" i="0" spc="0" strike="noStrike" sz="3800" u="none">
          <a:solidFill>
            <a:srgbClr val="000000"/>
          </a:solidFill>
          <a:uFillTx/>
          <a:latin typeface="Palatino"/>
          <a:ea typeface="Palatino"/>
          <a:cs typeface="Palatino"/>
          <a:sym typeface="Palatino"/>
        </a:defRPr>
      </a:lvl2pPr>
      <a:lvl3pPr marL="1524000" marR="0" indent="-508000" algn="l" defTabSz="584200" latinLnBrk="0">
        <a:lnSpc>
          <a:spcPct val="100000"/>
        </a:lnSpc>
        <a:spcBef>
          <a:spcPts val="3800"/>
        </a:spcBef>
        <a:spcAft>
          <a:spcPts val="0"/>
        </a:spcAft>
        <a:buClr>
          <a:srgbClr val="5C86B9"/>
        </a:buClr>
        <a:buSzPct val="70000"/>
        <a:buFont typeface="Zapf Dingbats"/>
        <a:buChar char="✤"/>
        <a:tabLst/>
        <a:defRPr b="0" baseline="0" cap="none" i="0" spc="0" strike="noStrike" sz="3800" u="none">
          <a:solidFill>
            <a:srgbClr val="000000"/>
          </a:solidFill>
          <a:uFillTx/>
          <a:latin typeface="Palatino"/>
          <a:ea typeface="Palatino"/>
          <a:cs typeface="Palatino"/>
          <a:sym typeface="Palatino"/>
        </a:defRPr>
      </a:lvl3pPr>
      <a:lvl4pPr marL="2032000" marR="0" indent="-508000" algn="l" defTabSz="584200" latinLnBrk="0">
        <a:lnSpc>
          <a:spcPct val="100000"/>
        </a:lnSpc>
        <a:spcBef>
          <a:spcPts val="3800"/>
        </a:spcBef>
        <a:spcAft>
          <a:spcPts val="0"/>
        </a:spcAft>
        <a:buClr>
          <a:srgbClr val="5C86B9"/>
        </a:buClr>
        <a:buSzPct val="70000"/>
        <a:buFont typeface="Zapf Dingbats"/>
        <a:buChar char="✤"/>
        <a:tabLst/>
        <a:defRPr b="0" baseline="0" cap="none" i="0" spc="0" strike="noStrike" sz="3800" u="none">
          <a:solidFill>
            <a:srgbClr val="000000"/>
          </a:solidFill>
          <a:uFillTx/>
          <a:latin typeface="Palatino"/>
          <a:ea typeface="Palatino"/>
          <a:cs typeface="Palatino"/>
          <a:sym typeface="Palatino"/>
        </a:defRPr>
      </a:lvl4pPr>
      <a:lvl5pPr marL="2540000" marR="0" indent="-508000" algn="l" defTabSz="584200" latinLnBrk="0">
        <a:lnSpc>
          <a:spcPct val="100000"/>
        </a:lnSpc>
        <a:spcBef>
          <a:spcPts val="3800"/>
        </a:spcBef>
        <a:spcAft>
          <a:spcPts val="0"/>
        </a:spcAft>
        <a:buClr>
          <a:srgbClr val="5C86B9"/>
        </a:buClr>
        <a:buSzPct val="70000"/>
        <a:buFont typeface="Zapf Dingbats"/>
        <a:buChar char="✤"/>
        <a:tabLst/>
        <a:defRPr b="0" baseline="0" cap="none" i="0" spc="0" strike="noStrike" sz="3800" u="none">
          <a:solidFill>
            <a:srgbClr val="000000"/>
          </a:solidFill>
          <a:uFillTx/>
          <a:latin typeface="Palatino"/>
          <a:ea typeface="Palatino"/>
          <a:cs typeface="Palatino"/>
          <a:sym typeface="Palatino"/>
        </a:defRPr>
      </a:lvl5pPr>
      <a:lvl6pPr marL="3048000" marR="0" indent="-508000" algn="l" defTabSz="584200" latinLnBrk="0">
        <a:lnSpc>
          <a:spcPct val="100000"/>
        </a:lnSpc>
        <a:spcBef>
          <a:spcPts val="3800"/>
        </a:spcBef>
        <a:spcAft>
          <a:spcPts val="0"/>
        </a:spcAft>
        <a:buClr>
          <a:srgbClr val="5C86B9"/>
        </a:buClr>
        <a:buSzPct val="70000"/>
        <a:buFont typeface="Zapf Dingbats"/>
        <a:buChar char="✤"/>
        <a:tabLst/>
        <a:defRPr b="0" baseline="0" cap="none" i="0" spc="0" strike="noStrike" sz="3800" u="none">
          <a:solidFill>
            <a:srgbClr val="000000"/>
          </a:solidFill>
          <a:uFillTx/>
          <a:latin typeface="Palatino"/>
          <a:ea typeface="Palatino"/>
          <a:cs typeface="Palatino"/>
          <a:sym typeface="Palatino"/>
        </a:defRPr>
      </a:lvl6pPr>
      <a:lvl7pPr marL="3556000" marR="0" indent="-508000" algn="l" defTabSz="584200" latinLnBrk="0">
        <a:lnSpc>
          <a:spcPct val="100000"/>
        </a:lnSpc>
        <a:spcBef>
          <a:spcPts val="3800"/>
        </a:spcBef>
        <a:spcAft>
          <a:spcPts val="0"/>
        </a:spcAft>
        <a:buClr>
          <a:srgbClr val="5C86B9"/>
        </a:buClr>
        <a:buSzPct val="70000"/>
        <a:buFont typeface="Zapf Dingbats"/>
        <a:buChar char="✤"/>
        <a:tabLst/>
        <a:defRPr b="0" baseline="0" cap="none" i="0" spc="0" strike="noStrike" sz="3800" u="none">
          <a:solidFill>
            <a:srgbClr val="000000"/>
          </a:solidFill>
          <a:uFillTx/>
          <a:latin typeface="Palatino"/>
          <a:ea typeface="Palatino"/>
          <a:cs typeface="Palatino"/>
          <a:sym typeface="Palatino"/>
        </a:defRPr>
      </a:lvl7pPr>
      <a:lvl8pPr marL="4064000" marR="0" indent="-508000" algn="l" defTabSz="584200" latinLnBrk="0">
        <a:lnSpc>
          <a:spcPct val="100000"/>
        </a:lnSpc>
        <a:spcBef>
          <a:spcPts val="3800"/>
        </a:spcBef>
        <a:spcAft>
          <a:spcPts val="0"/>
        </a:spcAft>
        <a:buClr>
          <a:srgbClr val="5C86B9"/>
        </a:buClr>
        <a:buSzPct val="70000"/>
        <a:buFont typeface="Zapf Dingbats"/>
        <a:buChar char="✤"/>
        <a:tabLst/>
        <a:defRPr b="0" baseline="0" cap="none" i="0" spc="0" strike="noStrike" sz="3800" u="none">
          <a:solidFill>
            <a:srgbClr val="000000"/>
          </a:solidFill>
          <a:uFillTx/>
          <a:latin typeface="Palatino"/>
          <a:ea typeface="Palatino"/>
          <a:cs typeface="Palatino"/>
          <a:sym typeface="Palatino"/>
        </a:defRPr>
      </a:lvl8pPr>
      <a:lvl9pPr marL="4572000" marR="0" indent="-508000" algn="l" defTabSz="584200" latinLnBrk="0">
        <a:lnSpc>
          <a:spcPct val="100000"/>
        </a:lnSpc>
        <a:spcBef>
          <a:spcPts val="3800"/>
        </a:spcBef>
        <a:spcAft>
          <a:spcPts val="0"/>
        </a:spcAft>
        <a:buClr>
          <a:srgbClr val="5C86B9"/>
        </a:buClr>
        <a:buSzPct val="70000"/>
        <a:buFont typeface="Zapf Dingbats"/>
        <a:buChar char="✤"/>
        <a:tabLst/>
        <a:defRPr b="0" baseline="0" cap="none" i="0" spc="0" strike="noStrike" sz="3800" u="none">
          <a:solidFill>
            <a:srgbClr val="000000"/>
          </a:solidFill>
          <a:uFillTx/>
          <a:latin typeface="Palatino"/>
          <a:ea typeface="Palatino"/>
          <a:cs typeface="Palatino"/>
          <a:sym typeface="Palatino"/>
        </a:defRPr>
      </a:lvl9pPr>
    </p:bodyStyle>
    <p:otherStyle>
      <a:lvl1pPr marL="0" marR="0" indent="0" algn="ctr" defTabSz="58420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Palatino"/>
        </a:defRPr>
      </a:lvl1pPr>
      <a:lvl2pPr marL="0" marR="0" indent="0" algn="ctr" defTabSz="58420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Palatino"/>
        </a:defRPr>
      </a:lvl2pPr>
      <a:lvl3pPr marL="0" marR="0" indent="0" algn="ctr" defTabSz="58420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Palatino"/>
        </a:defRPr>
      </a:lvl3pPr>
      <a:lvl4pPr marL="0" marR="0" indent="0" algn="ctr" defTabSz="58420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Palatino"/>
        </a:defRPr>
      </a:lvl4pPr>
      <a:lvl5pPr marL="0" marR="0" indent="0" algn="ctr" defTabSz="58420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Palatino"/>
        </a:defRPr>
      </a:lvl5pPr>
      <a:lvl6pPr marL="0" marR="0" indent="0" algn="ctr" defTabSz="58420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Palatino"/>
        </a:defRPr>
      </a:lvl6pPr>
      <a:lvl7pPr marL="0" marR="0" indent="0" algn="ctr" defTabSz="58420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Palatino"/>
        </a:defRPr>
      </a:lvl7pPr>
      <a:lvl8pPr marL="0" marR="0" indent="0" algn="ctr" defTabSz="58420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Palatino"/>
        </a:defRPr>
      </a:lvl8pPr>
      <a:lvl9pPr marL="0" marR="0" indent="0" algn="ctr" defTabSz="58420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Palatino"/>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png"/><Relationship Id="rId3" Type="http://schemas.openxmlformats.org/officeDocument/2006/relationships/image" Target="../media/image4.png"/><Relationship Id="rId4" Type="http://schemas.openxmlformats.org/officeDocument/2006/relationships/image" Target="../media/image5.png"/></Relationships>

</file>

<file path=ppt/slides/_rels/slide10.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1.png"/><Relationship Id="rId3" Type="http://schemas.openxmlformats.org/officeDocument/2006/relationships/image" Target="../media/image32.png"/><Relationship Id="rId4" Type="http://schemas.openxmlformats.org/officeDocument/2006/relationships/image" Target="../media/image33.png"/><Relationship Id="rId5" Type="http://schemas.openxmlformats.org/officeDocument/2006/relationships/image" Target="../media/image34.png"/><Relationship Id="rId6" Type="http://schemas.openxmlformats.org/officeDocument/2006/relationships/image" Target="../media/image35.png"/><Relationship Id="rId7" Type="http://schemas.openxmlformats.org/officeDocument/2006/relationships/image" Target="../media/image36.png"/><Relationship Id="rId8" Type="http://schemas.openxmlformats.org/officeDocument/2006/relationships/image" Target="../media/image37.png"/><Relationship Id="rId9" Type="http://schemas.openxmlformats.org/officeDocument/2006/relationships/image" Target="../media/image38.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jpeg"/></Relationships>

</file>

<file path=ppt/slides/_rels/slide12.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jpeg"/></Relationships>

</file>

<file path=ppt/slides/_rels/slide13.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jpeg"/><Relationship Id="rId3" Type="http://schemas.openxmlformats.org/officeDocument/2006/relationships/image" Target="../media/image34.png"/><Relationship Id="rId4" Type="http://schemas.openxmlformats.org/officeDocument/2006/relationships/image" Target="../media/image4.jpeg"/><Relationship Id="rId5" Type="http://schemas.openxmlformats.org/officeDocument/2006/relationships/image" Target="../media/image39.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jpeg"/><Relationship Id="rId3" Type="http://schemas.openxmlformats.org/officeDocument/2006/relationships/image" Target="../media/image6.jpeg"/></Relationships>

</file>

<file path=ppt/slides/_rels/slide15.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0.png"/></Relationships>

</file>

<file path=ppt/slides/_rels/slide16.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jpeg"/><Relationship Id="rId3" Type="http://schemas.openxmlformats.org/officeDocument/2006/relationships/image" Target="../media/image41.png"/></Relationships>

</file>

<file path=ppt/slides/_rels/slide17.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jpeg"/><Relationship Id="rId3" Type="http://schemas.openxmlformats.org/officeDocument/2006/relationships/image" Target="../media/image42.png"/></Relationships>

</file>

<file path=ppt/slides/_rels/slide18.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jpeg"/></Relationships>

</file>

<file path=ppt/slides/_rels/slide19.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0.jpeg"/></Relationships>

</file>

<file path=ppt/slides/_rels/slide2.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1.jpeg"/></Relationships>

</file>

<file path=ppt/slides/_rels/slide21.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3.png"/><Relationship Id="rId3" Type="http://schemas.openxmlformats.org/officeDocument/2006/relationships/image" Target="../media/image1.bmp"/><Relationship Id="rId4" Type="http://schemas.openxmlformats.org/officeDocument/2006/relationships/image" Target="../media/image2.bmp"/><Relationship Id="rId5" Type="http://schemas.openxmlformats.org/officeDocument/2006/relationships/image" Target="../media/image44.png"/></Relationships>

</file>

<file path=ppt/slides/_rels/slide23.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png"/><Relationship Id="rId3" Type="http://schemas.openxmlformats.org/officeDocument/2006/relationships/image" Target="../media/image7.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png"/><Relationship Id="rId3" Type="http://schemas.openxmlformats.org/officeDocument/2006/relationships/image" Target="../media/image9.png"/><Relationship Id="rId4" Type="http://schemas.openxmlformats.org/officeDocument/2006/relationships/image" Target="../media/image10.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1.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2.png"/><Relationship Id="rId3" Type="http://schemas.openxmlformats.org/officeDocument/2006/relationships/image" Target="../media/image13.png"/><Relationship Id="rId4" Type="http://schemas.openxmlformats.org/officeDocument/2006/relationships/image" Target="../media/image14.png"/><Relationship Id="rId5" Type="http://schemas.openxmlformats.org/officeDocument/2006/relationships/image" Target="../media/image15.png"/><Relationship Id="rId6" Type="http://schemas.openxmlformats.org/officeDocument/2006/relationships/image" Target="../media/image16.png"/><Relationship Id="rId7" Type="http://schemas.openxmlformats.org/officeDocument/2006/relationships/image" Target="../media/image17.png"/><Relationship Id="rId8" Type="http://schemas.openxmlformats.org/officeDocument/2006/relationships/image" Target="../media/image18.png"/><Relationship Id="rId9" Type="http://schemas.openxmlformats.org/officeDocument/2006/relationships/image" Target="../media/image19.png"/><Relationship Id="rId10" Type="http://schemas.openxmlformats.org/officeDocument/2006/relationships/image" Target="../media/image20.png"/><Relationship Id="rId11" Type="http://schemas.openxmlformats.org/officeDocument/2006/relationships/image" Target="../media/image21.png"/><Relationship Id="rId12" Type="http://schemas.openxmlformats.org/officeDocument/2006/relationships/image" Target="../media/image22.png"/><Relationship Id="rId13" Type="http://schemas.openxmlformats.org/officeDocument/2006/relationships/image" Target="../media/image23.png"/><Relationship Id="rId14" Type="http://schemas.openxmlformats.org/officeDocument/2006/relationships/image" Target="../media/image24.png"/><Relationship Id="rId15" Type="http://schemas.openxmlformats.org/officeDocument/2006/relationships/image" Target="../media/image25.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6.png"/><Relationship Id="rId3" Type="http://schemas.openxmlformats.org/officeDocument/2006/relationships/image" Target="../media/image27.png"/><Relationship Id="rId4" Type="http://schemas.openxmlformats.org/officeDocument/2006/relationships/image" Target="../media/image28.png"/><Relationship Id="rId5" Type="http://schemas.openxmlformats.org/officeDocument/2006/relationships/image" Target="../media/image29.png"/><Relationship Id="rId6" Type="http://schemas.openxmlformats.org/officeDocument/2006/relationships/image" Target="../media/image30.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gif"/></Relationships>

</file>

<file path=ppt/slides/_rels/slide9.xml.rels><?xml version="1.0" encoding="UTF-8"?>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5" name="25.11.2019"/>
          <p:cNvSpPr txBox="1"/>
          <p:nvPr>
            <p:ph type="body" idx="13"/>
          </p:nvPr>
        </p:nvSpPr>
        <p:spPr>
          <a:prstGeom prst="rect">
            <a:avLst/>
          </a:prstGeom>
        </p:spPr>
        <p:txBody>
          <a:bodyPr/>
          <a:lstStyle/>
          <a:p>
            <a:pPr/>
            <a:r>
              <a:t>25.11.2019</a:t>
            </a:r>
          </a:p>
        </p:txBody>
      </p:sp>
      <p:sp>
        <p:nvSpPr>
          <p:cNvPr id="136" name="Impedance Simulations And Measurements For ThomX"/>
          <p:cNvSpPr txBox="1"/>
          <p:nvPr>
            <p:ph type="ctrTitle"/>
          </p:nvPr>
        </p:nvSpPr>
        <p:spPr>
          <a:xfrm>
            <a:off x="355600" y="1333500"/>
            <a:ext cx="12293600" cy="2108200"/>
          </a:xfrm>
          <a:prstGeom prst="rect">
            <a:avLst/>
          </a:prstGeom>
        </p:spPr>
        <p:txBody>
          <a:bodyPr/>
          <a:lstStyle>
            <a:lvl1pPr algn="ctr" defTabSz="566674">
              <a:defRPr spc="-124" sz="6208"/>
            </a:lvl1pPr>
          </a:lstStyle>
          <a:p>
            <a:pPr/>
            <a:r>
              <a:t>Impedance Simulations And Measurements For ThomX</a:t>
            </a:r>
          </a:p>
        </p:txBody>
      </p:sp>
      <p:sp>
        <p:nvSpPr>
          <p:cNvPr id="137" name="Ezgi Ergenlik…"/>
          <p:cNvSpPr txBox="1"/>
          <p:nvPr>
            <p:ph type="subTitle" sz="half" idx="1"/>
          </p:nvPr>
        </p:nvSpPr>
        <p:spPr>
          <a:xfrm>
            <a:off x="355600" y="3288503"/>
            <a:ext cx="12293600" cy="3176595"/>
          </a:xfrm>
          <a:prstGeom prst="rect">
            <a:avLst/>
          </a:prstGeom>
        </p:spPr>
        <p:txBody>
          <a:bodyPr/>
          <a:lstStyle/>
          <a:p>
            <a:pPr algn="ctr">
              <a:defRPr sz="2700">
                <a:solidFill>
                  <a:srgbClr val="020304"/>
                </a:solidFill>
              </a:defRPr>
            </a:pPr>
            <a:r>
              <a:t>Ezgi Ergenlik</a:t>
            </a:r>
          </a:p>
          <a:p>
            <a:pPr algn="ctr">
              <a:defRPr sz="2100">
                <a:solidFill>
                  <a:srgbClr val="020304"/>
                </a:solidFill>
              </a:defRPr>
            </a:pPr>
            <a:r>
              <a:t>Phd student(DEPACC)</a:t>
            </a:r>
          </a:p>
          <a:p>
            <a:pPr algn="ctr"/>
            <a:r>
              <a:t>Supervisors</a:t>
            </a:r>
          </a:p>
          <a:p>
            <a:pPr algn="ctr" defTabSz="914400">
              <a:spcBef>
                <a:spcPts val="0"/>
              </a:spcBef>
              <a:defRPr sz="2200">
                <a:solidFill>
                  <a:srgbClr val="000000"/>
                </a:solidFill>
                <a:latin typeface="Calibri"/>
                <a:ea typeface="Calibri"/>
                <a:cs typeface="Calibri"/>
                <a:sym typeface="Calibri"/>
              </a:defRPr>
            </a:pPr>
            <a:r>
              <a:t>Christelle Bruni (LAL)</a:t>
            </a:r>
          </a:p>
          <a:p>
            <a:pPr algn="ctr" defTabSz="914400">
              <a:spcBef>
                <a:spcPts val="0"/>
              </a:spcBef>
              <a:defRPr sz="2200">
                <a:solidFill>
                  <a:srgbClr val="000000"/>
                </a:solidFill>
                <a:latin typeface="Calibri"/>
                <a:ea typeface="Calibri"/>
                <a:cs typeface="Calibri"/>
                <a:sym typeface="Calibri"/>
              </a:defRPr>
            </a:pPr>
            <a:r>
              <a:t>Pierre Lepercq</a:t>
            </a:r>
          </a:p>
        </p:txBody>
      </p:sp>
      <p:sp>
        <p:nvSpPr>
          <p:cNvPr id="138" name="Slide Number"/>
          <p:cNvSpPr txBox="1"/>
          <p:nvPr>
            <p:ph type="sldNum" sz="quarter" idx="2"/>
          </p:nvPr>
        </p:nvSpPr>
        <p:spPr>
          <a:xfrm>
            <a:off x="12382499" y="9220199"/>
            <a:ext cx="215901" cy="35560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39" name="Image 13" descr="Image 13"/>
          <p:cNvPicPr>
            <a:picLocks noChangeAspect="1"/>
          </p:cNvPicPr>
          <p:nvPr/>
        </p:nvPicPr>
        <p:blipFill>
          <a:blip r:embed="rId2">
            <a:extLst/>
          </a:blip>
          <a:stretch>
            <a:fillRect/>
          </a:stretch>
        </p:blipFill>
        <p:spPr>
          <a:xfrm>
            <a:off x="3801716" y="6637017"/>
            <a:ext cx="5401367" cy="1138805"/>
          </a:xfrm>
          <a:prstGeom prst="rect">
            <a:avLst/>
          </a:prstGeom>
          <a:ln w="12700">
            <a:miter lim="400000"/>
          </a:ln>
        </p:spPr>
      </p:pic>
      <p:pic>
        <p:nvPicPr>
          <p:cNvPr id="140" name="Image 6" descr="Image 6"/>
          <p:cNvPicPr>
            <a:picLocks noChangeAspect="1"/>
          </p:cNvPicPr>
          <p:nvPr/>
        </p:nvPicPr>
        <p:blipFill>
          <a:blip r:embed="rId3">
            <a:extLst/>
          </a:blip>
          <a:stretch>
            <a:fillRect/>
          </a:stretch>
        </p:blipFill>
        <p:spPr>
          <a:xfrm>
            <a:off x="9618673" y="6471961"/>
            <a:ext cx="2546121" cy="1468917"/>
          </a:xfrm>
          <a:prstGeom prst="rect">
            <a:avLst/>
          </a:prstGeom>
          <a:ln w="12700">
            <a:miter lim="400000"/>
          </a:ln>
        </p:spPr>
      </p:pic>
      <p:pic>
        <p:nvPicPr>
          <p:cNvPr id="141" name="Image 11" descr="Image 11"/>
          <p:cNvPicPr>
            <a:picLocks noChangeAspect="1"/>
          </p:cNvPicPr>
          <p:nvPr/>
        </p:nvPicPr>
        <p:blipFill>
          <a:blip r:embed="rId4">
            <a:extLst/>
          </a:blip>
          <a:stretch>
            <a:fillRect/>
          </a:stretch>
        </p:blipFill>
        <p:spPr>
          <a:xfrm>
            <a:off x="576032" y="6374007"/>
            <a:ext cx="2107229" cy="2255771"/>
          </a:xfrm>
          <a:prstGeom prst="rect">
            <a:avLst/>
          </a:prstGeom>
          <a:ln w="12700">
            <a:miter lim="400000"/>
          </a:ln>
        </p:spPr>
      </p:pic>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2" name="Experimental setup"/>
          <p:cNvSpPr txBox="1"/>
          <p:nvPr>
            <p:ph type="title"/>
          </p:nvPr>
        </p:nvSpPr>
        <p:spPr>
          <a:prstGeom prst="rect">
            <a:avLst/>
          </a:prstGeom>
        </p:spPr>
        <p:txBody>
          <a:bodyPr/>
          <a:lstStyle/>
          <a:p>
            <a:pPr/>
            <a:r>
              <a:t>Experimental setup</a:t>
            </a:r>
          </a:p>
        </p:txBody>
      </p:sp>
      <p:sp>
        <p:nvSpPr>
          <p:cNvPr id="283" name="The impedance of the VNA ( ) must be matched with the line impedance for electromagnetic wave propagate through wire to VNA without refection."/>
          <p:cNvSpPr txBox="1"/>
          <p:nvPr>
            <p:ph type="body" sz="quarter" idx="1"/>
          </p:nvPr>
        </p:nvSpPr>
        <p:spPr>
          <a:xfrm>
            <a:off x="7692059" y="1868706"/>
            <a:ext cx="5118463" cy="3672144"/>
          </a:xfrm>
          <a:prstGeom prst="rect">
            <a:avLst/>
          </a:prstGeom>
        </p:spPr>
        <p:txBody>
          <a:bodyPr/>
          <a:lstStyle/>
          <a:p>
            <a:pPr marL="406400" indent="-406400" defTabSz="467359">
              <a:spcBef>
                <a:spcPts val="3300"/>
              </a:spcBef>
              <a:defRPr sz="3040"/>
            </a:pPr>
            <a:r>
              <a:t>The impedance of the VNA (</a:t>
            </a:r>
            <a14:m>
              <m:oMath>
                <m:sSub>
                  <m:e>
                    <m:r>
                      <a:rPr xmlns:a="http://schemas.openxmlformats.org/drawingml/2006/main" sz="3350" i="1">
                        <a:solidFill>
                          <a:srgbClr val="000000"/>
                        </a:solidFill>
                        <a:latin typeface="Cambria Math" panose="02040503050406030204" pitchFamily="18" charset="0"/>
                      </a:rPr>
                      <m:t>Z</m:t>
                    </m:r>
                  </m:e>
                  <m:sub>
                    <m:r>
                      <a:rPr xmlns:a="http://schemas.openxmlformats.org/drawingml/2006/main" sz="3350" i="1">
                        <a:solidFill>
                          <a:srgbClr val="000000"/>
                        </a:solidFill>
                        <a:latin typeface="Cambria Math" panose="02040503050406030204" pitchFamily="18" charset="0"/>
                      </a:rPr>
                      <m:t>0</m:t>
                    </m:r>
                  </m:sub>
                </m:sSub>
                <m:r>
                  <a:rPr xmlns:a="http://schemas.openxmlformats.org/drawingml/2006/main" sz="3350" i="1">
                    <a:solidFill>
                      <a:srgbClr val="000000"/>
                    </a:solidFill>
                    <a:latin typeface="Cambria Math" panose="02040503050406030204" pitchFamily="18" charset="0"/>
                  </a:rPr>
                  <m:t>=</m:t>
                </m:r>
                <m:r>
                  <a:rPr xmlns:a="http://schemas.openxmlformats.org/drawingml/2006/main" sz="3350" i="1">
                    <a:solidFill>
                      <a:srgbClr val="000000"/>
                    </a:solidFill>
                    <a:latin typeface="Cambria Math" panose="02040503050406030204" pitchFamily="18" charset="0"/>
                  </a:rPr>
                  <m:t>50</m:t>
                </m:r>
                <m:r>
                  <m:rPr>
                    <m:sty m:val="p"/>
                  </m:rPr>
                  <a:rPr xmlns:a="http://schemas.openxmlformats.org/drawingml/2006/main" sz="3350" i="1">
                    <a:solidFill>
                      <a:srgbClr val="000000"/>
                    </a:solidFill>
                    <a:latin typeface="Cambria Math" panose="02040503050406030204" pitchFamily="18" charset="0"/>
                  </a:rPr>
                  <m:t>Ω</m:t>
                </m:r>
              </m:oMath>
            </a14:m>
            <a:r>
              <a:t>) must be matched with the line impedance for electromagnetic wave propagate through wire to VNA without refection.</a:t>
            </a:r>
            <a:endParaRPr sz="3800"/>
          </a:p>
        </p:txBody>
      </p:sp>
      <p:sp>
        <p:nvSpPr>
          <p:cNvPr id="284" name="Slide Number"/>
          <p:cNvSpPr txBox="1"/>
          <p:nvPr>
            <p:ph type="sldNum" sz="quarter" idx="2"/>
          </p:nvPr>
        </p:nvSpPr>
        <p:spPr>
          <a:xfrm>
            <a:off x="12382499" y="9220199"/>
            <a:ext cx="215901" cy="35560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85" name="Cylinder"/>
          <p:cNvSpPr/>
          <p:nvPr/>
        </p:nvSpPr>
        <p:spPr>
          <a:xfrm flipH="1" rot="16200000">
            <a:off x="2096631" y="2331618"/>
            <a:ext cx="2893915" cy="3820364"/>
          </a:xfrm>
          <a:custGeom>
            <a:avLst/>
            <a:gdLst/>
            <a:ahLst/>
            <a:cxnLst>
              <a:cxn ang="0">
                <a:pos x="wd2" y="hd2"/>
              </a:cxn>
              <a:cxn ang="5400000">
                <a:pos x="wd2" y="hd2"/>
              </a:cxn>
              <a:cxn ang="10800000">
                <a:pos x="wd2" y="hd2"/>
              </a:cxn>
              <a:cxn ang="16200000">
                <a:pos x="wd2" y="hd2"/>
              </a:cxn>
            </a:cxnLst>
            <a:rect l="0" t="0" r="r" b="b"/>
            <a:pathLst>
              <a:path w="19679" h="21600" fill="norm" stroke="1" extrusionOk="0">
                <a:moveTo>
                  <a:pt x="9839" y="0"/>
                </a:moveTo>
                <a:cubicBezTo>
                  <a:pt x="7321" y="0"/>
                  <a:pt x="4803" y="241"/>
                  <a:pt x="2882" y="724"/>
                </a:cubicBezTo>
                <a:cubicBezTo>
                  <a:pt x="-961" y="1689"/>
                  <a:pt x="-961" y="3255"/>
                  <a:pt x="2882" y="4221"/>
                </a:cubicBezTo>
                <a:cubicBezTo>
                  <a:pt x="6724" y="5186"/>
                  <a:pt x="12954" y="5186"/>
                  <a:pt x="16796" y="4221"/>
                </a:cubicBezTo>
                <a:cubicBezTo>
                  <a:pt x="20639" y="3255"/>
                  <a:pt x="20639" y="1689"/>
                  <a:pt x="16796" y="724"/>
                </a:cubicBezTo>
                <a:cubicBezTo>
                  <a:pt x="14875" y="241"/>
                  <a:pt x="12357" y="0"/>
                  <a:pt x="9839" y="0"/>
                </a:cubicBezTo>
                <a:close/>
                <a:moveTo>
                  <a:pt x="0" y="3593"/>
                </a:moveTo>
                <a:lnTo>
                  <a:pt x="0" y="18993"/>
                </a:lnTo>
                <a:cubicBezTo>
                  <a:pt x="0" y="20356"/>
                  <a:pt x="4405" y="21600"/>
                  <a:pt x="9839" y="21600"/>
                </a:cubicBezTo>
                <a:cubicBezTo>
                  <a:pt x="15273" y="21600"/>
                  <a:pt x="19678" y="20356"/>
                  <a:pt x="19678" y="18993"/>
                </a:cubicBezTo>
                <a:lnTo>
                  <a:pt x="19678" y="3593"/>
                </a:lnTo>
                <a:cubicBezTo>
                  <a:pt x="18279" y="4621"/>
                  <a:pt x="14401" y="5357"/>
                  <a:pt x="9839" y="5357"/>
                </a:cubicBezTo>
                <a:cubicBezTo>
                  <a:pt x="5277" y="5357"/>
                  <a:pt x="1399" y="4621"/>
                  <a:pt x="0" y="3593"/>
                </a:cubicBezTo>
                <a:close/>
              </a:path>
            </a:pathLst>
          </a:custGeom>
          <a:solidFill>
            <a:srgbClr val="FFFFFF"/>
          </a:solidFill>
          <a:ln w="25400">
            <a:solidFill>
              <a:srgbClr val="000000"/>
            </a:solidFill>
            <a:miter lim="400000"/>
          </a:ln>
        </p:spPr>
        <p:txBody>
          <a:bodyPr lIns="50800" tIns="50800" rIns="50800" bIns="50800" anchor="ctr"/>
          <a:lstStyle/>
          <a:p>
            <a:pPr>
              <a:defRPr>
                <a:solidFill>
                  <a:srgbClr val="FFFFFF"/>
                </a:solidFill>
              </a:defRPr>
            </a:pPr>
          </a:p>
        </p:txBody>
      </p:sp>
      <p:sp>
        <p:nvSpPr>
          <p:cNvPr id="286" name="Line"/>
          <p:cNvSpPr/>
          <p:nvPr/>
        </p:nvSpPr>
        <p:spPr>
          <a:xfrm>
            <a:off x="4207210" y="4241800"/>
            <a:ext cx="2333291" cy="0"/>
          </a:xfrm>
          <a:prstGeom prst="line">
            <a:avLst/>
          </a:prstGeom>
          <a:ln w="63500">
            <a:solidFill>
              <a:schemeClr val="accent1">
                <a:hueOff val="109193"/>
                <a:satOff val="-4874"/>
                <a:lumOff val="12971"/>
              </a:schemeClr>
            </a:solidFill>
            <a:miter lim="400000"/>
            <a:tailEnd type="triangle"/>
          </a:ln>
        </p:spPr>
        <p:txBody>
          <a:bodyPr lIns="50800" tIns="50800" rIns="50800" bIns="50800" anchor="ctr"/>
          <a:lstStyle/>
          <a:p>
            <a:pPr>
              <a:defRPr>
                <a:solidFill>
                  <a:srgbClr val="202020"/>
                </a:solidFill>
              </a:defRPr>
            </a:pPr>
          </a:p>
        </p:txBody>
      </p:sp>
      <p:sp>
        <p:nvSpPr>
          <p:cNvPr id="287" name="Line"/>
          <p:cNvSpPr/>
          <p:nvPr/>
        </p:nvSpPr>
        <p:spPr>
          <a:xfrm flipH="1" flipV="1">
            <a:off x="3741211" y="3763100"/>
            <a:ext cx="478700" cy="478701"/>
          </a:xfrm>
          <a:prstGeom prst="line">
            <a:avLst/>
          </a:prstGeom>
          <a:ln w="63500">
            <a:solidFill>
              <a:schemeClr val="accent1">
                <a:hueOff val="109193"/>
                <a:satOff val="-4874"/>
                <a:lumOff val="12971"/>
              </a:schemeClr>
            </a:solidFill>
            <a:miter lim="400000"/>
          </a:ln>
        </p:spPr>
        <p:txBody>
          <a:bodyPr lIns="50800" tIns="50800" rIns="50800" bIns="50800" anchor="ctr"/>
          <a:lstStyle/>
          <a:p>
            <a:pPr>
              <a:defRPr>
                <a:solidFill>
                  <a:srgbClr val="202020"/>
                </a:solidFill>
              </a:defRPr>
            </a:pPr>
          </a:p>
        </p:txBody>
      </p:sp>
      <p:sp>
        <p:nvSpPr>
          <p:cNvPr id="288" name="Line"/>
          <p:cNvSpPr/>
          <p:nvPr/>
        </p:nvSpPr>
        <p:spPr>
          <a:xfrm flipV="1">
            <a:off x="3340677" y="3799538"/>
            <a:ext cx="405823" cy="405824"/>
          </a:xfrm>
          <a:prstGeom prst="line">
            <a:avLst/>
          </a:prstGeom>
          <a:ln w="63500">
            <a:solidFill>
              <a:schemeClr val="accent1">
                <a:hueOff val="109193"/>
                <a:satOff val="-4874"/>
                <a:lumOff val="12971"/>
              </a:schemeClr>
            </a:solidFill>
            <a:miter lim="400000"/>
          </a:ln>
        </p:spPr>
        <p:txBody>
          <a:bodyPr lIns="50800" tIns="50800" rIns="50800" bIns="50800" anchor="ctr"/>
          <a:lstStyle/>
          <a:p>
            <a:pPr>
              <a:defRPr>
                <a:solidFill>
                  <a:srgbClr val="202020"/>
                </a:solidFill>
              </a:defRPr>
            </a:pPr>
          </a:p>
        </p:txBody>
      </p:sp>
      <p:sp>
        <p:nvSpPr>
          <p:cNvPr id="289" name="Line"/>
          <p:cNvSpPr/>
          <p:nvPr/>
        </p:nvSpPr>
        <p:spPr>
          <a:xfrm flipH="1">
            <a:off x="734466" y="4241800"/>
            <a:ext cx="2606787" cy="0"/>
          </a:xfrm>
          <a:prstGeom prst="line">
            <a:avLst/>
          </a:prstGeom>
          <a:ln w="63500">
            <a:solidFill>
              <a:schemeClr val="accent1">
                <a:hueOff val="109193"/>
                <a:satOff val="-4874"/>
                <a:lumOff val="12971"/>
              </a:schemeClr>
            </a:solidFill>
            <a:miter lim="400000"/>
            <a:tailEnd type="triangle" len="sm"/>
          </a:ln>
        </p:spPr>
        <p:txBody>
          <a:bodyPr lIns="50800" tIns="50800" rIns="50800" bIns="50800" anchor="ctr"/>
          <a:lstStyle/>
          <a:p>
            <a:pPr>
              <a:defRPr>
                <a:solidFill>
                  <a:srgbClr val="202020"/>
                </a:solidFill>
              </a:defRPr>
            </a:pPr>
          </a:p>
        </p:txBody>
      </p:sp>
      <p:sp>
        <p:nvSpPr>
          <p:cNvPr id="290" name="VNA port 2"/>
          <p:cNvSpPr txBox="1"/>
          <p:nvPr/>
        </p:nvSpPr>
        <p:spPr>
          <a:xfrm>
            <a:off x="5817191" y="3399977"/>
            <a:ext cx="2074367" cy="609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VNA port 2</a:t>
            </a:r>
          </a:p>
        </p:txBody>
      </p:sp>
      <p:sp>
        <p:nvSpPr>
          <p:cNvPr id="291" name="VNA port 1"/>
          <p:cNvSpPr txBox="1"/>
          <p:nvPr/>
        </p:nvSpPr>
        <p:spPr>
          <a:xfrm>
            <a:off x="66934" y="3399977"/>
            <a:ext cx="2076996" cy="609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r>
              <a:t>VNA port 1</a:t>
            </a:r>
          </a:p>
        </p:txBody>
      </p:sp>
      <p:sp>
        <p:nvSpPr>
          <p:cNvPr id="292" name="DUT…"/>
          <p:cNvSpPr txBox="1"/>
          <p:nvPr/>
        </p:nvSpPr>
        <p:spPr>
          <a:xfrm>
            <a:off x="1848585" y="1681220"/>
            <a:ext cx="3390008" cy="1117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DUT</a:t>
            </a:r>
          </a:p>
          <a:p>
            <a:pPr/>
            <a:r>
              <a:t>(Device Under test)</a:t>
            </a:r>
          </a:p>
        </p:txBody>
      </p:sp>
      <p:sp>
        <p:nvSpPr>
          <p:cNvPr id="293" name="Line"/>
          <p:cNvSpPr/>
          <p:nvPr/>
        </p:nvSpPr>
        <p:spPr>
          <a:xfrm>
            <a:off x="3297770" y="4200723"/>
            <a:ext cx="49970" cy="8215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7200" y="14400"/>
                </a:lnTo>
                <a:lnTo>
                  <a:pt x="0" y="21600"/>
                </a:lnTo>
                <a:lnTo>
                  <a:pt x="13987" y="2765"/>
                </a:lnTo>
              </a:path>
            </a:pathLst>
          </a:custGeom>
          <a:ln w="63500">
            <a:solidFill>
              <a:schemeClr val="accent1">
                <a:hueOff val="109193"/>
                <a:satOff val="-4874"/>
                <a:lumOff val="12971"/>
              </a:schemeClr>
            </a:solidFill>
            <a:miter lim="400000"/>
          </a:ln>
        </p:spPr>
        <p:txBody>
          <a:bodyPr lIns="50800" tIns="50800" rIns="50800" bIns="50800" anchor="ctr"/>
          <a:lstStyle/>
          <a:p>
            <a:pPr>
              <a:defRPr>
                <a:solidFill>
                  <a:srgbClr val="202020"/>
                </a:solidFill>
              </a:defRPr>
            </a:pPr>
          </a:p>
        </p:txBody>
      </p:sp>
      <p:sp>
        <p:nvSpPr>
          <p:cNvPr id="294" name="Text"/>
          <p:cNvSpPr txBox="1"/>
          <p:nvPr/>
        </p:nvSpPr>
        <p:spPr>
          <a:xfrm>
            <a:off x="7432826" y="7103564"/>
            <a:ext cx="3881507" cy="110710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14:m>
              <m:oMathPara>
                <m:oMathParaPr>
                  <m:jc m:val="center"/>
                </m:oMathParaPr>
                <m:oMath>
                  <m:r>
                    <a:rPr xmlns:a="http://schemas.openxmlformats.org/drawingml/2006/main" sz="3300" i="1">
                      <a:solidFill>
                        <a:srgbClr val="324763"/>
                      </a:solidFill>
                      <a:latin typeface="Cambria Math" panose="02040503050406030204" pitchFamily="18" charset="0"/>
                    </a:rPr>
                    <m:t>Z</m:t>
                  </m:r>
                  <m:r>
                    <a:rPr xmlns:a="http://schemas.openxmlformats.org/drawingml/2006/main" sz="3300" i="1">
                      <a:solidFill>
                        <a:srgbClr val="324763"/>
                      </a:solidFill>
                      <a:latin typeface="Cambria Math" panose="02040503050406030204" pitchFamily="18" charset="0"/>
                    </a:rPr>
                    <m:t>=</m:t>
                  </m:r>
                  <m:r>
                    <a:rPr xmlns:a="http://schemas.openxmlformats.org/drawingml/2006/main" sz="3300" i="1">
                      <a:solidFill>
                        <a:srgbClr val="324763"/>
                      </a:solidFill>
                      <a:latin typeface="Cambria Math" panose="02040503050406030204" pitchFamily="18" charset="0"/>
                    </a:rPr>
                    <m:t>-</m:t>
                  </m:r>
                  <m:r>
                    <a:rPr xmlns:a="http://schemas.openxmlformats.org/drawingml/2006/main" sz="3300" i="1">
                      <a:solidFill>
                        <a:srgbClr val="324763"/>
                      </a:solidFill>
                      <a:latin typeface="Cambria Math" panose="02040503050406030204" pitchFamily="18" charset="0"/>
                    </a:rPr>
                    <m:t>2</m:t>
                  </m:r>
                  <m:sSub>
                    <m:e>
                      <m:r>
                        <a:rPr xmlns:a="http://schemas.openxmlformats.org/drawingml/2006/main" sz="3300" i="1">
                          <a:solidFill>
                            <a:srgbClr val="324763"/>
                          </a:solidFill>
                          <a:latin typeface="Cambria Math" panose="02040503050406030204" pitchFamily="18" charset="0"/>
                        </a:rPr>
                        <m:t>Z</m:t>
                      </m:r>
                    </m:e>
                    <m:sub>
                      <m:r>
                        <a:rPr xmlns:a="http://schemas.openxmlformats.org/drawingml/2006/main" sz="3300" i="1">
                          <a:solidFill>
                            <a:srgbClr val="324763"/>
                          </a:solidFill>
                          <a:latin typeface="Cambria Math" panose="02040503050406030204" pitchFamily="18" charset="0"/>
                        </a:rPr>
                        <m:t>L</m:t>
                      </m:r>
                    </m:sub>
                  </m:sSub>
                  <m:r>
                    <m:rPr>
                      <m:sty m:val="p"/>
                    </m:rPr>
                    <a:rPr xmlns:a="http://schemas.openxmlformats.org/drawingml/2006/main" sz="3300" i="1">
                      <a:solidFill>
                        <a:srgbClr val="324763"/>
                      </a:solidFill>
                      <a:latin typeface="Cambria Math" panose="02040503050406030204" pitchFamily="18" charset="0"/>
                    </a:rPr>
                    <m:t>ln</m:t>
                  </m:r>
                  <m:r>
                    <a:rPr xmlns:a="http://schemas.openxmlformats.org/drawingml/2006/main" sz="3300" i="1">
                      <a:solidFill>
                        <a:srgbClr val="324763"/>
                      </a:solidFill>
                      <a:latin typeface="Cambria Math" panose="02040503050406030204" pitchFamily="18" charset="0"/>
                    </a:rPr>
                    <m:t>(</m:t>
                  </m:r>
                  <m:f>
                    <m:fPr>
                      <m:ctrlPr>
                        <a:rPr xmlns:a="http://schemas.openxmlformats.org/drawingml/2006/main" sz="3300" i="1">
                          <a:solidFill>
                            <a:srgbClr val="324763"/>
                          </a:solidFill>
                          <a:latin typeface="Cambria Math" panose="02040503050406030204" pitchFamily="18" charset="0"/>
                        </a:rPr>
                      </m:ctrlPr>
                      <m:type m:val="bar"/>
                    </m:fPr>
                    <m:num>
                      <m:r>
                        <a:rPr xmlns:a="http://schemas.openxmlformats.org/drawingml/2006/main" sz="3300" i="1">
                          <a:solidFill>
                            <a:srgbClr val="324763"/>
                          </a:solidFill>
                          <a:latin typeface="Cambria Math" panose="02040503050406030204" pitchFamily="18" charset="0"/>
                        </a:rPr>
                        <m:t>S</m:t>
                      </m:r>
                      <m:sSub>
                        <m:e>
                          <m:r>
                            <a:rPr xmlns:a="http://schemas.openxmlformats.org/drawingml/2006/main" sz="3300" i="1">
                              <a:solidFill>
                                <a:srgbClr val="324763"/>
                              </a:solidFill>
                              <a:latin typeface="Cambria Math" panose="02040503050406030204" pitchFamily="18" charset="0"/>
                            </a:rPr>
                            <m:t>21</m:t>
                          </m:r>
                        </m:e>
                        <m:sub>
                          <m:r>
                            <a:rPr xmlns:a="http://schemas.openxmlformats.org/drawingml/2006/main" sz="3300" i="1">
                              <a:solidFill>
                                <a:srgbClr val="324763"/>
                              </a:solidFill>
                              <a:latin typeface="Cambria Math" panose="02040503050406030204" pitchFamily="18" charset="0"/>
                            </a:rPr>
                            <m:t>D</m:t>
                          </m:r>
                          <m:r>
                            <a:rPr xmlns:a="http://schemas.openxmlformats.org/drawingml/2006/main" sz="3300" i="1">
                              <a:solidFill>
                                <a:srgbClr val="324763"/>
                              </a:solidFill>
                              <a:latin typeface="Cambria Math" panose="02040503050406030204" pitchFamily="18" charset="0"/>
                            </a:rPr>
                            <m:t>U</m:t>
                          </m:r>
                          <m:r>
                            <a:rPr xmlns:a="http://schemas.openxmlformats.org/drawingml/2006/main" sz="3300" i="1">
                              <a:solidFill>
                                <a:srgbClr val="324763"/>
                              </a:solidFill>
                              <a:latin typeface="Cambria Math" panose="02040503050406030204" pitchFamily="18" charset="0"/>
                            </a:rPr>
                            <m:t>T</m:t>
                          </m:r>
                        </m:sub>
                      </m:sSub>
                    </m:num>
                    <m:den>
                      <m:r>
                        <a:rPr xmlns:a="http://schemas.openxmlformats.org/drawingml/2006/main" sz="3300" i="1">
                          <a:solidFill>
                            <a:srgbClr val="324763"/>
                          </a:solidFill>
                          <a:latin typeface="Cambria Math" panose="02040503050406030204" pitchFamily="18" charset="0"/>
                        </a:rPr>
                        <m:t>S</m:t>
                      </m:r>
                      <m:sSub>
                        <m:e>
                          <m:r>
                            <a:rPr xmlns:a="http://schemas.openxmlformats.org/drawingml/2006/main" sz="3300" i="1">
                              <a:solidFill>
                                <a:srgbClr val="324763"/>
                              </a:solidFill>
                              <a:latin typeface="Cambria Math" panose="02040503050406030204" pitchFamily="18" charset="0"/>
                            </a:rPr>
                            <m:t>21</m:t>
                          </m:r>
                        </m:e>
                        <m:sub>
                          <m:r>
                            <a:rPr xmlns:a="http://schemas.openxmlformats.org/drawingml/2006/main" sz="3300" i="1">
                              <a:solidFill>
                                <a:srgbClr val="324763"/>
                              </a:solidFill>
                              <a:latin typeface="Cambria Math" panose="02040503050406030204" pitchFamily="18" charset="0"/>
                            </a:rPr>
                            <m:t>R</m:t>
                          </m:r>
                          <m:r>
                            <a:rPr xmlns:a="http://schemas.openxmlformats.org/drawingml/2006/main" sz="3300" i="1">
                              <a:solidFill>
                                <a:srgbClr val="324763"/>
                              </a:solidFill>
                              <a:latin typeface="Cambria Math" panose="02040503050406030204" pitchFamily="18" charset="0"/>
                            </a:rPr>
                            <m:t>E</m:t>
                          </m:r>
                          <m:r>
                            <a:rPr xmlns:a="http://schemas.openxmlformats.org/drawingml/2006/main" sz="3300" i="1">
                              <a:solidFill>
                                <a:srgbClr val="324763"/>
                              </a:solidFill>
                              <a:latin typeface="Cambria Math" panose="02040503050406030204" pitchFamily="18" charset="0"/>
                            </a:rPr>
                            <m:t>F</m:t>
                          </m:r>
                        </m:sub>
                      </m:sSub>
                    </m:den>
                  </m:f>
                  <m:r>
                    <a:rPr xmlns:a="http://schemas.openxmlformats.org/drawingml/2006/main" sz="3300" i="1">
                      <a:solidFill>
                        <a:srgbClr val="324763"/>
                      </a:solidFill>
                      <a:latin typeface="Cambria Math" panose="02040503050406030204" pitchFamily="18" charset="0"/>
                    </a:rPr>
                    <m:t>)</m:t>
                  </m:r>
                </m:oMath>
              </m:oMathPara>
            </a14:m>
          </a:p>
        </p:txBody>
      </p:sp>
      <p:sp>
        <p:nvSpPr>
          <p:cNvPr id="295" name="where   is the line impedance   is the measured S parameter of the device under test and   is the measured S parameter of the referance section,D is the diameter of the pipe and d is the diameter of the wire."/>
          <p:cNvSpPr txBox="1"/>
          <p:nvPr/>
        </p:nvSpPr>
        <p:spPr>
          <a:xfrm>
            <a:off x="6708458" y="8775639"/>
            <a:ext cx="6283371" cy="107746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1500"/>
            </a:pPr>
            <a:r>
              <a:t>where </a:t>
            </a:r>
            <a14:m>
              <m:oMath>
                <m:sSub>
                  <m:e>
                    <m:r>
                      <a:rPr xmlns:a="http://schemas.openxmlformats.org/drawingml/2006/main" sz="1600" i="1">
                        <a:solidFill>
                          <a:srgbClr val="324763"/>
                        </a:solidFill>
                        <a:latin typeface="Cambria Math" panose="02040503050406030204" pitchFamily="18" charset="0"/>
                      </a:rPr>
                      <m:t>Z</m:t>
                    </m:r>
                  </m:e>
                  <m:sub>
                    <m:r>
                      <a:rPr xmlns:a="http://schemas.openxmlformats.org/drawingml/2006/main" sz="1600" i="1">
                        <a:solidFill>
                          <a:srgbClr val="324763"/>
                        </a:solidFill>
                        <a:latin typeface="Cambria Math" panose="02040503050406030204" pitchFamily="18" charset="0"/>
                      </a:rPr>
                      <m:t>L</m:t>
                    </m:r>
                  </m:sub>
                </m:sSub>
              </m:oMath>
            </a14:m>
            <a:r>
              <a:t> is the line impedance </a:t>
            </a:r>
            <a14:m>
              <m:oMath>
                <m:r>
                  <a:rPr xmlns:a="http://schemas.openxmlformats.org/drawingml/2006/main" sz="1600" i="1">
                    <a:solidFill>
                      <a:srgbClr val="324763"/>
                    </a:solidFill>
                    <a:latin typeface="Cambria Math" panose="02040503050406030204" pitchFamily="18" charset="0"/>
                  </a:rPr>
                  <m:t>S</m:t>
                </m:r>
                <m:sSub>
                  <m:e>
                    <m:r>
                      <a:rPr xmlns:a="http://schemas.openxmlformats.org/drawingml/2006/main" sz="1600" i="1">
                        <a:solidFill>
                          <a:srgbClr val="324763"/>
                        </a:solidFill>
                        <a:latin typeface="Cambria Math" panose="02040503050406030204" pitchFamily="18" charset="0"/>
                      </a:rPr>
                      <m:t>21</m:t>
                    </m:r>
                  </m:e>
                  <m:sub>
                    <m:r>
                      <a:rPr xmlns:a="http://schemas.openxmlformats.org/drawingml/2006/main" sz="1600" i="1">
                        <a:solidFill>
                          <a:srgbClr val="324763"/>
                        </a:solidFill>
                        <a:latin typeface="Cambria Math" panose="02040503050406030204" pitchFamily="18" charset="0"/>
                      </a:rPr>
                      <m:t>D</m:t>
                    </m:r>
                    <m:r>
                      <a:rPr xmlns:a="http://schemas.openxmlformats.org/drawingml/2006/main" sz="1600" i="1">
                        <a:solidFill>
                          <a:srgbClr val="324763"/>
                        </a:solidFill>
                        <a:latin typeface="Cambria Math" panose="02040503050406030204" pitchFamily="18" charset="0"/>
                      </a:rPr>
                      <m:t>U</m:t>
                    </m:r>
                    <m:r>
                      <a:rPr xmlns:a="http://schemas.openxmlformats.org/drawingml/2006/main" sz="1600" i="1">
                        <a:solidFill>
                          <a:srgbClr val="324763"/>
                        </a:solidFill>
                        <a:latin typeface="Cambria Math" panose="02040503050406030204" pitchFamily="18" charset="0"/>
                      </a:rPr>
                      <m:t>T</m:t>
                    </m:r>
                  </m:sub>
                </m:sSub>
              </m:oMath>
            </a14:m>
            <a:r>
              <a:t> is the measured S parameter of the device under test and </a:t>
            </a:r>
            <a14:m>
              <m:oMath>
                <m:r>
                  <a:rPr xmlns:a="http://schemas.openxmlformats.org/drawingml/2006/main" sz="1600" i="1">
                    <a:solidFill>
                      <a:srgbClr val="324763"/>
                    </a:solidFill>
                    <a:latin typeface="Cambria Math" panose="02040503050406030204" pitchFamily="18" charset="0"/>
                  </a:rPr>
                  <m:t>S</m:t>
                </m:r>
                <m:sSub>
                  <m:e>
                    <m:r>
                      <a:rPr xmlns:a="http://schemas.openxmlformats.org/drawingml/2006/main" sz="1600" i="1">
                        <a:solidFill>
                          <a:srgbClr val="324763"/>
                        </a:solidFill>
                        <a:latin typeface="Cambria Math" panose="02040503050406030204" pitchFamily="18" charset="0"/>
                      </a:rPr>
                      <m:t>21</m:t>
                    </m:r>
                  </m:e>
                  <m:sub>
                    <m:r>
                      <a:rPr xmlns:a="http://schemas.openxmlformats.org/drawingml/2006/main" sz="1600" i="1">
                        <a:solidFill>
                          <a:srgbClr val="324763"/>
                        </a:solidFill>
                        <a:latin typeface="Cambria Math" panose="02040503050406030204" pitchFamily="18" charset="0"/>
                      </a:rPr>
                      <m:t>R</m:t>
                    </m:r>
                    <m:r>
                      <a:rPr xmlns:a="http://schemas.openxmlformats.org/drawingml/2006/main" sz="1600" i="1">
                        <a:solidFill>
                          <a:srgbClr val="324763"/>
                        </a:solidFill>
                        <a:latin typeface="Cambria Math" panose="02040503050406030204" pitchFamily="18" charset="0"/>
                      </a:rPr>
                      <m:t>E</m:t>
                    </m:r>
                    <m:r>
                      <a:rPr xmlns:a="http://schemas.openxmlformats.org/drawingml/2006/main" sz="1600" i="1">
                        <a:solidFill>
                          <a:srgbClr val="324763"/>
                        </a:solidFill>
                        <a:latin typeface="Cambria Math" panose="02040503050406030204" pitchFamily="18" charset="0"/>
                      </a:rPr>
                      <m:t>F</m:t>
                    </m:r>
                  </m:sub>
                </m:sSub>
              </m:oMath>
            </a14:m>
            <a:r>
              <a:t> is the measured S parameter of the referance section,D is the diameter of the pipe and d is the diameter of the wire.</a:t>
            </a:r>
          </a:p>
        </p:txBody>
      </p:sp>
      <p:pic>
        <p:nvPicPr>
          <p:cNvPr id="296" name="IMG-3447.JPG" descr="IMG-3447.JPG"/>
          <p:cNvPicPr>
            <a:picLocks noChangeAspect="1"/>
          </p:cNvPicPr>
          <p:nvPr/>
        </p:nvPicPr>
        <p:blipFill>
          <a:blip r:embed="rId2">
            <a:extLst/>
          </a:blip>
          <a:stretch>
            <a:fillRect/>
          </a:stretch>
        </p:blipFill>
        <p:spPr>
          <a:xfrm rot="16202067">
            <a:off x="1642042" y="5418939"/>
            <a:ext cx="3359618" cy="4476354"/>
          </a:xfrm>
          <a:prstGeom prst="rect">
            <a:avLst/>
          </a:prstGeom>
          <a:ln w="12700">
            <a:miter lim="400000"/>
          </a:ln>
        </p:spPr>
      </p:pic>
      <p:sp>
        <p:nvSpPr>
          <p:cNvPr id="297" name="Line"/>
          <p:cNvSpPr/>
          <p:nvPr/>
        </p:nvSpPr>
        <p:spPr>
          <a:xfrm flipV="1">
            <a:off x="4750080" y="6871744"/>
            <a:ext cx="668424" cy="1101923"/>
          </a:xfrm>
          <a:prstGeom prst="line">
            <a:avLst/>
          </a:prstGeom>
          <a:ln w="63500">
            <a:solidFill>
              <a:schemeClr val="accent5">
                <a:lumOff val="-6018"/>
              </a:schemeClr>
            </a:solidFill>
            <a:miter lim="400000"/>
            <a:tailEnd type="triangle"/>
          </a:ln>
        </p:spPr>
        <p:txBody>
          <a:bodyPr lIns="50800" tIns="50800" rIns="50800" bIns="50800" anchor="ctr"/>
          <a:lstStyle/>
          <a:p>
            <a:pPr>
              <a:defRPr>
                <a:solidFill>
                  <a:srgbClr val="202020"/>
                </a:solidFill>
              </a:defRPr>
            </a:pPr>
          </a:p>
        </p:txBody>
      </p:sp>
      <p:sp>
        <p:nvSpPr>
          <p:cNvPr id="298" name="Circle"/>
          <p:cNvSpPr/>
          <p:nvPr/>
        </p:nvSpPr>
        <p:spPr>
          <a:xfrm>
            <a:off x="4138747" y="7453571"/>
            <a:ext cx="1270001" cy="1270001"/>
          </a:xfrm>
          <a:prstGeom prst="ellipse">
            <a:avLst/>
          </a:prstGeom>
          <a:blipFill>
            <a:blip r:embed="rId3">
              <a:alphaModFix amt="35414"/>
            </a:blip>
          </a:blipFill>
          <a:ln w="12700">
            <a:miter lim="400000"/>
          </a:ln>
        </p:spPr>
        <p:txBody>
          <a:bodyPr lIns="50800" tIns="50800" rIns="50800" bIns="50800" anchor="ctr"/>
          <a:lstStyle/>
          <a:p>
            <a:pPr>
              <a:defRPr>
                <a:solidFill>
                  <a:srgbClr val="FFFFFF"/>
                </a:solidFill>
              </a:defRPr>
            </a:pPr>
          </a:p>
        </p:txBody>
      </p:sp>
      <p:sp>
        <p:nvSpPr>
          <p:cNvPr id="299" name="Oval"/>
          <p:cNvSpPr/>
          <p:nvPr/>
        </p:nvSpPr>
        <p:spPr>
          <a:xfrm>
            <a:off x="9797020" y="7103564"/>
            <a:ext cx="908542" cy="654750"/>
          </a:xfrm>
          <a:prstGeom prst="ellipse">
            <a:avLst/>
          </a:prstGeom>
          <a:blipFill>
            <a:blip r:embed="rId4">
              <a:alphaModFix amt="46732"/>
            </a:blip>
          </a:blipFill>
          <a:ln w="12700">
            <a:miter lim="400000"/>
          </a:ln>
        </p:spPr>
        <p:txBody>
          <a:bodyPr lIns="50800" tIns="50800" rIns="50800" bIns="50800" anchor="ctr"/>
          <a:lstStyle/>
          <a:p>
            <a:pPr>
              <a:defRPr>
                <a:solidFill>
                  <a:srgbClr val="FFFFFF"/>
                </a:solidFill>
              </a:defRPr>
            </a:pPr>
          </a:p>
        </p:txBody>
      </p:sp>
      <p:pic>
        <p:nvPicPr>
          <p:cNvPr id="300" name="IMG-3448.JPG" descr="IMG-3448.JPG"/>
          <p:cNvPicPr>
            <a:picLocks noChangeAspect="1"/>
          </p:cNvPicPr>
          <p:nvPr/>
        </p:nvPicPr>
        <p:blipFill>
          <a:blip r:embed="rId5">
            <a:extLst/>
          </a:blip>
          <a:stretch>
            <a:fillRect/>
          </a:stretch>
        </p:blipFill>
        <p:spPr>
          <a:xfrm rot="5400000">
            <a:off x="2347509" y="859924"/>
            <a:ext cx="6052693" cy="8070257"/>
          </a:xfrm>
          <a:prstGeom prst="rect">
            <a:avLst/>
          </a:prstGeom>
          <a:ln w="12700">
            <a:miter lim="400000"/>
          </a:ln>
        </p:spPr>
      </p:pic>
      <p:sp>
        <p:nvSpPr>
          <p:cNvPr id="301" name="The scattering matrix is a mathematical construct that quantifies how RF energy propagates through a multi-port network"/>
          <p:cNvSpPr/>
          <p:nvPr/>
        </p:nvSpPr>
        <p:spPr>
          <a:xfrm>
            <a:off x="3718760" y="-966296"/>
            <a:ext cx="11335916" cy="8448595"/>
          </a:xfrm>
          <a:prstGeom prst="ellipse">
            <a:avLst/>
          </a:prstGeom>
          <a:blipFill>
            <a:blip r:embed="rId6"/>
          </a:blipFill>
          <a:ln w="12700">
            <a:miter lim="400000"/>
          </a:ln>
          <a:extLst>
            <a:ext uri="{C572A759-6A51-4108-AA02-DFA0A04FC94B}">
              <ma14:wrappingTextBoxFlag xmlns:ma14="http://schemas.microsoft.com/office/mac/drawingml/2011/main" val="1"/>
            </a:ext>
          </a:extLst>
        </p:spPr>
        <p:txBody>
          <a:bodyPr lIns="50800" tIns="50800" rIns="50800" bIns="50800" anchor="ctr"/>
          <a:lstStyle/>
          <a:p>
            <a:pPr lvl="3" marL="1925052" indent="-401052" algn="l">
              <a:spcBef>
                <a:spcPts val="3800"/>
              </a:spcBef>
              <a:buClr>
                <a:srgbClr val="FFFFFF"/>
              </a:buClr>
              <a:buSzPct val="70000"/>
              <a:buFont typeface="Zapf Dingbats"/>
              <a:buChar char="✤"/>
              <a:defRPr>
                <a:solidFill>
                  <a:srgbClr val="F5F5F5"/>
                </a:solidFill>
              </a:defRPr>
            </a:pPr>
            <a:r>
              <a:t>  The scattering matrix is a mathematical construct that quantifies how RF energy propagates through a multi-port network</a:t>
            </a:r>
          </a:p>
        </p:txBody>
      </p:sp>
      <p:pic>
        <p:nvPicPr>
          <p:cNvPr id="302" name="Screen Shot 2019-11-20 at 15.06.53.png" descr="Screen Shot 2019-11-20 at 15.06.53.png"/>
          <p:cNvPicPr>
            <a:picLocks noChangeAspect="1"/>
          </p:cNvPicPr>
          <p:nvPr/>
        </p:nvPicPr>
        <p:blipFill>
          <a:blip r:embed="rId7">
            <a:extLst/>
          </a:blip>
          <a:stretch>
            <a:fillRect/>
          </a:stretch>
        </p:blipFill>
        <p:spPr>
          <a:xfrm>
            <a:off x="4387822" y="1083669"/>
            <a:ext cx="3845764" cy="2870781"/>
          </a:xfrm>
          <a:prstGeom prst="rect">
            <a:avLst/>
          </a:prstGeom>
          <a:ln w="12700">
            <a:miter lim="400000"/>
          </a:ln>
        </p:spPr>
      </p:pic>
      <p:pic>
        <p:nvPicPr>
          <p:cNvPr id="303" name="Screen Shot 2019-11-20 at 15.24.04.png" descr="Screen Shot 2019-11-20 at 15.24.04.png"/>
          <p:cNvPicPr>
            <a:picLocks noChangeAspect="1"/>
          </p:cNvPicPr>
          <p:nvPr/>
        </p:nvPicPr>
        <p:blipFill>
          <a:blip r:embed="rId8">
            <a:extLst/>
          </a:blip>
          <a:stretch>
            <a:fillRect/>
          </a:stretch>
        </p:blipFill>
        <p:spPr>
          <a:xfrm>
            <a:off x="3106576" y="3215050"/>
            <a:ext cx="5207001" cy="1574801"/>
          </a:xfrm>
          <a:prstGeom prst="rect">
            <a:avLst/>
          </a:prstGeom>
          <a:ln w="12700">
            <a:miter lim="400000"/>
          </a:ln>
        </p:spPr>
      </p:pic>
      <p:pic>
        <p:nvPicPr>
          <p:cNvPr id="304" name="Screen Shot 2019-11-20 at 16.08.53.png" descr="Screen Shot 2019-11-20 at 16.08.53.png"/>
          <p:cNvPicPr>
            <a:picLocks noChangeAspect="1"/>
          </p:cNvPicPr>
          <p:nvPr/>
        </p:nvPicPr>
        <p:blipFill>
          <a:blip r:embed="rId9">
            <a:extLst/>
          </a:blip>
          <a:stretch>
            <a:fillRect/>
          </a:stretch>
        </p:blipFill>
        <p:spPr>
          <a:xfrm>
            <a:off x="8303578" y="5301164"/>
            <a:ext cx="1701801" cy="2552701"/>
          </a:xfrm>
          <a:prstGeom prst="rect">
            <a:avLst/>
          </a:prstGeom>
          <a:ln w="12700">
            <a:miter lim="400000"/>
          </a:ln>
        </p:spPr>
      </p:pic>
      <p:sp>
        <p:nvSpPr>
          <p:cNvPr id="305" name="Equation"/>
          <p:cNvSpPr txBox="1"/>
          <p:nvPr/>
        </p:nvSpPr>
        <p:spPr>
          <a:xfrm>
            <a:off x="11236479" y="8277571"/>
            <a:ext cx="1544834" cy="551813"/>
          </a:xfrm>
          <a:prstGeom prst="rect">
            <a:avLst/>
          </a:prstGeom>
          <a:ln w="12700">
            <a:miter lim="400000"/>
          </a:ln>
        </p:spPr>
        <p:txBody>
          <a:bodyPr wrap="none" lIns="0" tIns="0" rIns="0" bIns="0">
            <a:spAutoFit/>
          </a:bodyPr>
          <a:lstStyle/>
          <a:p>
            <a:pPr algn="l" defTabSz="914400" latinLnBrk="1">
              <a:defRPr sz="1800">
                <a:solidFill>
                  <a:srgbClr val="000000"/>
                </a:solidFill>
              </a:defRPr>
            </a:pPr>
            <a14:m>
              <m:oMathPara>
                <m:oMathParaPr>
                  <m:jc m:val="centerGroup"/>
                </m:oMathParaPr>
                <m:oMath>
                  <m:sSub>
                    <m:e>
                      <m:r>
                        <a:rPr xmlns:a="http://schemas.openxmlformats.org/drawingml/2006/main" sz="2000" i="1">
                          <a:solidFill>
                            <a:srgbClr val="324763"/>
                          </a:solidFill>
                          <a:latin typeface="Cambria Math" panose="02040503050406030204" pitchFamily="18" charset="0"/>
                        </a:rPr>
                        <m:t>Z</m:t>
                      </m:r>
                    </m:e>
                    <m:sub>
                      <m:r>
                        <a:rPr xmlns:a="http://schemas.openxmlformats.org/drawingml/2006/main" sz="2000" i="1">
                          <a:solidFill>
                            <a:srgbClr val="324763"/>
                          </a:solidFill>
                          <a:latin typeface="Cambria Math" panose="02040503050406030204" pitchFamily="18" charset="0"/>
                        </a:rPr>
                        <m:t>L</m:t>
                      </m:r>
                    </m:sub>
                  </m:sSub>
                  <m:r>
                    <a:rPr xmlns:a="http://schemas.openxmlformats.org/drawingml/2006/main" sz="2000" i="1">
                      <a:solidFill>
                        <a:srgbClr val="324763"/>
                      </a:solidFill>
                      <a:latin typeface="Cambria Math" panose="02040503050406030204" pitchFamily="18" charset="0"/>
                    </a:rPr>
                    <m:t>=</m:t>
                  </m:r>
                  <m:f>
                    <m:fPr>
                      <m:ctrlPr>
                        <a:rPr xmlns:a="http://schemas.openxmlformats.org/drawingml/2006/main" sz="2000" i="1">
                          <a:solidFill>
                            <a:srgbClr val="324763"/>
                          </a:solidFill>
                          <a:latin typeface="Cambria Math" panose="02040503050406030204" pitchFamily="18" charset="0"/>
                        </a:rPr>
                      </m:ctrlPr>
                      <m:type m:val="bar"/>
                    </m:fPr>
                    <m:num>
                      <m:sSub>
                        <m:e>
                          <m:r>
                            <a:rPr xmlns:a="http://schemas.openxmlformats.org/drawingml/2006/main" sz="2000" i="1">
                              <a:solidFill>
                                <a:srgbClr val="324763"/>
                              </a:solidFill>
                              <a:latin typeface="Cambria Math" panose="02040503050406030204" pitchFamily="18" charset="0"/>
                            </a:rPr>
                            <m:t>Z</m:t>
                          </m:r>
                        </m:e>
                        <m:sub>
                          <m:r>
                            <a:rPr xmlns:a="http://schemas.openxmlformats.org/drawingml/2006/main" sz="2000" i="1">
                              <a:solidFill>
                                <a:srgbClr val="324763"/>
                              </a:solidFill>
                              <a:latin typeface="Cambria Math" panose="02040503050406030204" pitchFamily="18" charset="0"/>
                            </a:rPr>
                            <m:t>v</m:t>
                          </m:r>
                        </m:sub>
                      </m:sSub>
                    </m:num>
                    <m:den>
                      <m:r>
                        <a:rPr xmlns:a="http://schemas.openxmlformats.org/drawingml/2006/main" sz="2000" i="1">
                          <a:solidFill>
                            <a:srgbClr val="324763"/>
                          </a:solidFill>
                          <a:latin typeface="Cambria Math" panose="02040503050406030204" pitchFamily="18" charset="0"/>
                        </a:rPr>
                        <m:t>2</m:t>
                      </m:r>
                      <m:r>
                        <a:rPr xmlns:a="http://schemas.openxmlformats.org/drawingml/2006/main" sz="2000" i="1">
                          <a:solidFill>
                            <a:srgbClr val="324763"/>
                          </a:solidFill>
                          <a:latin typeface="Cambria Math" panose="02040503050406030204" pitchFamily="18" charset="0"/>
                        </a:rPr>
                        <m:t>π</m:t>
                      </m:r>
                    </m:den>
                  </m:f>
                  <m:r>
                    <m:rPr>
                      <m:sty m:val="p"/>
                    </m:rPr>
                    <a:rPr xmlns:a="http://schemas.openxmlformats.org/drawingml/2006/main" sz="2000" i="1">
                      <a:solidFill>
                        <a:srgbClr val="324763"/>
                      </a:solidFill>
                      <a:latin typeface="Cambria Math" panose="02040503050406030204" pitchFamily="18" charset="0"/>
                    </a:rPr>
                    <m:t>ln</m:t>
                  </m:r>
                  <m:r>
                    <a:rPr xmlns:a="http://schemas.openxmlformats.org/drawingml/2006/main" sz="2000" i="1">
                      <a:solidFill>
                        <a:srgbClr val="324763"/>
                      </a:solidFill>
                      <a:latin typeface="Cambria Math" panose="02040503050406030204" pitchFamily="18" charset="0"/>
                    </a:rPr>
                    <m:t>(</m:t>
                  </m:r>
                  <m:f>
                    <m:fPr>
                      <m:ctrlPr>
                        <a:rPr xmlns:a="http://schemas.openxmlformats.org/drawingml/2006/main" sz="2000" i="1">
                          <a:solidFill>
                            <a:srgbClr val="324763"/>
                          </a:solidFill>
                          <a:latin typeface="Cambria Math" panose="02040503050406030204" pitchFamily="18" charset="0"/>
                        </a:rPr>
                      </m:ctrlPr>
                      <m:type m:val="bar"/>
                    </m:fPr>
                    <m:num>
                      <m:r>
                        <a:rPr xmlns:a="http://schemas.openxmlformats.org/drawingml/2006/main" sz="2000" i="1">
                          <a:solidFill>
                            <a:srgbClr val="324763"/>
                          </a:solidFill>
                          <a:latin typeface="Cambria Math" panose="02040503050406030204" pitchFamily="18" charset="0"/>
                        </a:rPr>
                        <m:t>D</m:t>
                      </m:r>
                    </m:num>
                    <m:den>
                      <m:r>
                        <a:rPr xmlns:a="http://schemas.openxmlformats.org/drawingml/2006/main" sz="2000" i="1">
                          <a:solidFill>
                            <a:srgbClr val="324763"/>
                          </a:solidFill>
                          <a:latin typeface="Cambria Math" panose="02040503050406030204" pitchFamily="18" charset="0"/>
                        </a:rPr>
                        <m:t>d</m:t>
                      </m:r>
                    </m:den>
                  </m:f>
                  <m:r>
                    <a:rPr xmlns:a="http://schemas.openxmlformats.org/drawingml/2006/main" sz="2000" i="1">
                      <a:solidFill>
                        <a:srgbClr val="324763"/>
                      </a:solidFill>
                      <a:latin typeface="Cambria Math" panose="02040503050406030204" pitchFamily="18" charset="0"/>
                    </a:rPr>
                    <m:t>)</m:t>
                  </m:r>
                </m:oMath>
              </m:oMathPara>
            </a14:m>
            <a:endParaRPr sz="2000">
              <a:solidFill>
                <a:srgbClr val="324863"/>
              </a:solidFill>
            </a:endParaRP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9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16" presetID="23" grpId="2" fill="hold">
                                  <p:stCondLst>
                                    <p:cond delay="0"/>
                                  </p:stCondLst>
                                  <p:iterate type="el" backwards="0">
                                    <p:tmAbs val="0"/>
                                  </p:iterate>
                                  <p:childTnLst>
                                    <p:set>
                                      <p:cBhvr>
                                        <p:cTn id="10" fill="hold"/>
                                        <p:tgtEl>
                                          <p:spTgt spid="301">
                                            <p:bg/>
                                          </p:spTgt>
                                        </p:tgtEl>
                                        <p:attrNameLst>
                                          <p:attrName>style.visibility</p:attrName>
                                        </p:attrNameLst>
                                      </p:cBhvr>
                                      <p:to>
                                        <p:strVal val="visible"/>
                                      </p:to>
                                    </p:set>
                                    <p:anim calcmode="lin" valueType="num">
                                      <p:cBhvr>
                                        <p:cTn id="11" dur="500" fill="hold"/>
                                        <p:tgtEl>
                                          <p:spTgt spid="301">
                                            <p:bg/>
                                          </p:spTgt>
                                        </p:tgtEl>
                                        <p:attrNameLst>
                                          <p:attrName>ppt_w</p:attrName>
                                        </p:attrNameLst>
                                      </p:cBhvr>
                                      <p:tavLst>
                                        <p:tav tm="0">
                                          <p:val>
                                            <p:fltVal val="0"/>
                                          </p:val>
                                        </p:tav>
                                        <p:tav tm="100000">
                                          <p:val>
                                            <p:strVal val="#ppt_w"/>
                                          </p:val>
                                        </p:tav>
                                      </p:tavLst>
                                    </p:anim>
                                    <p:anim calcmode="lin" valueType="num">
                                      <p:cBhvr>
                                        <p:cTn id="12" dur="500" fill="hold"/>
                                        <p:tgtEl>
                                          <p:spTgt spid="301">
                                            <p:bg/>
                                          </p:spTgt>
                                        </p:tgtEl>
                                        <p:attrNameLst>
                                          <p:attrName>ppt_h</p:attrName>
                                        </p:attrNameLst>
                                      </p:cBhvr>
                                      <p:tavLst>
                                        <p:tav tm="0">
                                          <p:val>
                                            <p:fltVal val="0"/>
                                          </p:val>
                                        </p:tav>
                                        <p:tav tm="100000">
                                          <p:val>
                                            <p:strVal val="#ppt_h"/>
                                          </p:val>
                                        </p:tav>
                                      </p:tavLst>
                                    </p:anim>
                                  </p:childTnLst>
                                </p:cTn>
                              </p:par>
                              <p:par>
                                <p:cTn id="13" presetClass="entr" nodeType="withEffect" presetSubtype="16" presetID="23" grpId="2" fill="hold">
                                  <p:stCondLst>
                                    <p:cond delay="0"/>
                                  </p:stCondLst>
                                  <p:iterate type="el" backwards="0">
                                    <p:tmAbs val="0"/>
                                  </p:iterate>
                                  <p:childTnLst>
                                    <p:set>
                                      <p:cBhvr>
                                        <p:cTn id="14" fill="hold"/>
                                        <p:tgtEl>
                                          <p:spTgt spid="301">
                                            <p:txEl>
                                              <p:pRg st="0" end="0"/>
                                            </p:txEl>
                                          </p:spTgt>
                                        </p:tgtEl>
                                        <p:attrNameLst>
                                          <p:attrName>style.visibility</p:attrName>
                                        </p:attrNameLst>
                                      </p:cBhvr>
                                      <p:to>
                                        <p:strVal val="visible"/>
                                      </p:to>
                                    </p:set>
                                    <p:anim calcmode="lin" valueType="num">
                                      <p:cBhvr>
                                        <p:cTn id="15" dur="500" fill="hold"/>
                                        <p:tgtEl>
                                          <p:spTgt spid="301">
                                            <p:txEl>
                                              <p:pRg st="0" end="0"/>
                                            </p:txEl>
                                          </p:spTgt>
                                        </p:tgtEl>
                                        <p:attrNameLst>
                                          <p:attrName>ppt_w</p:attrName>
                                        </p:attrNameLst>
                                      </p:cBhvr>
                                      <p:tavLst>
                                        <p:tav tm="0">
                                          <p:val>
                                            <p:fltVal val="0"/>
                                          </p:val>
                                        </p:tav>
                                        <p:tav tm="100000">
                                          <p:val>
                                            <p:strVal val="#ppt_w"/>
                                          </p:val>
                                        </p:tav>
                                      </p:tavLst>
                                    </p:anim>
                                    <p:anim calcmode="lin" valueType="num">
                                      <p:cBhvr>
                                        <p:cTn id="16" dur="500" fill="hold"/>
                                        <p:tgtEl>
                                          <p:spTgt spid="301">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16" presetID="23" grpId="3" fill="hold">
                                  <p:stCondLst>
                                    <p:cond delay="0"/>
                                  </p:stCondLst>
                                  <p:iterate type="el" backwards="0">
                                    <p:tmAbs val="0"/>
                                  </p:iterate>
                                  <p:childTnLst>
                                    <p:set>
                                      <p:cBhvr>
                                        <p:cTn id="20" fill="hold"/>
                                        <p:tgtEl>
                                          <p:spTgt spid="302"/>
                                        </p:tgtEl>
                                        <p:attrNameLst>
                                          <p:attrName>style.visibility</p:attrName>
                                        </p:attrNameLst>
                                      </p:cBhvr>
                                      <p:to>
                                        <p:strVal val="visible"/>
                                      </p:to>
                                    </p:set>
                                    <p:anim calcmode="lin" valueType="num">
                                      <p:cBhvr>
                                        <p:cTn id="21" dur="800" fill="hold"/>
                                        <p:tgtEl>
                                          <p:spTgt spid="302"/>
                                        </p:tgtEl>
                                        <p:attrNameLst>
                                          <p:attrName>ppt_w</p:attrName>
                                        </p:attrNameLst>
                                      </p:cBhvr>
                                      <p:tavLst>
                                        <p:tav tm="0">
                                          <p:val>
                                            <p:fltVal val="0"/>
                                          </p:val>
                                        </p:tav>
                                        <p:tav tm="100000">
                                          <p:val>
                                            <p:strVal val="#ppt_w"/>
                                          </p:val>
                                        </p:tav>
                                      </p:tavLst>
                                    </p:anim>
                                    <p:anim calcmode="lin" valueType="num">
                                      <p:cBhvr>
                                        <p:cTn id="22" dur="800" fill="hold"/>
                                        <p:tgtEl>
                                          <p:spTgt spid="302"/>
                                        </p:tgtEl>
                                        <p:attrNameLst>
                                          <p:attrName>ppt_h</p:attrName>
                                        </p:attrNameLst>
                                      </p:cBhvr>
                                      <p:tavLst>
                                        <p:tav tm="0">
                                          <p:val>
                                            <p:fltVal val="0"/>
                                          </p:val>
                                        </p:tav>
                                        <p:tav tm="100000">
                                          <p:val>
                                            <p:strVal val="#ppt_h"/>
                                          </p:val>
                                        </p:tav>
                                      </p:tavLst>
                                    </p:anim>
                                  </p:childTnLst>
                                </p:cTn>
                              </p:par>
                            </p:childTnLst>
                          </p:cTn>
                        </p:par>
                        <p:par>
                          <p:cTn id="23" fill="hold">
                            <p:stCondLst>
                              <p:cond delay="800"/>
                            </p:stCondLst>
                            <p:childTnLst>
                              <p:par>
                                <p:cTn id="24" presetClass="entr" nodeType="afterEffect" presetSubtype="8" presetID="2" grpId="4" fill="hold">
                                  <p:stCondLst>
                                    <p:cond delay="0"/>
                                  </p:stCondLst>
                                  <p:iterate type="el" backwards="0">
                                    <p:tmAbs val="0"/>
                                  </p:iterate>
                                  <p:childTnLst>
                                    <p:set>
                                      <p:cBhvr>
                                        <p:cTn id="25" fill="hold"/>
                                        <p:tgtEl>
                                          <p:spTgt spid="303"/>
                                        </p:tgtEl>
                                        <p:attrNameLst>
                                          <p:attrName>style.visibility</p:attrName>
                                        </p:attrNameLst>
                                      </p:cBhvr>
                                      <p:to>
                                        <p:strVal val="visible"/>
                                      </p:to>
                                    </p:set>
                                    <p:anim calcmode="lin" valueType="num">
                                      <p:cBhvr>
                                        <p:cTn id="26" dur="800" fill="hold"/>
                                        <p:tgtEl>
                                          <p:spTgt spid="303"/>
                                        </p:tgtEl>
                                        <p:attrNameLst>
                                          <p:attrName>ppt_x</p:attrName>
                                        </p:attrNameLst>
                                      </p:cBhvr>
                                      <p:tavLst>
                                        <p:tav tm="0">
                                          <p:val>
                                            <p:strVal val="0-#ppt_w/2"/>
                                          </p:val>
                                        </p:tav>
                                        <p:tav tm="100000">
                                          <p:val>
                                            <p:strVal val="#ppt_x"/>
                                          </p:val>
                                        </p:tav>
                                      </p:tavLst>
                                    </p:anim>
                                    <p:anim calcmode="lin" valueType="num">
                                      <p:cBhvr>
                                        <p:cTn id="27" dur="800" fill="hold"/>
                                        <p:tgtEl>
                                          <p:spTgt spid="303"/>
                                        </p:tgtEl>
                                        <p:attrNameLst>
                                          <p:attrName>ppt_y</p:attrName>
                                        </p:attrNameLst>
                                      </p:cBhvr>
                                      <p:tavLst>
                                        <p:tav tm="0">
                                          <p:val>
                                            <p:strVal val="#ppt_y"/>
                                          </p:val>
                                        </p:tav>
                                        <p:tav tm="100000">
                                          <p:val>
                                            <p:strVal val="#ppt_y"/>
                                          </p:val>
                                        </p:tav>
                                      </p:tavLst>
                                    </p:anim>
                                  </p:childTnLst>
                                </p:cTn>
                              </p:par>
                            </p:childTnLst>
                          </p:cTn>
                        </p:par>
                        <p:par>
                          <p:cTn id="28" fill="hold">
                            <p:stCondLst>
                              <p:cond delay="1600"/>
                            </p:stCondLst>
                            <p:childTnLst>
                              <p:par>
                                <p:cTn id="29" presetClass="entr" nodeType="afterEffect" presetSubtype="8" presetID="2" grpId="5" fill="hold">
                                  <p:stCondLst>
                                    <p:cond delay="0"/>
                                  </p:stCondLst>
                                  <p:iterate type="el" backwards="0">
                                    <p:tmAbs val="0"/>
                                  </p:iterate>
                                  <p:childTnLst>
                                    <p:set>
                                      <p:cBhvr>
                                        <p:cTn id="30" fill="hold"/>
                                        <p:tgtEl>
                                          <p:spTgt spid="304"/>
                                        </p:tgtEl>
                                        <p:attrNameLst>
                                          <p:attrName>style.visibility</p:attrName>
                                        </p:attrNameLst>
                                      </p:cBhvr>
                                      <p:to>
                                        <p:strVal val="visible"/>
                                      </p:to>
                                    </p:set>
                                    <p:anim calcmode="lin" valueType="num">
                                      <p:cBhvr>
                                        <p:cTn id="31" dur="800" fill="hold"/>
                                        <p:tgtEl>
                                          <p:spTgt spid="304"/>
                                        </p:tgtEl>
                                        <p:attrNameLst>
                                          <p:attrName>ppt_x</p:attrName>
                                        </p:attrNameLst>
                                      </p:cBhvr>
                                      <p:tavLst>
                                        <p:tav tm="0">
                                          <p:val>
                                            <p:strVal val="0-#ppt_w/2"/>
                                          </p:val>
                                        </p:tav>
                                        <p:tav tm="100000">
                                          <p:val>
                                            <p:strVal val="#ppt_x"/>
                                          </p:val>
                                        </p:tav>
                                      </p:tavLst>
                                    </p:anim>
                                    <p:anim calcmode="lin" valueType="num">
                                      <p:cBhvr>
                                        <p:cTn id="32" dur="800" fill="hold"/>
                                        <p:tgtEl>
                                          <p:spTgt spid="304"/>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Class="exit" nodeType="clickEffect" presetSubtype="0" presetID="1" grpId="6" fill="hold">
                                  <p:stCondLst>
                                    <p:cond delay="0"/>
                                  </p:stCondLst>
                                  <p:iterate type="el" backwards="0">
                                    <p:tmAbs val="0"/>
                                  </p:iterate>
                                  <p:childTnLst>
                                    <p:set>
                                      <p:cBhvr>
                                        <p:cTn id="36" fill="hold">
                                          <p:stCondLst>
                                            <p:cond delay="0"/>
                                          </p:stCondLst>
                                        </p:cTn>
                                        <p:tgtEl>
                                          <p:spTgt spid="302"/>
                                        </p:tgtEl>
                                        <p:attrNameLst>
                                          <p:attrName>style.visibility</p:attrName>
                                        </p:attrNameLst>
                                      </p:cBhvr>
                                      <p:to>
                                        <p:strVal val="hidden"/>
                                      </p:to>
                                    </p:set>
                                  </p:childTnLst>
                                </p:cTn>
                              </p:par>
                            </p:childTnLst>
                          </p:cTn>
                        </p:par>
                        <p:par>
                          <p:cTn id="37" fill="hold">
                            <p:stCondLst>
                              <p:cond delay="0"/>
                            </p:stCondLst>
                            <p:childTnLst>
                              <p:par>
                                <p:cTn id="38" presetClass="exit" nodeType="afterEffect" presetSubtype="0" presetID="1" grpId="7" fill="hold">
                                  <p:stCondLst>
                                    <p:cond delay="0"/>
                                  </p:stCondLst>
                                  <p:iterate type="el" backwards="0">
                                    <p:tmAbs val="0"/>
                                  </p:iterate>
                                  <p:childTnLst>
                                    <p:set>
                                      <p:cBhvr>
                                        <p:cTn id="39" fill="hold">
                                          <p:stCondLst>
                                            <p:cond delay="0"/>
                                          </p:stCondLst>
                                        </p:cTn>
                                        <p:tgtEl>
                                          <p:spTgt spid="304"/>
                                        </p:tgtEl>
                                        <p:attrNameLst>
                                          <p:attrName>style.visibility</p:attrName>
                                        </p:attrNameLst>
                                      </p:cBhvr>
                                      <p:to>
                                        <p:strVal val="hidden"/>
                                      </p:to>
                                    </p:set>
                                  </p:childTnLst>
                                </p:cTn>
                              </p:par>
                            </p:childTnLst>
                          </p:cTn>
                        </p:par>
                        <p:par>
                          <p:cTn id="40" fill="hold">
                            <p:stCondLst>
                              <p:cond delay="0"/>
                            </p:stCondLst>
                            <p:childTnLst>
                              <p:par>
                                <p:cTn id="41" presetClass="exit" nodeType="afterEffect" presetSubtype="0" presetID="1" grpId="8" fill="hold">
                                  <p:stCondLst>
                                    <p:cond delay="0"/>
                                  </p:stCondLst>
                                  <p:iterate type="el" backwards="0">
                                    <p:tmAbs val="0"/>
                                  </p:iterate>
                                  <p:childTnLst>
                                    <p:set>
                                      <p:cBhvr>
                                        <p:cTn id="42" fill="hold">
                                          <p:stCondLst>
                                            <p:cond delay="0"/>
                                          </p:stCondLst>
                                        </p:cTn>
                                        <p:tgtEl>
                                          <p:spTgt spid="303"/>
                                        </p:tgtEl>
                                        <p:attrNameLst>
                                          <p:attrName>style.visibility</p:attrName>
                                        </p:attrNameLst>
                                      </p:cBhvr>
                                      <p:to>
                                        <p:strVal val="hidden"/>
                                      </p:to>
                                    </p:set>
                                  </p:childTnLst>
                                </p:cTn>
                              </p:par>
                            </p:childTnLst>
                          </p:cTn>
                        </p:par>
                        <p:par>
                          <p:cTn id="43" fill="hold">
                            <p:stCondLst>
                              <p:cond delay="0"/>
                            </p:stCondLst>
                            <p:childTnLst>
                              <p:par>
                                <p:cTn id="44" presetClass="exit" nodeType="afterEffect" presetID="9" grpId="9" fill="hold">
                                  <p:stCondLst>
                                    <p:cond delay="0"/>
                                  </p:stCondLst>
                                  <p:iterate type="el" backwards="0">
                                    <p:tmAbs val="0"/>
                                  </p:iterate>
                                  <p:childTnLst>
                                    <p:animEffect filter="dissolve" transition="out">
                                      <p:cBhvr>
                                        <p:cTn id="45" dur="1000" fill="hold"/>
                                        <p:tgtEl>
                                          <p:spTgt spid="301">
                                            <p:txEl>
                                              <p:pRg st="0" end="0"/>
                                            </p:txEl>
                                          </p:spTgt>
                                        </p:tgtEl>
                                      </p:cBhvr>
                                    </p:animEffect>
                                    <p:set>
                                      <p:cBhvr>
                                        <p:cTn id="46" fill="hold">
                                          <p:stCondLst>
                                            <p:cond delay="999"/>
                                          </p:stCondLst>
                                        </p:cTn>
                                        <p:tgtEl>
                                          <p:spTgt spid="301">
                                            <p:txEl>
                                              <p:pRg st="0" end="0"/>
                                            </p:txEl>
                                          </p:spTgt>
                                        </p:tgtEl>
                                        <p:attrNameLst>
                                          <p:attrName>style.visibility</p:attrName>
                                        </p:attrNameLst>
                                      </p:cBhvr>
                                      <p:to>
                                        <p:strVal val="hidden"/>
                                      </p:to>
                                    </p:set>
                                  </p:childTnLst>
                                </p:cTn>
                              </p:par>
                              <p:par>
                                <p:cTn id="47" presetClass="exit" nodeType="withEffect" presetSubtype="0" presetID="9" grpId="9" fill="hold">
                                  <p:stCondLst>
                                    <p:cond delay="0"/>
                                  </p:stCondLst>
                                  <p:iterate type="el" backwards="0">
                                    <p:tmAbs val="0"/>
                                  </p:iterate>
                                  <p:childTnLst>
                                    <p:animEffect filter="dissolve" transition="out">
                                      <p:cBhvr>
                                        <p:cTn id="48" dur="1000" fill="hold"/>
                                        <p:tgtEl>
                                          <p:spTgt spid="301">
                                            <p:bg/>
                                          </p:spTgt>
                                        </p:tgtEl>
                                      </p:cBhvr>
                                    </p:animEffect>
                                    <p:set>
                                      <p:cBhvr>
                                        <p:cTn id="49" fill="hold">
                                          <p:stCondLst>
                                            <p:cond delay="999"/>
                                          </p:stCondLst>
                                        </p:cTn>
                                        <p:tgtEl>
                                          <p:spTgt spid="301">
                                            <p:bg/>
                                          </p:spTgt>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Class="entr" nodeType="clickEffect" presetSubtype="8" presetID="2" grpId="10" fill="hold">
                                  <p:stCondLst>
                                    <p:cond delay="0"/>
                                  </p:stCondLst>
                                  <p:iterate type="lt" backwards="0">
                                    <p:tmAbs val="0"/>
                                  </p:iterate>
                                  <p:childTnLst>
                                    <p:set>
                                      <p:cBhvr>
                                        <p:cTn id="53" fill="hold"/>
                                        <p:tgtEl>
                                          <p:spTgt spid="298"/>
                                        </p:tgtEl>
                                        <p:attrNameLst>
                                          <p:attrName>style.visibility</p:attrName>
                                        </p:attrNameLst>
                                      </p:cBhvr>
                                      <p:to>
                                        <p:strVal val="visible"/>
                                      </p:to>
                                    </p:set>
                                    <p:anim calcmode="lin" valueType="num">
                                      <p:cBhvr>
                                        <p:cTn id="54" dur="1000" fill="hold"/>
                                        <p:tgtEl>
                                          <p:spTgt spid="298"/>
                                        </p:tgtEl>
                                        <p:attrNameLst>
                                          <p:attrName>ppt_x</p:attrName>
                                        </p:attrNameLst>
                                      </p:cBhvr>
                                      <p:tavLst>
                                        <p:tav tm="0">
                                          <p:val>
                                            <p:strVal val="0-#ppt_w/2"/>
                                          </p:val>
                                        </p:tav>
                                        <p:tav tm="100000">
                                          <p:val>
                                            <p:strVal val="#ppt_x"/>
                                          </p:val>
                                        </p:tav>
                                      </p:tavLst>
                                    </p:anim>
                                    <p:anim calcmode="lin" valueType="num">
                                      <p:cBhvr>
                                        <p:cTn id="55" dur="1000" fill="hold"/>
                                        <p:tgtEl>
                                          <p:spTgt spid="298"/>
                                        </p:tgtEl>
                                        <p:attrNameLst>
                                          <p:attrName>ppt_y</p:attrName>
                                        </p:attrNameLst>
                                      </p:cBhvr>
                                      <p:tavLst>
                                        <p:tav tm="0">
                                          <p:val>
                                            <p:strVal val="#ppt_y"/>
                                          </p:val>
                                        </p:tav>
                                        <p:tav tm="100000">
                                          <p:val>
                                            <p:strVal val="#ppt_y"/>
                                          </p:val>
                                        </p:tav>
                                      </p:tavLst>
                                    </p:anim>
                                  </p:childTnLst>
                                </p:cTn>
                              </p:par>
                            </p:childTnLst>
                          </p:cTn>
                        </p:par>
                        <p:par>
                          <p:cTn id="56" fill="hold">
                            <p:stCondLst>
                              <p:cond delay="1000"/>
                            </p:stCondLst>
                            <p:childTnLst>
                              <p:par>
                                <p:cTn id="57" presetClass="exit" nodeType="afterEffect" presetID="9" grpId="11" fill="hold">
                                  <p:stCondLst>
                                    <p:cond delay="0"/>
                                  </p:stCondLst>
                                  <p:iterate type="el" backwards="0">
                                    <p:tmAbs val="0"/>
                                  </p:iterate>
                                  <p:childTnLst>
                                    <p:animEffect filter="dissolve" transition="out">
                                      <p:cBhvr>
                                        <p:cTn id="58" dur="1000" fill="hold"/>
                                        <p:tgtEl>
                                          <p:spTgt spid="299"/>
                                        </p:tgtEl>
                                      </p:cBhvr>
                                    </p:animEffect>
                                    <p:set>
                                      <p:cBhvr>
                                        <p:cTn id="59" fill="hold">
                                          <p:stCondLst>
                                            <p:cond delay="999"/>
                                          </p:stCondLst>
                                        </p:cTn>
                                        <p:tgtEl>
                                          <p:spTgt spid="299"/>
                                        </p:tgtEl>
                                        <p:attrNameLst>
                                          <p:attrName>style.visibility</p:attrName>
                                        </p:attrNameLst>
                                      </p:cBhvr>
                                      <p:to>
                                        <p:strVal val="hidden"/>
                                      </p:to>
                                    </p:set>
                                  </p:childTnLst>
                                </p:cTn>
                              </p:par>
                            </p:childTnLst>
                          </p:cTn>
                        </p:par>
                        <p:par>
                          <p:cTn id="60" fill="hold">
                            <p:stCondLst>
                              <p:cond delay="2000"/>
                            </p:stCondLst>
                            <p:childTnLst>
                              <p:par>
                                <p:cTn id="61" presetClass="entr" nodeType="afterEffect" presetSubtype="8" presetID="2" grpId="12" fill="hold">
                                  <p:stCondLst>
                                    <p:cond delay="0"/>
                                  </p:stCondLst>
                                  <p:iterate type="lt" backwards="0">
                                    <p:tmAbs val="0"/>
                                  </p:iterate>
                                  <p:childTnLst>
                                    <p:set>
                                      <p:cBhvr>
                                        <p:cTn id="62" fill="hold"/>
                                        <p:tgtEl>
                                          <p:spTgt spid="297"/>
                                        </p:tgtEl>
                                        <p:attrNameLst>
                                          <p:attrName>style.visibility</p:attrName>
                                        </p:attrNameLst>
                                      </p:cBhvr>
                                      <p:to>
                                        <p:strVal val="visible"/>
                                      </p:to>
                                    </p:set>
                                    <p:anim calcmode="lin" valueType="num">
                                      <p:cBhvr>
                                        <p:cTn id="63" dur="1000" fill="hold"/>
                                        <p:tgtEl>
                                          <p:spTgt spid="297"/>
                                        </p:tgtEl>
                                        <p:attrNameLst>
                                          <p:attrName>ppt_x</p:attrName>
                                        </p:attrNameLst>
                                      </p:cBhvr>
                                      <p:tavLst>
                                        <p:tav tm="0">
                                          <p:val>
                                            <p:strVal val="0-#ppt_w/2"/>
                                          </p:val>
                                        </p:tav>
                                        <p:tav tm="100000">
                                          <p:val>
                                            <p:strVal val="#ppt_x"/>
                                          </p:val>
                                        </p:tav>
                                      </p:tavLst>
                                    </p:anim>
                                    <p:anim calcmode="lin" valueType="num">
                                      <p:cBhvr>
                                        <p:cTn id="64" dur="1000" fill="hold"/>
                                        <p:tgtEl>
                                          <p:spTgt spid="297"/>
                                        </p:tgtEl>
                                        <p:attrNameLst>
                                          <p:attrName>ppt_y</p:attrName>
                                        </p:attrNameLst>
                                      </p:cBhvr>
                                      <p:tavLst>
                                        <p:tav tm="0">
                                          <p:val>
                                            <p:strVal val="#ppt_y"/>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Class="entr" nodeType="clickEffect" presetSubtype="8" presetID="2" grpId="13" fill="hold">
                                  <p:stCondLst>
                                    <p:cond delay="0"/>
                                  </p:stCondLst>
                                  <p:iterate type="el" backwards="0">
                                    <p:tmAbs val="0"/>
                                  </p:iterate>
                                  <p:childTnLst>
                                    <p:set>
                                      <p:cBhvr>
                                        <p:cTn id="68" fill="hold"/>
                                        <p:tgtEl>
                                          <p:spTgt spid="300"/>
                                        </p:tgtEl>
                                        <p:attrNameLst>
                                          <p:attrName>style.visibility</p:attrName>
                                        </p:attrNameLst>
                                      </p:cBhvr>
                                      <p:to>
                                        <p:strVal val="visible"/>
                                      </p:to>
                                    </p:set>
                                    <p:anim calcmode="lin" valueType="num">
                                      <p:cBhvr>
                                        <p:cTn id="69" dur="1000" fill="hold"/>
                                        <p:tgtEl>
                                          <p:spTgt spid="300"/>
                                        </p:tgtEl>
                                        <p:attrNameLst>
                                          <p:attrName>ppt_x</p:attrName>
                                        </p:attrNameLst>
                                      </p:cBhvr>
                                      <p:tavLst>
                                        <p:tav tm="0">
                                          <p:val>
                                            <p:strVal val="0-#ppt_w/2"/>
                                          </p:val>
                                        </p:tav>
                                        <p:tav tm="100000">
                                          <p:val>
                                            <p:strVal val="#ppt_x"/>
                                          </p:val>
                                        </p:tav>
                                      </p:tavLst>
                                    </p:anim>
                                    <p:anim calcmode="lin" valueType="num">
                                      <p:cBhvr>
                                        <p:cTn id="70" dur="1000" fill="hold"/>
                                        <p:tgtEl>
                                          <p:spTgt spid="30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04" grpId="5"/>
      <p:bldP build="whole" bldLvl="1" animBg="1" rev="0" advAuto="0" spid="304" grpId="7"/>
      <p:bldP build="whole" bldLvl="1" animBg="1" rev="0" advAuto="0" spid="299" grpId="11"/>
      <p:bldP build="p" bldLvl="1" animBg="1" rev="0" advAuto="0" spid="301" grpId="2"/>
      <p:bldP build="whole" bldLvl="1" animBg="1" rev="0" advAuto="0" spid="303" grpId="4"/>
      <p:bldP build="p" bldLvl="5" animBg="1" rev="0" advAuto="0" spid="301" grpId="9"/>
      <p:bldP build="whole" bldLvl="1" animBg="1" rev="0" advAuto="0" spid="302" grpId="3"/>
      <p:bldP build="whole" bldLvl="1" animBg="1" rev="0" advAuto="0" spid="298" grpId="10"/>
      <p:bldP build="whole" bldLvl="1" animBg="1" rev="0" advAuto="0" spid="303" grpId="8"/>
      <p:bldP build="whole" bldLvl="1" animBg="1" rev="0" advAuto="0" spid="302" grpId="6"/>
      <p:bldP build="whole" bldLvl="1" animBg="1" rev="0" advAuto="0" spid="299" grpId="1"/>
      <p:bldP build="whole" bldLvl="1" animBg="1" rev="0" advAuto="0" spid="297" grpId="12"/>
      <p:bldP build="whole" bldLvl="1" animBg="1" rev="0" advAuto="0" spid="300" grpId="13"/>
    </p:bldLst>
  </p:timing>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7" name="Reference Section"/>
          <p:cNvSpPr txBox="1"/>
          <p:nvPr>
            <p:ph type="title"/>
          </p:nvPr>
        </p:nvSpPr>
        <p:spPr>
          <a:prstGeom prst="rect">
            <a:avLst/>
          </a:prstGeom>
        </p:spPr>
        <p:txBody>
          <a:bodyPr/>
          <a:lstStyle/>
          <a:p>
            <a:pPr/>
            <a:r>
              <a:t>Reference Section</a:t>
            </a:r>
          </a:p>
        </p:txBody>
      </p:sp>
      <p:sp>
        <p:nvSpPr>
          <p:cNvPr id="308" name="The reference should be taken into account the defaults of the setup and the particular geometry of the beam pipe cross section."/>
          <p:cNvSpPr txBox="1"/>
          <p:nvPr>
            <p:ph type="body" sz="quarter" idx="1"/>
          </p:nvPr>
        </p:nvSpPr>
        <p:spPr>
          <a:xfrm>
            <a:off x="355600" y="7962449"/>
            <a:ext cx="12293600" cy="1346652"/>
          </a:xfrm>
          <a:prstGeom prst="rect">
            <a:avLst/>
          </a:prstGeom>
        </p:spPr>
        <p:txBody>
          <a:bodyPr/>
          <a:lstStyle>
            <a:lvl1pPr marL="401052" indent="-401052">
              <a:spcBef>
                <a:spcPts val="3800"/>
              </a:spcBef>
              <a:defRPr sz="3000"/>
            </a:lvl1pPr>
          </a:lstStyle>
          <a:p>
            <a:pPr/>
            <a:r>
              <a:t>The reference should be taken into account the defaults of the setup and the particular geometry of the beam pipe cross section. </a:t>
            </a:r>
          </a:p>
        </p:txBody>
      </p:sp>
      <p:sp>
        <p:nvSpPr>
          <p:cNvPr id="309"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310" name="picture of reference section"/>
          <p:cNvSpPr txBox="1"/>
          <p:nvPr/>
        </p:nvSpPr>
        <p:spPr>
          <a:xfrm>
            <a:off x="4188515" y="4676092"/>
            <a:ext cx="4637560" cy="609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picture of reference section</a:t>
            </a:r>
          </a:p>
        </p:txBody>
      </p:sp>
      <p:pic>
        <p:nvPicPr>
          <p:cNvPr id="311" name="IMG-3461.JPG" descr="IMG-3461.JPG"/>
          <p:cNvPicPr>
            <a:picLocks noChangeAspect="1"/>
          </p:cNvPicPr>
          <p:nvPr/>
        </p:nvPicPr>
        <p:blipFill>
          <a:blip r:embed="rId2">
            <a:extLst/>
          </a:blip>
          <a:stretch>
            <a:fillRect/>
          </a:stretch>
        </p:blipFill>
        <p:spPr>
          <a:xfrm>
            <a:off x="2428950" y="1925805"/>
            <a:ext cx="8146900" cy="6110175"/>
          </a:xfrm>
          <a:prstGeom prst="rect">
            <a:avLst/>
          </a:prstGeom>
          <a:ln w="12700">
            <a:miter lim="400000"/>
          </a:ln>
        </p:spPr>
      </p:pic>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3" name="Measurements"/>
          <p:cNvSpPr txBox="1"/>
          <p:nvPr>
            <p:ph type="title"/>
          </p:nvPr>
        </p:nvSpPr>
        <p:spPr>
          <a:xfrm>
            <a:off x="355600" y="444500"/>
            <a:ext cx="7393269" cy="2044700"/>
          </a:xfrm>
          <a:prstGeom prst="rect">
            <a:avLst/>
          </a:prstGeom>
        </p:spPr>
        <p:txBody>
          <a:bodyPr/>
          <a:lstStyle/>
          <a:p>
            <a:pPr/>
            <a:r>
              <a:t>Measurements</a:t>
            </a:r>
          </a:p>
        </p:txBody>
      </p:sp>
      <p:pic>
        <p:nvPicPr>
          <p:cNvPr id="314" name="ref_measurement_ezgi.jpg" descr="ref_measurement_ezgi.jpg"/>
          <p:cNvPicPr>
            <a:picLocks noChangeAspect="1"/>
          </p:cNvPicPr>
          <p:nvPr/>
        </p:nvPicPr>
        <p:blipFill>
          <a:blip r:embed="rId2">
            <a:extLst/>
          </a:blip>
          <a:stretch>
            <a:fillRect/>
          </a:stretch>
        </p:blipFill>
        <p:spPr>
          <a:xfrm>
            <a:off x="-697465" y="2913105"/>
            <a:ext cx="9865676" cy="6467390"/>
          </a:xfrm>
          <a:prstGeom prst="rect">
            <a:avLst/>
          </a:prstGeom>
          <a:ln w="12700">
            <a:miter lim="400000"/>
          </a:ln>
        </p:spPr>
      </p:pic>
      <p:sp>
        <p:nvSpPr>
          <p:cNvPr id="315" name="5 measurements were taken for the each element in the same condition to test the repeatability of the measurement. A lot of different factors can change the results (wire tension,welding etc.)…"/>
          <p:cNvSpPr txBox="1"/>
          <p:nvPr>
            <p:ph type="body" sz="half" idx="1"/>
          </p:nvPr>
        </p:nvSpPr>
        <p:spPr>
          <a:xfrm>
            <a:off x="8152586" y="646010"/>
            <a:ext cx="4755119" cy="7737656"/>
          </a:xfrm>
          <a:prstGeom prst="rect">
            <a:avLst/>
          </a:prstGeom>
        </p:spPr>
        <p:txBody>
          <a:bodyPr/>
          <a:lstStyle/>
          <a:p>
            <a:pPr marL="389021" indent="-389021" defTabSz="566674">
              <a:spcBef>
                <a:spcPts val="3600"/>
              </a:spcBef>
              <a:defRPr sz="2910"/>
            </a:pPr>
            <a:r>
              <a:t>5 measurements were taken for the each element in the same condition to test the repeatability of the measurement. A lot of different factors can change the results (wire tension,welding etc.)</a:t>
            </a:r>
          </a:p>
          <a:p>
            <a:pPr marL="389021" indent="-389021" defTabSz="566674">
              <a:spcBef>
                <a:spcPts val="3600"/>
              </a:spcBef>
              <a:defRPr sz="2910"/>
            </a:pPr>
            <a:r>
              <a:t>In each measurement the weldings,resistors and the wire tension are changed to estimate the effect of these parameters.</a:t>
            </a:r>
          </a:p>
        </p:txBody>
      </p:sp>
      <p:sp>
        <p:nvSpPr>
          <p:cNvPr id="316" name="Slide Number"/>
          <p:cNvSpPr txBox="1"/>
          <p:nvPr>
            <p:ph type="sldNum" sz="quarter" idx="2"/>
          </p:nvPr>
        </p:nvSpPr>
        <p:spPr>
          <a:xfrm>
            <a:off x="12337256" y="9220199"/>
            <a:ext cx="306388" cy="35560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8" name="Reference Measurements"/>
          <p:cNvSpPr txBox="1"/>
          <p:nvPr>
            <p:ph type="title"/>
          </p:nvPr>
        </p:nvSpPr>
        <p:spPr>
          <a:xfrm>
            <a:off x="355600" y="444500"/>
            <a:ext cx="12293600" cy="1315143"/>
          </a:xfrm>
          <a:prstGeom prst="rect">
            <a:avLst/>
          </a:prstGeom>
        </p:spPr>
        <p:txBody>
          <a:bodyPr/>
          <a:lstStyle/>
          <a:p>
            <a:pPr/>
            <a:r>
              <a:t>Reference Measurements</a:t>
            </a:r>
          </a:p>
        </p:txBody>
      </p:sp>
      <p:sp>
        <p:nvSpPr>
          <p:cNvPr id="319" name="These two problems are coming from the contact problem of the shields. After it understood properly the data which has these problems were taken out from the analysis."/>
          <p:cNvSpPr txBox="1"/>
          <p:nvPr>
            <p:ph type="body" sz="quarter" idx="1"/>
          </p:nvPr>
        </p:nvSpPr>
        <p:spPr>
          <a:xfrm>
            <a:off x="267606" y="7010499"/>
            <a:ext cx="7005155" cy="2298602"/>
          </a:xfrm>
          <a:prstGeom prst="rect">
            <a:avLst/>
          </a:prstGeom>
        </p:spPr>
        <p:txBody>
          <a:bodyPr/>
          <a:lstStyle>
            <a:lvl1pPr marL="345440" indent="-345440" defTabSz="397256">
              <a:spcBef>
                <a:spcPts val="2800"/>
              </a:spcBef>
              <a:defRPr sz="2584"/>
            </a:lvl1pPr>
          </a:lstStyle>
          <a:p>
            <a:pPr/>
            <a:r>
              <a:t>These two problems are coming from the contact problem of the shields. After it understood properly the data which has these problems were taken out from the analysis. </a:t>
            </a:r>
          </a:p>
        </p:txBody>
      </p:sp>
      <p:sp>
        <p:nvSpPr>
          <p:cNvPr id="320"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21" name="ref_measurement_ezgi.jpg" descr="ref_measurement_ezgi.jpg"/>
          <p:cNvPicPr>
            <a:picLocks noChangeAspect="1"/>
          </p:cNvPicPr>
          <p:nvPr/>
        </p:nvPicPr>
        <p:blipFill>
          <a:blip r:embed="rId2">
            <a:extLst/>
          </a:blip>
          <a:stretch>
            <a:fillRect/>
          </a:stretch>
        </p:blipFill>
        <p:spPr>
          <a:xfrm>
            <a:off x="11525" y="1571136"/>
            <a:ext cx="7423370" cy="4866350"/>
          </a:xfrm>
          <a:prstGeom prst="rect">
            <a:avLst/>
          </a:prstGeom>
          <a:ln w="12700">
            <a:miter lim="400000"/>
          </a:ln>
        </p:spPr>
      </p:pic>
      <p:sp>
        <p:nvSpPr>
          <p:cNvPr id="322" name="Line"/>
          <p:cNvSpPr/>
          <p:nvPr/>
        </p:nvSpPr>
        <p:spPr>
          <a:xfrm flipH="1" flipV="1">
            <a:off x="1767936" y="5144089"/>
            <a:ext cx="1673221" cy="1989275"/>
          </a:xfrm>
          <a:prstGeom prst="line">
            <a:avLst/>
          </a:prstGeom>
          <a:ln w="50800">
            <a:solidFill>
              <a:schemeClr val="accent1">
                <a:hueOff val="109193"/>
                <a:satOff val="-4874"/>
                <a:lumOff val="12971"/>
              </a:schemeClr>
            </a:solidFill>
            <a:miter lim="400000"/>
            <a:tailEnd type="triangle"/>
          </a:ln>
        </p:spPr>
        <p:txBody>
          <a:bodyPr lIns="50800" tIns="50800" rIns="50800" bIns="50800" anchor="ctr"/>
          <a:lstStyle/>
          <a:p>
            <a:pPr>
              <a:defRPr>
                <a:solidFill>
                  <a:srgbClr val="202020"/>
                </a:solidFill>
              </a:defRPr>
            </a:pPr>
          </a:p>
        </p:txBody>
      </p:sp>
      <p:sp>
        <p:nvSpPr>
          <p:cNvPr id="323" name="Line"/>
          <p:cNvSpPr/>
          <p:nvPr/>
        </p:nvSpPr>
        <p:spPr>
          <a:xfrm flipV="1">
            <a:off x="3407152" y="4873709"/>
            <a:ext cx="2280640" cy="2280641"/>
          </a:xfrm>
          <a:prstGeom prst="line">
            <a:avLst/>
          </a:prstGeom>
          <a:ln w="50800">
            <a:solidFill>
              <a:schemeClr val="accent1">
                <a:hueOff val="109193"/>
                <a:satOff val="-4874"/>
                <a:lumOff val="12971"/>
              </a:schemeClr>
            </a:solidFill>
            <a:miter lim="400000"/>
            <a:tailEnd type="triangle"/>
          </a:ln>
        </p:spPr>
        <p:txBody>
          <a:bodyPr lIns="50800" tIns="50800" rIns="50800" bIns="50800" anchor="ctr"/>
          <a:lstStyle/>
          <a:p>
            <a:pPr>
              <a:defRPr>
                <a:solidFill>
                  <a:srgbClr val="202020"/>
                </a:solidFill>
              </a:defRPr>
            </a:pPr>
          </a:p>
        </p:txBody>
      </p:sp>
      <p:pic>
        <p:nvPicPr>
          <p:cNvPr id="324" name="IMG-3448.JPG" descr="IMG-3448.JPG"/>
          <p:cNvPicPr>
            <a:picLocks noChangeAspect="1"/>
          </p:cNvPicPr>
          <p:nvPr/>
        </p:nvPicPr>
        <p:blipFill>
          <a:blip r:embed="rId3">
            <a:extLst/>
          </a:blip>
          <a:srcRect l="22509" t="41676" r="22509" b="15979"/>
          <a:stretch>
            <a:fillRect/>
          </a:stretch>
        </p:blipFill>
        <p:spPr>
          <a:xfrm rot="5400000">
            <a:off x="8624783" y="1961136"/>
            <a:ext cx="3327286" cy="3416645"/>
          </a:xfrm>
          <a:prstGeom prst="rect">
            <a:avLst/>
          </a:prstGeom>
          <a:ln w="12700">
            <a:miter lim="400000"/>
          </a:ln>
        </p:spPr>
      </p:pic>
      <p:sp>
        <p:nvSpPr>
          <p:cNvPr id="325" name="Line"/>
          <p:cNvSpPr/>
          <p:nvPr/>
        </p:nvSpPr>
        <p:spPr>
          <a:xfrm flipV="1">
            <a:off x="5869330" y="4186734"/>
            <a:ext cx="3896368" cy="419775"/>
          </a:xfrm>
          <a:prstGeom prst="line">
            <a:avLst/>
          </a:prstGeom>
          <a:ln w="50800">
            <a:solidFill>
              <a:schemeClr val="accent1">
                <a:hueOff val="109193"/>
                <a:satOff val="-4874"/>
                <a:lumOff val="12971"/>
              </a:schemeClr>
            </a:solidFill>
            <a:miter lim="400000"/>
            <a:tailEnd type="triangle"/>
          </a:ln>
        </p:spPr>
        <p:txBody>
          <a:bodyPr lIns="50800" tIns="50800" rIns="50800" bIns="50800" anchor="ctr"/>
          <a:lstStyle/>
          <a:p>
            <a:pPr>
              <a:defRPr>
                <a:solidFill>
                  <a:srgbClr val="202020"/>
                </a:solidFill>
              </a:defRPr>
            </a:pPr>
          </a:p>
        </p:txBody>
      </p:sp>
      <p:pic>
        <p:nvPicPr>
          <p:cNvPr id="326" name="S21oldref.jpg" descr="S21oldref.jpg"/>
          <p:cNvPicPr>
            <a:picLocks noChangeAspect="1"/>
          </p:cNvPicPr>
          <p:nvPr/>
        </p:nvPicPr>
        <p:blipFill>
          <a:blip r:embed="rId4">
            <a:extLst/>
          </a:blip>
          <a:stretch>
            <a:fillRect/>
          </a:stretch>
        </p:blipFill>
        <p:spPr>
          <a:xfrm>
            <a:off x="6319386" y="5704743"/>
            <a:ext cx="6732394" cy="4119823"/>
          </a:xfrm>
          <a:prstGeom prst="rect">
            <a:avLst/>
          </a:prstGeom>
          <a:ln w="12700">
            <a:miter lim="400000"/>
          </a:ln>
        </p:spPr>
      </p:pic>
      <p:sp>
        <p:nvSpPr>
          <p:cNvPr id="327" name="Arrow"/>
          <p:cNvSpPr/>
          <p:nvPr/>
        </p:nvSpPr>
        <p:spPr>
          <a:xfrm rot="2220000">
            <a:off x="6160712" y="5268393"/>
            <a:ext cx="1270001" cy="1270001"/>
          </a:xfrm>
          <a:prstGeom prst="rightArrow">
            <a:avLst>
              <a:gd name="adj1" fmla="val 32000"/>
              <a:gd name="adj2" fmla="val 64000"/>
            </a:avLst>
          </a:prstGeom>
          <a:blipFill>
            <a:blip r:embed="rId5"/>
          </a:blipFill>
          <a:ln w="12700">
            <a:miter lim="400000"/>
          </a:ln>
        </p:spPr>
        <p:txBody>
          <a:bodyPr lIns="50800" tIns="50800" rIns="50800" bIns="50800" anchor="ctr"/>
          <a:lstStyle/>
          <a:p>
            <a:pPr>
              <a:defRPr>
                <a:solidFill>
                  <a:srgbClr val="FFFFFF"/>
                </a:solidFill>
              </a:defRPr>
            </a:pP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6" presetID="23" grpId="1" fill="hold">
                                  <p:stCondLst>
                                    <p:cond delay="0"/>
                                  </p:stCondLst>
                                  <p:iterate type="el" backwards="0">
                                    <p:tmAbs val="0"/>
                                  </p:iterate>
                                  <p:childTnLst>
                                    <p:set>
                                      <p:cBhvr>
                                        <p:cTn id="6" fill="hold"/>
                                        <p:tgtEl>
                                          <p:spTgt spid="324"/>
                                        </p:tgtEl>
                                        <p:attrNameLst>
                                          <p:attrName>style.visibility</p:attrName>
                                        </p:attrNameLst>
                                      </p:cBhvr>
                                      <p:to>
                                        <p:strVal val="visible"/>
                                      </p:to>
                                    </p:set>
                                    <p:anim calcmode="lin" valueType="num">
                                      <p:cBhvr>
                                        <p:cTn id="7" dur="500" fill="hold"/>
                                        <p:tgtEl>
                                          <p:spTgt spid="324"/>
                                        </p:tgtEl>
                                        <p:attrNameLst>
                                          <p:attrName>ppt_w</p:attrName>
                                        </p:attrNameLst>
                                      </p:cBhvr>
                                      <p:tavLst>
                                        <p:tav tm="0">
                                          <p:val>
                                            <p:fltVal val="0"/>
                                          </p:val>
                                        </p:tav>
                                        <p:tav tm="100000">
                                          <p:val>
                                            <p:strVal val="#ppt_w"/>
                                          </p:val>
                                        </p:tav>
                                      </p:tavLst>
                                    </p:anim>
                                    <p:anim calcmode="lin" valueType="num">
                                      <p:cBhvr>
                                        <p:cTn id="8" dur="500" fill="hold"/>
                                        <p:tgtEl>
                                          <p:spTgt spid="32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24" grpId="1"/>
    </p:bldLst>
  </p:timing>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9" name="Error On the Reference Measurements"/>
          <p:cNvSpPr txBox="1"/>
          <p:nvPr>
            <p:ph type="title"/>
          </p:nvPr>
        </p:nvSpPr>
        <p:spPr>
          <a:prstGeom prst="rect">
            <a:avLst/>
          </a:prstGeom>
        </p:spPr>
        <p:txBody>
          <a:bodyPr/>
          <a:lstStyle>
            <a:lvl1pPr defTabSz="514095">
              <a:defRPr spc="-112" sz="5632"/>
            </a:lvl1pPr>
          </a:lstStyle>
          <a:p>
            <a:pPr/>
            <a:r>
              <a:t>Error On the Reference Measurements</a:t>
            </a:r>
          </a:p>
        </p:txBody>
      </p:sp>
      <p:sp>
        <p:nvSpPr>
          <p:cNvPr id="330"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31" name="stdrefold.jpg" descr="stdrefold.jpg"/>
          <p:cNvPicPr>
            <a:picLocks noChangeAspect="1"/>
          </p:cNvPicPr>
          <p:nvPr/>
        </p:nvPicPr>
        <p:blipFill>
          <a:blip r:embed="rId2">
            <a:extLst/>
          </a:blip>
          <a:stretch>
            <a:fillRect/>
          </a:stretch>
        </p:blipFill>
        <p:spPr>
          <a:xfrm>
            <a:off x="114379" y="1590369"/>
            <a:ext cx="9510328" cy="6039123"/>
          </a:xfrm>
          <a:prstGeom prst="rect">
            <a:avLst/>
          </a:prstGeom>
          <a:ln w="12700">
            <a:miter lim="400000"/>
          </a:ln>
        </p:spPr>
      </p:pic>
      <p:pic>
        <p:nvPicPr>
          <p:cNvPr id="332" name="mean+-sigmaold.jpg" descr="mean+-sigmaold.jpg"/>
          <p:cNvPicPr>
            <a:picLocks noChangeAspect="1"/>
          </p:cNvPicPr>
          <p:nvPr/>
        </p:nvPicPr>
        <p:blipFill>
          <a:blip r:embed="rId3">
            <a:extLst/>
          </a:blip>
          <a:stretch>
            <a:fillRect/>
          </a:stretch>
        </p:blipFill>
        <p:spPr>
          <a:xfrm>
            <a:off x="3637286" y="4978946"/>
            <a:ext cx="9310995" cy="4683004"/>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332"/>
                                        </p:tgtEl>
                                        <p:attrNameLst>
                                          <p:attrName>style.visibility</p:attrName>
                                        </p:attrNameLst>
                                      </p:cBhvr>
                                      <p:to>
                                        <p:strVal val="visible"/>
                                      </p:to>
                                    </p:set>
                                    <p:animEffect filter="dissolve" transition="in">
                                      <p:cBhvr>
                                        <p:cTn id="7" dur="1500"/>
                                        <p:tgtEl>
                                          <p:spTgt spid="33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32" grpId="1"/>
    </p:bldLst>
  </p:timing>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4" name="Bellow"/>
          <p:cNvSpPr txBox="1"/>
          <p:nvPr>
            <p:ph type="title"/>
          </p:nvPr>
        </p:nvSpPr>
        <p:spPr>
          <a:prstGeom prst="rect">
            <a:avLst/>
          </a:prstGeom>
        </p:spPr>
        <p:txBody>
          <a:bodyPr/>
          <a:lstStyle/>
          <a:p>
            <a:pPr/>
            <a:r>
              <a:t>Bellow</a:t>
            </a:r>
          </a:p>
        </p:txBody>
      </p:sp>
      <p:sp>
        <p:nvSpPr>
          <p:cNvPr id="335" name="Bellows are frequently used in accelerators and storage rings.…"/>
          <p:cNvSpPr txBox="1"/>
          <p:nvPr>
            <p:ph type="body" sz="half" idx="1"/>
          </p:nvPr>
        </p:nvSpPr>
        <p:spPr>
          <a:xfrm>
            <a:off x="472924" y="2324547"/>
            <a:ext cx="4660775" cy="5620394"/>
          </a:xfrm>
          <a:prstGeom prst="rect">
            <a:avLst/>
          </a:prstGeom>
        </p:spPr>
        <p:txBody>
          <a:bodyPr/>
          <a:lstStyle/>
          <a:p>
            <a:pPr marL="381000" indent="-381000" defTabSz="438150">
              <a:spcBef>
                <a:spcPts val="3100"/>
              </a:spcBef>
              <a:defRPr sz="2850"/>
            </a:pPr>
            <a:r>
              <a:t>Bellows are frequently used in accelerators and storage rings. </a:t>
            </a:r>
          </a:p>
          <a:p>
            <a:pPr marL="381000" indent="-381000" defTabSz="438150">
              <a:spcBef>
                <a:spcPts val="3100"/>
              </a:spcBef>
              <a:defRPr sz="2850"/>
            </a:pPr>
            <a:r>
              <a:t>It gives flexibility for termal expansions and misalignments.</a:t>
            </a:r>
          </a:p>
          <a:p>
            <a:pPr marL="381000" indent="-381000" defTabSz="438150">
              <a:spcBef>
                <a:spcPts val="3100"/>
              </a:spcBef>
              <a:defRPr sz="2850"/>
            </a:pPr>
            <a:r>
              <a:t>Without shielding, they are one of the main source of impedance and instabilities.</a:t>
            </a:r>
          </a:p>
        </p:txBody>
      </p:sp>
      <p:sp>
        <p:nvSpPr>
          <p:cNvPr id="336"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37" name="bellow.png" descr="bellow.png"/>
          <p:cNvPicPr>
            <a:picLocks noChangeAspect="1"/>
          </p:cNvPicPr>
          <p:nvPr/>
        </p:nvPicPr>
        <p:blipFill>
          <a:blip r:embed="rId2">
            <a:extLst/>
          </a:blip>
          <a:stretch>
            <a:fillRect/>
          </a:stretch>
        </p:blipFill>
        <p:spPr>
          <a:xfrm>
            <a:off x="6153574" y="1997843"/>
            <a:ext cx="5829301" cy="6273801"/>
          </a:xfrm>
          <a:prstGeom prst="rect">
            <a:avLst/>
          </a:prstGeom>
          <a:ln w="12700">
            <a:miter lim="400000"/>
          </a:ln>
        </p:spPr>
      </p:pic>
      <p:sp>
        <p:nvSpPr>
          <p:cNvPr id="338" name="Cst Model of the Bellow"/>
          <p:cNvSpPr txBox="1"/>
          <p:nvPr/>
        </p:nvSpPr>
        <p:spPr>
          <a:xfrm>
            <a:off x="6982360" y="8478336"/>
            <a:ext cx="4171728" cy="609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Cst Model of the Bellow</a:t>
            </a:r>
          </a:p>
        </p:txBody>
      </p:sp>
      <p:sp>
        <p:nvSpPr>
          <p:cNvPr id="339" name="Line"/>
          <p:cNvSpPr/>
          <p:nvPr/>
        </p:nvSpPr>
        <p:spPr>
          <a:xfrm flipV="1">
            <a:off x="5284991" y="5385718"/>
            <a:ext cx="2439034" cy="2299344"/>
          </a:xfrm>
          <a:prstGeom prst="line">
            <a:avLst/>
          </a:prstGeom>
          <a:ln w="63500">
            <a:solidFill>
              <a:schemeClr val="accent1">
                <a:hueOff val="109193"/>
                <a:satOff val="-4874"/>
                <a:lumOff val="12971"/>
              </a:schemeClr>
            </a:solidFill>
            <a:miter lim="400000"/>
            <a:tailEnd type="triangle"/>
          </a:ln>
        </p:spPr>
        <p:txBody>
          <a:bodyPr lIns="50800" tIns="50800" rIns="50800" bIns="50800" anchor="ctr"/>
          <a:lstStyle/>
          <a:p>
            <a:pPr>
              <a:defRPr>
                <a:solidFill>
                  <a:srgbClr val="202020"/>
                </a:solidFill>
              </a:defRPr>
            </a:pPr>
          </a:p>
        </p:txBody>
      </p:sp>
      <p:sp>
        <p:nvSpPr>
          <p:cNvPr id="340" name="Rf Shielding"/>
          <p:cNvSpPr txBox="1"/>
          <p:nvPr/>
        </p:nvSpPr>
        <p:spPr>
          <a:xfrm>
            <a:off x="3850757" y="7802188"/>
            <a:ext cx="2194174" cy="609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Rf Shielding</a:t>
            </a:r>
          </a:p>
        </p:txBody>
      </p:sp>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2" name="Bellow(DUT) Measurements"/>
          <p:cNvSpPr txBox="1"/>
          <p:nvPr>
            <p:ph type="title"/>
          </p:nvPr>
        </p:nvSpPr>
        <p:spPr>
          <a:xfrm>
            <a:off x="355600" y="-54132"/>
            <a:ext cx="12293600" cy="1346652"/>
          </a:xfrm>
          <a:prstGeom prst="rect">
            <a:avLst/>
          </a:prstGeom>
        </p:spPr>
        <p:txBody>
          <a:bodyPr/>
          <a:lstStyle/>
          <a:p>
            <a:pPr/>
            <a:r>
              <a:t>Bellow(DUT) Measurements</a:t>
            </a:r>
          </a:p>
        </p:txBody>
      </p:sp>
      <p:sp>
        <p:nvSpPr>
          <p:cNvPr id="343"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44" name="below measurements.jpg" descr="below measurements.jpg"/>
          <p:cNvPicPr>
            <a:picLocks noChangeAspect="1"/>
          </p:cNvPicPr>
          <p:nvPr/>
        </p:nvPicPr>
        <p:blipFill>
          <a:blip r:embed="rId2">
            <a:extLst/>
          </a:blip>
          <a:stretch>
            <a:fillRect/>
          </a:stretch>
        </p:blipFill>
        <p:spPr>
          <a:xfrm>
            <a:off x="503216" y="2027529"/>
            <a:ext cx="11600685" cy="7058907"/>
          </a:xfrm>
          <a:prstGeom prst="rect">
            <a:avLst/>
          </a:prstGeom>
          <a:ln w="12700">
            <a:miter lim="400000"/>
          </a:ln>
        </p:spPr>
      </p:pic>
      <p:sp>
        <p:nvSpPr>
          <p:cNvPr id="345" name="Oval"/>
          <p:cNvSpPr/>
          <p:nvPr/>
        </p:nvSpPr>
        <p:spPr>
          <a:xfrm>
            <a:off x="8844753" y="3463226"/>
            <a:ext cx="1515020" cy="1803806"/>
          </a:xfrm>
          <a:prstGeom prst="ellipse">
            <a:avLst/>
          </a:prstGeom>
          <a:blipFill>
            <a:blip r:embed="rId3">
              <a:alphaModFix amt="34913"/>
            </a:blip>
          </a:blipFill>
          <a:ln w="12700">
            <a:miter lim="400000"/>
          </a:ln>
        </p:spPr>
        <p:txBody>
          <a:bodyPr lIns="50800" tIns="50800" rIns="50800" bIns="50800" anchor="ctr"/>
          <a:lstStyle/>
          <a:p>
            <a:pPr>
              <a:defRPr>
                <a:solidFill>
                  <a:srgbClr val="FFFFFF"/>
                </a:solidFill>
              </a:defRPr>
            </a:pPr>
          </a:p>
        </p:txBody>
      </p:sp>
      <p:sp>
        <p:nvSpPr>
          <p:cNvPr id="346" name="Noise coming from the connection of…"/>
          <p:cNvSpPr txBox="1"/>
          <p:nvPr/>
        </p:nvSpPr>
        <p:spPr>
          <a:xfrm>
            <a:off x="10146126" y="2027529"/>
            <a:ext cx="2768353" cy="1016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1800"/>
            </a:pPr>
            <a:r>
              <a:t>Noise coming from the connection of </a:t>
            </a:r>
          </a:p>
          <a:p>
            <a:pPr>
              <a:defRPr sz="1800"/>
            </a:pPr>
            <a:r>
              <a:t>the connector shieldings</a:t>
            </a:r>
          </a:p>
        </p:txBody>
      </p:sp>
      <p:sp>
        <p:nvSpPr>
          <p:cNvPr id="347" name="Line"/>
          <p:cNvSpPr/>
          <p:nvPr/>
        </p:nvSpPr>
        <p:spPr>
          <a:xfrm flipV="1">
            <a:off x="9795922" y="3258339"/>
            <a:ext cx="1170881" cy="1170881"/>
          </a:xfrm>
          <a:prstGeom prst="line">
            <a:avLst/>
          </a:prstGeom>
          <a:ln w="38100">
            <a:solidFill>
              <a:schemeClr val="accent1">
                <a:hueOff val="109193"/>
                <a:satOff val="-4874"/>
                <a:lumOff val="12971"/>
              </a:schemeClr>
            </a:solidFill>
            <a:miter lim="400000"/>
            <a:tailEnd type="triangle"/>
          </a:ln>
        </p:spPr>
        <p:txBody>
          <a:bodyPr lIns="50800" tIns="50800" rIns="50800" bIns="50800" anchor="ctr"/>
          <a:lstStyle/>
          <a:p>
            <a:pPr>
              <a:defRPr>
                <a:solidFill>
                  <a:srgbClr val="202020"/>
                </a:solidFill>
              </a:defRPr>
            </a:pPr>
          </a:p>
        </p:txBody>
      </p:sp>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9" name="Standart Deviation on Bellow Measurements"/>
          <p:cNvSpPr txBox="1"/>
          <p:nvPr>
            <p:ph type="title"/>
          </p:nvPr>
        </p:nvSpPr>
        <p:spPr>
          <a:prstGeom prst="rect">
            <a:avLst/>
          </a:prstGeom>
        </p:spPr>
        <p:txBody>
          <a:bodyPr/>
          <a:lstStyle>
            <a:lvl1pPr defTabSz="449833">
              <a:defRPr spc="-98" sz="4928"/>
            </a:lvl1pPr>
          </a:lstStyle>
          <a:p>
            <a:pPr/>
            <a:r>
              <a:t>Standart Deviation on Bellow Measurements</a:t>
            </a:r>
          </a:p>
        </p:txBody>
      </p:sp>
      <p:sp>
        <p:nvSpPr>
          <p:cNvPr id="350" name="The standart deviation of the 5 measurements. Each time, the resistors fere changed and all the soldiers fere renewed."/>
          <p:cNvSpPr txBox="1"/>
          <p:nvPr>
            <p:ph type="body" sz="quarter" idx="1"/>
          </p:nvPr>
        </p:nvSpPr>
        <p:spPr>
          <a:xfrm>
            <a:off x="355600" y="8278675"/>
            <a:ext cx="12293600" cy="1030426"/>
          </a:xfrm>
          <a:prstGeom prst="rect">
            <a:avLst/>
          </a:prstGeom>
        </p:spPr>
        <p:txBody>
          <a:bodyPr/>
          <a:lstStyle>
            <a:lvl1pPr marL="360679" indent="-360679" defTabSz="414781">
              <a:spcBef>
                <a:spcPts val="2900"/>
              </a:spcBef>
              <a:defRPr sz="2698"/>
            </a:lvl1pPr>
          </a:lstStyle>
          <a:p>
            <a:pPr/>
            <a:r>
              <a:t>The standart deviation of the 5 measurements. Each time, the resistors fere changed and all the soldiers fere renewed. </a:t>
            </a:r>
          </a:p>
        </p:txBody>
      </p:sp>
      <p:sp>
        <p:nvSpPr>
          <p:cNvPr id="351"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52" name="stdbelow.jpg" descr="stdbelow.jpg"/>
          <p:cNvPicPr>
            <a:picLocks noChangeAspect="1"/>
          </p:cNvPicPr>
          <p:nvPr/>
        </p:nvPicPr>
        <p:blipFill>
          <a:blip r:embed="rId2">
            <a:extLst/>
          </a:blip>
          <a:stretch>
            <a:fillRect/>
          </a:stretch>
        </p:blipFill>
        <p:spPr>
          <a:xfrm>
            <a:off x="1465165" y="1964194"/>
            <a:ext cx="10074470" cy="6130220"/>
          </a:xfrm>
          <a:prstGeom prst="rect">
            <a:avLst/>
          </a:prstGeom>
          <a:ln w="12700">
            <a:miter lim="400000"/>
          </a:ln>
        </p:spPr>
      </p:pic>
      <p:sp>
        <p:nvSpPr>
          <p:cNvPr id="353" name="Oval"/>
          <p:cNvSpPr/>
          <p:nvPr/>
        </p:nvSpPr>
        <p:spPr>
          <a:xfrm>
            <a:off x="8144867" y="2654647"/>
            <a:ext cx="2280154" cy="2261707"/>
          </a:xfrm>
          <a:prstGeom prst="ellipse">
            <a:avLst/>
          </a:prstGeom>
          <a:blipFill>
            <a:blip r:embed="rId3">
              <a:alphaModFix amt="34913"/>
            </a:blip>
          </a:blipFill>
          <a:ln w="12700">
            <a:miter lim="400000"/>
          </a:ln>
        </p:spPr>
        <p:txBody>
          <a:bodyPr lIns="50800" tIns="50800" rIns="50800" bIns="50800" anchor="ctr"/>
          <a:lstStyle/>
          <a:p>
            <a:pPr>
              <a:defRPr>
                <a:solidFill>
                  <a:srgbClr val="FFFFFF"/>
                </a:solidFill>
              </a:defRPr>
            </a:pPr>
          </a:p>
        </p:txBody>
      </p:sp>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5" name="Impedance Calculations"/>
          <p:cNvSpPr txBox="1"/>
          <p:nvPr>
            <p:ph type="title"/>
          </p:nvPr>
        </p:nvSpPr>
        <p:spPr>
          <a:prstGeom prst="rect">
            <a:avLst/>
          </a:prstGeom>
        </p:spPr>
        <p:txBody>
          <a:bodyPr/>
          <a:lstStyle/>
          <a:p>
            <a:pPr/>
            <a:r>
              <a:t>Impedance Calculations</a:t>
            </a:r>
          </a:p>
        </p:txBody>
      </p:sp>
      <p:sp>
        <p:nvSpPr>
          <p:cNvPr id="356"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57" name="mp_measurement.jpg" descr="mp_measurement.jpg"/>
          <p:cNvPicPr>
            <a:picLocks noChangeAspect="1"/>
          </p:cNvPicPr>
          <p:nvPr/>
        </p:nvPicPr>
        <p:blipFill>
          <a:blip r:embed="rId2">
            <a:extLst/>
          </a:blip>
          <a:stretch>
            <a:fillRect/>
          </a:stretch>
        </p:blipFill>
        <p:spPr>
          <a:xfrm>
            <a:off x="1393758" y="1868706"/>
            <a:ext cx="9851221" cy="7388415"/>
          </a:xfrm>
          <a:prstGeom prst="rect">
            <a:avLst/>
          </a:prstGeom>
          <a:ln w="12700">
            <a:miter lim="400000"/>
          </a:ln>
        </p:spPr>
      </p:pic>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9" name="Comparison with the Former Works"/>
          <p:cNvSpPr txBox="1"/>
          <p:nvPr>
            <p:ph type="title"/>
          </p:nvPr>
        </p:nvSpPr>
        <p:spPr>
          <a:xfrm>
            <a:off x="355600" y="33862"/>
            <a:ext cx="12293600" cy="1346652"/>
          </a:xfrm>
          <a:prstGeom prst="rect">
            <a:avLst/>
          </a:prstGeom>
        </p:spPr>
        <p:txBody>
          <a:bodyPr/>
          <a:lstStyle>
            <a:lvl1pPr defTabSz="560831">
              <a:defRPr spc="-122" sz="6144"/>
            </a:lvl1pPr>
          </a:lstStyle>
          <a:p>
            <a:pPr/>
            <a:r>
              <a:t>Comparison with the Former Works</a:t>
            </a:r>
          </a:p>
        </p:txBody>
      </p:sp>
      <p:sp>
        <p:nvSpPr>
          <p:cNvPr id="360" name="The peaks of thinner wire are at 2.2 GHz , 3.6 GHz, 4.4 GHz and 4.8 GHz which are comparable to CST simulation results"/>
          <p:cNvSpPr txBox="1"/>
          <p:nvPr>
            <p:ph type="body" sz="quarter" idx="1"/>
          </p:nvPr>
        </p:nvSpPr>
        <p:spPr>
          <a:xfrm>
            <a:off x="195080" y="8939445"/>
            <a:ext cx="12614640" cy="749430"/>
          </a:xfrm>
          <a:prstGeom prst="rect">
            <a:avLst/>
          </a:prstGeom>
        </p:spPr>
        <p:txBody>
          <a:bodyPr/>
          <a:lstStyle>
            <a:lvl1pPr marL="264159" indent="-264159" defTabSz="303783">
              <a:spcBef>
                <a:spcPts val="2100"/>
              </a:spcBef>
              <a:defRPr sz="1975"/>
            </a:lvl1pPr>
          </a:lstStyle>
          <a:p>
            <a:pPr/>
            <a:r>
              <a:t>The peaks of thinner wire are at 2.2 GHz , 3.6 GHz, 4.4 GHz and 4.8 GHz which are comparable to CST simulation results</a:t>
            </a:r>
          </a:p>
        </p:txBody>
      </p:sp>
      <p:sp>
        <p:nvSpPr>
          <p:cNvPr id="361"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62" name="3_impedance_new.jpg" descr="3_impedance_new.jpg"/>
          <p:cNvPicPr>
            <a:picLocks noChangeAspect="1"/>
          </p:cNvPicPr>
          <p:nvPr/>
        </p:nvPicPr>
        <p:blipFill>
          <a:blip r:embed="rId2">
            <a:extLst/>
          </a:blip>
          <a:stretch>
            <a:fillRect/>
          </a:stretch>
        </p:blipFill>
        <p:spPr>
          <a:xfrm>
            <a:off x="1533777" y="1546062"/>
            <a:ext cx="9637113" cy="7227835"/>
          </a:xfrm>
          <a:prstGeom prst="rect">
            <a:avLst/>
          </a:prstGeom>
          <a:ln w="12700">
            <a:miter lim="400000"/>
          </a:ln>
        </p:spPr>
      </p:pic>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3" name="Outline"/>
          <p:cNvSpPr txBox="1"/>
          <p:nvPr>
            <p:ph type="title"/>
          </p:nvPr>
        </p:nvSpPr>
        <p:spPr>
          <a:prstGeom prst="rect">
            <a:avLst/>
          </a:prstGeom>
        </p:spPr>
        <p:txBody>
          <a:bodyPr/>
          <a:lstStyle/>
          <a:p>
            <a:pPr/>
            <a:r>
              <a:t>Outline</a:t>
            </a:r>
          </a:p>
        </p:txBody>
      </p:sp>
      <p:sp>
        <p:nvSpPr>
          <p:cNvPr id="144" name="ThomX…"/>
          <p:cNvSpPr txBox="1"/>
          <p:nvPr>
            <p:ph type="body" idx="1"/>
          </p:nvPr>
        </p:nvSpPr>
        <p:spPr>
          <a:xfrm>
            <a:off x="355600" y="2079133"/>
            <a:ext cx="12293600" cy="7229967"/>
          </a:xfrm>
          <a:prstGeom prst="rect">
            <a:avLst/>
          </a:prstGeom>
        </p:spPr>
        <p:txBody>
          <a:bodyPr/>
          <a:lstStyle/>
          <a:p>
            <a:pPr marL="406400" indent="-406400" defTabSz="467359">
              <a:spcBef>
                <a:spcPts val="3300"/>
              </a:spcBef>
              <a:defRPr sz="3040"/>
            </a:pPr>
            <a:r>
              <a:t>ThomX</a:t>
            </a:r>
          </a:p>
          <a:p>
            <a:pPr marL="406400" indent="-406400" defTabSz="467359">
              <a:spcBef>
                <a:spcPts val="3300"/>
              </a:spcBef>
              <a:defRPr sz="3040"/>
            </a:pPr>
            <a:r>
              <a:t>Collective effects</a:t>
            </a:r>
          </a:p>
          <a:p>
            <a:pPr marL="406400" indent="-406400" defTabSz="467359">
              <a:spcBef>
                <a:spcPts val="3300"/>
              </a:spcBef>
              <a:defRPr sz="3040"/>
            </a:pPr>
            <a:r>
              <a:t>What is Impedance? Why do we need it?</a:t>
            </a:r>
          </a:p>
          <a:p>
            <a:pPr marL="406400" indent="-406400" defTabSz="467359">
              <a:spcBef>
                <a:spcPts val="3300"/>
              </a:spcBef>
              <a:defRPr sz="3040"/>
            </a:pPr>
            <a:r>
              <a:t>The Coaxial Wire Technique</a:t>
            </a:r>
          </a:p>
          <a:p>
            <a:pPr marL="406400" indent="-406400" defTabSz="467359">
              <a:spcBef>
                <a:spcPts val="3300"/>
              </a:spcBef>
              <a:defRPr sz="3040"/>
            </a:pPr>
            <a:r>
              <a:t>The Goal </a:t>
            </a:r>
          </a:p>
          <a:p>
            <a:pPr marL="406400" indent="-406400" defTabSz="467359">
              <a:spcBef>
                <a:spcPts val="3300"/>
              </a:spcBef>
              <a:defRPr sz="3040"/>
            </a:pPr>
            <a:r>
              <a:t>Experimental Setup</a:t>
            </a:r>
          </a:p>
          <a:p>
            <a:pPr marL="406400" indent="-406400" defTabSz="467359">
              <a:spcBef>
                <a:spcPts val="3300"/>
              </a:spcBef>
              <a:defRPr sz="3040"/>
            </a:pPr>
            <a:r>
              <a:t>Comparison with The Former Results</a:t>
            </a:r>
          </a:p>
          <a:p>
            <a:pPr marL="406400" indent="-406400" defTabSz="467359">
              <a:spcBef>
                <a:spcPts val="3300"/>
              </a:spcBef>
              <a:defRPr sz="3040"/>
            </a:pPr>
            <a:r>
              <a:t>Results</a:t>
            </a:r>
          </a:p>
        </p:txBody>
      </p:sp>
      <p:sp>
        <p:nvSpPr>
          <p:cNvPr id="145" name="Slide Number"/>
          <p:cNvSpPr txBox="1"/>
          <p:nvPr>
            <p:ph type="sldNum" sz="quarter" idx="2"/>
          </p:nvPr>
        </p:nvSpPr>
        <p:spPr>
          <a:xfrm>
            <a:off x="12382499" y="9220199"/>
            <a:ext cx="215901" cy="35560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4" name="The Error Comparison"/>
          <p:cNvSpPr txBox="1"/>
          <p:nvPr>
            <p:ph type="title"/>
          </p:nvPr>
        </p:nvSpPr>
        <p:spPr>
          <a:prstGeom prst="rect">
            <a:avLst/>
          </a:prstGeom>
        </p:spPr>
        <p:txBody>
          <a:bodyPr/>
          <a:lstStyle/>
          <a:p>
            <a:pPr/>
            <a:r>
              <a:t>The Error Comparison</a:t>
            </a:r>
          </a:p>
        </p:txBody>
      </p:sp>
      <p:sp>
        <p:nvSpPr>
          <p:cNvPr id="365"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66" name="std_2measure_below.jpg" descr="std_2measure_below.jpg"/>
          <p:cNvPicPr>
            <a:picLocks noChangeAspect="1"/>
          </p:cNvPicPr>
          <p:nvPr/>
        </p:nvPicPr>
        <p:blipFill>
          <a:blip r:embed="rId2">
            <a:extLst/>
          </a:blip>
          <a:stretch>
            <a:fillRect/>
          </a:stretch>
        </p:blipFill>
        <p:spPr>
          <a:xfrm>
            <a:off x="1548839" y="1857489"/>
            <a:ext cx="9577393" cy="7183044"/>
          </a:xfrm>
          <a:prstGeom prst="rect">
            <a:avLst/>
          </a:prstGeom>
          <a:ln w="12700">
            <a:miter lim="400000"/>
          </a:ln>
        </p:spPr>
      </p:pic>
      <p:sp>
        <p:nvSpPr>
          <p:cNvPr id="367" name="The errors with this wire is nearly the half of the thicker wire.Especially on the high resonance peaks we can get better results."/>
          <p:cNvSpPr txBox="1"/>
          <p:nvPr/>
        </p:nvSpPr>
        <p:spPr>
          <a:xfrm>
            <a:off x="141870" y="9227314"/>
            <a:ext cx="13601268" cy="406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spcBef>
                <a:spcPts val="3800"/>
              </a:spcBef>
              <a:defRPr sz="1800">
                <a:solidFill>
                  <a:srgbClr val="000000"/>
                </a:solidFill>
              </a:defRPr>
            </a:lvl1pPr>
          </a:lstStyle>
          <a:p>
            <a:pPr/>
            <a:r>
              <a:t>The errors with this wire is nearly the half of the thicker wire.Especially on the high resonance peaks we can get better results.</a:t>
            </a:r>
          </a:p>
        </p:txBody>
      </p:sp>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9" name="Results"/>
          <p:cNvSpPr txBox="1"/>
          <p:nvPr>
            <p:ph type="title"/>
          </p:nvPr>
        </p:nvSpPr>
        <p:spPr>
          <a:prstGeom prst="rect">
            <a:avLst/>
          </a:prstGeom>
        </p:spPr>
        <p:txBody>
          <a:bodyPr/>
          <a:lstStyle/>
          <a:p>
            <a:pPr/>
            <a:r>
              <a:t>Results</a:t>
            </a:r>
          </a:p>
        </p:txBody>
      </p:sp>
      <p:sp>
        <p:nvSpPr>
          <p:cNvPr id="370" name="The errors on the measurements, which was done with thinner wire, decreased on both reference and DUT section significantly.…"/>
          <p:cNvSpPr txBox="1"/>
          <p:nvPr>
            <p:ph type="body" idx="1"/>
          </p:nvPr>
        </p:nvSpPr>
        <p:spPr>
          <a:xfrm>
            <a:off x="355600" y="2173880"/>
            <a:ext cx="12293600" cy="7135220"/>
          </a:xfrm>
          <a:prstGeom prst="rect">
            <a:avLst/>
          </a:prstGeom>
        </p:spPr>
        <p:txBody>
          <a:bodyPr/>
          <a:lstStyle/>
          <a:p>
            <a:pPr marL="396239" indent="-396239" defTabSz="455675">
              <a:spcBef>
                <a:spcPts val="3200"/>
              </a:spcBef>
              <a:defRPr sz="2964"/>
            </a:pPr>
            <a:r>
              <a:t>The errors on the measurements, which was done with thinner wire, decreased on both reference and DUT section significantly.</a:t>
            </a:r>
          </a:p>
          <a:p>
            <a:pPr marL="396239" indent="-396239" defTabSz="455675">
              <a:spcBef>
                <a:spcPts val="3200"/>
              </a:spcBef>
              <a:defRPr sz="2964"/>
            </a:pPr>
            <a:r>
              <a:t>These measurements were also checked with different VNA’s and it was observed that the base errors is changing with respect to the VNA.</a:t>
            </a:r>
          </a:p>
          <a:p>
            <a:pPr marL="396239" indent="-396239" defTabSz="455675">
              <a:spcBef>
                <a:spcPts val="3200"/>
              </a:spcBef>
              <a:defRPr sz="2964"/>
            </a:pPr>
            <a:r>
              <a:t>The frequency shift was observed in the thick wire. The further investigations continue about this effect.</a:t>
            </a:r>
          </a:p>
          <a:p>
            <a:pPr marL="396239" indent="-396239" defTabSz="455675">
              <a:spcBef>
                <a:spcPts val="3200"/>
              </a:spcBef>
              <a:defRPr sz="2964"/>
            </a:pPr>
            <a:r>
              <a:t>Line impedance is decreased which allows us to measure high impedance components.</a:t>
            </a:r>
          </a:p>
          <a:p>
            <a:pPr marL="396239" indent="-396239" defTabSz="455675">
              <a:spcBef>
                <a:spcPts val="3200"/>
              </a:spcBef>
              <a:defRPr sz="2964"/>
            </a:pPr>
            <a:r>
              <a:t>The bench parts, which can cause an unwanted errors, were found and changed in the transverse impedance measurements setup.</a:t>
            </a:r>
          </a:p>
        </p:txBody>
      </p:sp>
      <p:sp>
        <p:nvSpPr>
          <p:cNvPr id="371"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3" name="Future Measurements"/>
          <p:cNvSpPr txBox="1"/>
          <p:nvPr>
            <p:ph type="title"/>
          </p:nvPr>
        </p:nvSpPr>
        <p:spPr>
          <a:prstGeom prst="rect">
            <a:avLst/>
          </a:prstGeom>
        </p:spPr>
        <p:txBody>
          <a:bodyPr/>
          <a:lstStyle/>
          <a:p>
            <a:pPr/>
            <a:r>
              <a:t>Future Measurements</a:t>
            </a:r>
          </a:p>
        </p:txBody>
      </p:sp>
      <p:sp>
        <p:nvSpPr>
          <p:cNvPr id="374" name="Two wire measurements for Transverse Impedance"/>
          <p:cNvSpPr txBox="1"/>
          <p:nvPr>
            <p:ph type="body" sz="quarter" idx="1"/>
          </p:nvPr>
        </p:nvSpPr>
        <p:spPr>
          <a:xfrm>
            <a:off x="179612" y="1868706"/>
            <a:ext cx="4874687" cy="2189698"/>
          </a:xfrm>
          <a:prstGeom prst="rect">
            <a:avLst/>
          </a:prstGeom>
        </p:spPr>
        <p:txBody>
          <a:bodyPr/>
          <a:lstStyle>
            <a:lvl1pPr marL="457200" indent="-457200" defTabSz="525779">
              <a:spcBef>
                <a:spcPts val="3700"/>
              </a:spcBef>
              <a:defRPr sz="3420"/>
            </a:lvl1pPr>
          </a:lstStyle>
          <a:p>
            <a:pPr/>
            <a:r>
              <a:t>Two wire measurements for Transverse Impedance</a:t>
            </a:r>
          </a:p>
        </p:txBody>
      </p:sp>
      <p:sp>
        <p:nvSpPr>
          <p:cNvPr id="375"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76" name="Screen Shot 2019-11-14 at 16.59.35.png" descr="Screen Shot 2019-11-14 at 16.59.35.png"/>
          <p:cNvPicPr>
            <a:picLocks noChangeAspect="1"/>
          </p:cNvPicPr>
          <p:nvPr/>
        </p:nvPicPr>
        <p:blipFill>
          <a:blip r:embed="rId2">
            <a:extLst/>
          </a:blip>
          <a:stretch>
            <a:fillRect/>
          </a:stretch>
        </p:blipFill>
        <p:spPr>
          <a:xfrm>
            <a:off x="5310281" y="2191964"/>
            <a:ext cx="7359739" cy="4048222"/>
          </a:xfrm>
          <a:prstGeom prst="rect">
            <a:avLst/>
          </a:prstGeom>
          <a:ln w="12700">
            <a:miter lim="400000"/>
          </a:ln>
        </p:spPr>
      </p:pic>
      <p:sp>
        <p:nvSpPr>
          <p:cNvPr id="377" name="Equation"/>
          <p:cNvSpPr txBox="1"/>
          <p:nvPr/>
        </p:nvSpPr>
        <p:spPr>
          <a:xfrm>
            <a:off x="7736853" y="7008364"/>
            <a:ext cx="2506595" cy="1161556"/>
          </a:xfrm>
          <a:prstGeom prst="rect">
            <a:avLst/>
          </a:prstGeom>
          <a:ln w="12700">
            <a:miter lim="400000"/>
          </a:ln>
        </p:spPr>
        <p:txBody>
          <a:bodyPr wrap="none" lIns="0" tIns="0" rIns="0" bIns="0">
            <a:spAutoFit/>
          </a:bodyPr>
          <a:lstStyle/>
          <a:p>
            <a:pPr algn="l" defTabSz="914400" latinLnBrk="1">
              <a:defRPr sz="1800">
                <a:solidFill>
                  <a:srgbClr val="000000"/>
                </a:solidFill>
              </a:defRPr>
            </a:pPr>
            <a14:m>
              <m:oMathPara>
                <m:oMathParaPr>
                  <m:jc m:val="centerGroup"/>
                </m:oMathParaPr>
                <m:oMath>
                  <m:sSub>
                    <m:e>
                      <m:r>
                        <a:rPr xmlns:a="http://schemas.openxmlformats.org/drawingml/2006/main" sz="4300" i="1">
                          <a:solidFill>
                            <a:srgbClr val="324763"/>
                          </a:solidFill>
                          <a:latin typeface="Cambria Math" panose="02040503050406030204" pitchFamily="18" charset="0"/>
                        </a:rPr>
                        <m:t>Z</m:t>
                      </m:r>
                    </m:e>
                    <m:sub>
                      <m:r>
                        <a:rPr xmlns:a="http://schemas.openxmlformats.org/drawingml/2006/main" sz="4300" i="1">
                          <a:solidFill>
                            <a:srgbClr val="324763"/>
                          </a:solidFill>
                          <a:latin typeface="Cambria Math" panose="02040503050406030204" pitchFamily="18" charset="0"/>
                        </a:rPr>
                        <m:t>T</m:t>
                      </m:r>
                      <m:r>
                        <a:rPr xmlns:a="http://schemas.openxmlformats.org/drawingml/2006/main" sz="4300" i="1">
                          <a:solidFill>
                            <a:srgbClr val="324763"/>
                          </a:solidFill>
                          <a:latin typeface="Cambria Math" panose="02040503050406030204" pitchFamily="18" charset="0"/>
                        </a:rPr>
                        <m:t>R</m:t>
                      </m:r>
                    </m:sub>
                  </m:sSub>
                  <m:r>
                    <a:rPr xmlns:a="http://schemas.openxmlformats.org/drawingml/2006/main" sz="4300" i="1">
                      <a:solidFill>
                        <a:srgbClr val="324763"/>
                      </a:solidFill>
                      <a:latin typeface="Cambria Math" panose="02040503050406030204" pitchFamily="18" charset="0"/>
                    </a:rPr>
                    <m:t>=</m:t>
                  </m:r>
                  <m:f>
                    <m:fPr>
                      <m:ctrlPr>
                        <a:rPr xmlns:a="http://schemas.openxmlformats.org/drawingml/2006/main" sz="4300" i="1">
                          <a:solidFill>
                            <a:srgbClr val="324763"/>
                          </a:solidFill>
                          <a:latin typeface="Cambria Math" panose="02040503050406030204" pitchFamily="18" charset="0"/>
                        </a:rPr>
                      </m:ctrlPr>
                      <m:type m:val="bar"/>
                    </m:fPr>
                    <m:num>
                      <m:r>
                        <a:rPr xmlns:a="http://schemas.openxmlformats.org/drawingml/2006/main" sz="4300" i="1">
                          <a:solidFill>
                            <a:srgbClr val="324763"/>
                          </a:solidFill>
                          <a:latin typeface="Cambria Math" panose="02040503050406030204" pitchFamily="18" charset="0"/>
                        </a:rPr>
                        <m:t>c</m:t>
                      </m:r>
                      <m:r>
                        <a:rPr xmlns:a="http://schemas.openxmlformats.org/drawingml/2006/main" sz="4300" i="1">
                          <a:solidFill>
                            <a:srgbClr val="324763"/>
                          </a:solidFill>
                          <a:latin typeface="Cambria Math" panose="02040503050406030204" pitchFamily="18" charset="0"/>
                        </a:rPr>
                        <m:t>Z</m:t>
                      </m:r>
                    </m:num>
                    <m:den>
                      <m:r>
                        <a:rPr xmlns:a="http://schemas.openxmlformats.org/drawingml/2006/main" sz="4300" i="1">
                          <a:solidFill>
                            <a:srgbClr val="324763"/>
                          </a:solidFill>
                          <a:latin typeface="Cambria Math" panose="02040503050406030204" pitchFamily="18" charset="0"/>
                        </a:rPr>
                        <m:t>w</m:t>
                      </m:r>
                      <m:sSup>
                        <m:e>
                          <m:r>
                            <m:rPr>
                              <m:sty m:val="p"/>
                            </m:rPr>
                            <a:rPr xmlns:a="http://schemas.openxmlformats.org/drawingml/2006/main" sz="4300" i="1">
                              <a:solidFill>
                                <a:srgbClr val="324763"/>
                              </a:solidFill>
                              <a:latin typeface="Cambria Math" panose="02040503050406030204" pitchFamily="18" charset="0"/>
                            </a:rPr>
                            <m:t>Δ</m:t>
                          </m:r>
                        </m:e>
                        <m:sup>
                          <m:r>
                            <a:rPr xmlns:a="http://schemas.openxmlformats.org/drawingml/2006/main" sz="4300" i="1">
                              <a:solidFill>
                                <a:srgbClr val="324763"/>
                              </a:solidFill>
                              <a:latin typeface="Cambria Math" panose="02040503050406030204" pitchFamily="18" charset="0"/>
                            </a:rPr>
                            <m:t>2</m:t>
                          </m:r>
                        </m:sup>
                      </m:sSup>
                    </m:den>
                  </m:f>
                </m:oMath>
              </m:oMathPara>
            </a14:m>
            <a:endParaRPr sz="4300">
              <a:solidFill>
                <a:srgbClr val="324863"/>
              </a:solidFill>
            </a:endParaRPr>
          </a:p>
        </p:txBody>
      </p:sp>
      <p:sp>
        <p:nvSpPr>
          <p:cNvPr id="378" name="where w is the frequency and   is the distance between two wire"/>
          <p:cNvSpPr txBox="1"/>
          <p:nvPr/>
        </p:nvSpPr>
        <p:spPr>
          <a:xfrm>
            <a:off x="5855597" y="8938097"/>
            <a:ext cx="6690555" cy="41279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1800"/>
            </a:pPr>
            <a:r>
              <a:t>where w is the frequency and </a:t>
            </a:r>
            <a14:m>
              <m:oMath>
                <m:r>
                  <m:rPr>
                    <m:sty m:val="p"/>
                  </m:rPr>
                  <a:rPr xmlns:a="http://schemas.openxmlformats.org/drawingml/2006/main" sz="2250" i="1">
                    <a:solidFill>
                      <a:srgbClr val="324763"/>
                    </a:solidFill>
                    <a:latin typeface="Cambria Math" panose="02040503050406030204" pitchFamily="18" charset="0"/>
                  </a:rPr>
                  <m:t>Δ</m:t>
                </m:r>
              </m:oMath>
            </a14:m>
            <a:r>
              <a:t> is the distance between two wire</a:t>
            </a:r>
          </a:p>
        </p:txBody>
      </p:sp>
      <p:pic>
        <p:nvPicPr>
          <p:cNvPr id="379" name="Vue ISO.bmp" descr="Vue ISO.bmp"/>
          <p:cNvPicPr>
            <a:picLocks noChangeAspect="1"/>
          </p:cNvPicPr>
          <p:nvPr/>
        </p:nvPicPr>
        <p:blipFill>
          <a:blip r:embed="rId3">
            <a:extLst/>
          </a:blip>
          <a:stretch>
            <a:fillRect/>
          </a:stretch>
        </p:blipFill>
        <p:spPr>
          <a:xfrm>
            <a:off x="137174" y="5438194"/>
            <a:ext cx="5817419" cy="3519561"/>
          </a:xfrm>
          <a:prstGeom prst="rect">
            <a:avLst/>
          </a:prstGeom>
          <a:ln w="12700">
            <a:miter lim="400000"/>
          </a:ln>
        </p:spPr>
      </p:pic>
      <p:pic>
        <p:nvPicPr>
          <p:cNvPr id="380" name="Vue Dessus - Fil.bmp" descr="Vue Dessus - Fil.bmp"/>
          <p:cNvPicPr>
            <a:picLocks noChangeAspect="1"/>
          </p:cNvPicPr>
          <p:nvPr/>
        </p:nvPicPr>
        <p:blipFill>
          <a:blip r:embed="rId4">
            <a:extLst/>
          </a:blip>
          <a:stretch>
            <a:fillRect/>
          </a:stretch>
        </p:blipFill>
        <p:spPr>
          <a:xfrm rot="16200000">
            <a:off x="5475082" y="-1909222"/>
            <a:ext cx="4847891" cy="9745554"/>
          </a:xfrm>
          <a:prstGeom prst="rect">
            <a:avLst/>
          </a:prstGeom>
          <a:ln w="12700">
            <a:miter lim="400000"/>
          </a:ln>
        </p:spPr>
      </p:pic>
      <p:sp>
        <p:nvSpPr>
          <p:cNvPr id="381" name="Rounded Rectangle"/>
          <p:cNvSpPr/>
          <p:nvPr/>
        </p:nvSpPr>
        <p:spPr>
          <a:xfrm>
            <a:off x="3574144" y="5511800"/>
            <a:ext cx="1270001" cy="1270000"/>
          </a:xfrm>
          <a:prstGeom prst="roundRect">
            <a:avLst>
              <a:gd name="adj" fmla="val 15000"/>
            </a:avLst>
          </a:prstGeom>
          <a:blipFill>
            <a:blip r:embed="rId5">
              <a:alphaModFix amt="41842"/>
            </a:blip>
          </a:blipFill>
          <a:ln w="12700">
            <a:miter lim="400000"/>
          </a:ln>
        </p:spPr>
        <p:txBody>
          <a:bodyPr lIns="50800" tIns="50800" rIns="50800" bIns="50800" anchor="ctr"/>
          <a:lstStyle/>
          <a:p>
            <a:pPr>
              <a:defRPr>
                <a:solidFill>
                  <a:srgbClr val="FFFFFF"/>
                </a:solidFill>
              </a:defRPr>
            </a:pPr>
          </a:p>
        </p:txBody>
      </p:sp>
      <p:sp>
        <p:nvSpPr>
          <p:cNvPr id="382" name="Line"/>
          <p:cNvSpPr/>
          <p:nvPr/>
        </p:nvSpPr>
        <p:spPr>
          <a:xfrm flipV="1">
            <a:off x="4591503" y="4373260"/>
            <a:ext cx="1377360" cy="1142088"/>
          </a:xfrm>
          <a:prstGeom prst="line">
            <a:avLst/>
          </a:prstGeom>
          <a:ln w="50800">
            <a:solidFill>
              <a:schemeClr val="accent1">
                <a:hueOff val="109193"/>
                <a:satOff val="-4874"/>
                <a:lumOff val="12971"/>
              </a:schemeClr>
            </a:solidFill>
            <a:miter lim="400000"/>
            <a:tailEnd type="triangle"/>
          </a:ln>
        </p:spPr>
        <p:txBody>
          <a:bodyPr lIns="50800" tIns="50800" rIns="50800" bIns="50800" anchor="ctr"/>
          <a:lstStyle/>
          <a:p>
            <a:pPr>
              <a:defRPr>
                <a:solidFill>
                  <a:srgbClr val="202020"/>
                </a:solidFill>
              </a:defRPr>
            </a:pP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 presetID="2" grpId="1" fill="hold">
                                  <p:stCondLst>
                                    <p:cond delay="0"/>
                                  </p:stCondLst>
                                  <p:iterate type="el" backwards="0">
                                    <p:tmAbs val="0"/>
                                  </p:iterate>
                                  <p:childTnLst>
                                    <p:set>
                                      <p:cBhvr>
                                        <p:cTn id="6" fill="hold"/>
                                        <p:tgtEl>
                                          <p:spTgt spid="381"/>
                                        </p:tgtEl>
                                        <p:attrNameLst>
                                          <p:attrName>style.visibility</p:attrName>
                                        </p:attrNameLst>
                                      </p:cBhvr>
                                      <p:to>
                                        <p:strVal val="visible"/>
                                      </p:to>
                                    </p:set>
                                    <p:anim calcmode="lin" valueType="num">
                                      <p:cBhvr>
                                        <p:cTn id="7" dur="400" fill="hold"/>
                                        <p:tgtEl>
                                          <p:spTgt spid="381"/>
                                        </p:tgtEl>
                                        <p:attrNameLst>
                                          <p:attrName>ppt_x</p:attrName>
                                        </p:attrNameLst>
                                      </p:cBhvr>
                                      <p:tavLst>
                                        <p:tav tm="0">
                                          <p:val>
                                            <p:strVal val="#ppt_x"/>
                                          </p:val>
                                        </p:tav>
                                        <p:tav tm="100000">
                                          <p:val>
                                            <p:strVal val="#ppt_x"/>
                                          </p:val>
                                        </p:tav>
                                      </p:tavLst>
                                    </p:anim>
                                    <p:anim calcmode="lin" valueType="num">
                                      <p:cBhvr>
                                        <p:cTn id="8" dur="400" fill="hold"/>
                                        <p:tgtEl>
                                          <p:spTgt spid="381"/>
                                        </p:tgtEl>
                                        <p:attrNameLst>
                                          <p:attrName>ppt_y</p:attrName>
                                        </p:attrNameLst>
                                      </p:cBhvr>
                                      <p:tavLst>
                                        <p:tav tm="0">
                                          <p:val>
                                            <p:strVal val="0-#ppt_h/2"/>
                                          </p:val>
                                        </p:tav>
                                        <p:tav tm="100000">
                                          <p:val>
                                            <p:strVal val="#ppt_y"/>
                                          </p:val>
                                        </p:tav>
                                      </p:tavLst>
                                    </p:anim>
                                  </p:childTnLst>
                                </p:cTn>
                              </p:par>
                            </p:childTnLst>
                          </p:cTn>
                        </p:par>
                        <p:par>
                          <p:cTn id="9" fill="hold">
                            <p:stCondLst>
                              <p:cond delay="400"/>
                            </p:stCondLst>
                            <p:childTnLst>
                              <p:par>
                                <p:cTn id="10" presetClass="entr" nodeType="afterEffect" presetSubtype="1" presetID="2" grpId="2" fill="hold">
                                  <p:stCondLst>
                                    <p:cond delay="0"/>
                                  </p:stCondLst>
                                  <p:iterate type="el" backwards="0">
                                    <p:tmAbs val="0"/>
                                  </p:iterate>
                                  <p:childTnLst>
                                    <p:set>
                                      <p:cBhvr>
                                        <p:cTn id="11" fill="hold"/>
                                        <p:tgtEl>
                                          <p:spTgt spid="382"/>
                                        </p:tgtEl>
                                        <p:attrNameLst>
                                          <p:attrName>style.visibility</p:attrName>
                                        </p:attrNameLst>
                                      </p:cBhvr>
                                      <p:to>
                                        <p:strVal val="visible"/>
                                      </p:to>
                                    </p:set>
                                    <p:anim calcmode="lin" valueType="num">
                                      <p:cBhvr>
                                        <p:cTn id="12" dur="400" fill="hold"/>
                                        <p:tgtEl>
                                          <p:spTgt spid="382"/>
                                        </p:tgtEl>
                                        <p:attrNameLst>
                                          <p:attrName>ppt_x</p:attrName>
                                        </p:attrNameLst>
                                      </p:cBhvr>
                                      <p:tavLst>
                                        <p:tav tm="0">
                                          <p:val>
                                            <p:strVal val="#ppt_x"/>
                                          </p:val>
                                        </p:tav>
                                        <p:tav tm="100000">
                                          <p:val>
                                            <p:strVal val="#ppt_x"/>
                                          </p:val>
                                        </p:tav>
                                      </p:tavLst>
                                    </p:anim>
                                    <p:anim calcmode="lin" valueType="num">
                                      <p:cBhvr>
                                        <p:cTn id="13" dur="400" fill="hold"/>
                                        <p:tgtEl>
                                          <p:spTgt spid="382"/>
                                        </p:tgtEl>
                                        <p:attrNameLst>
                                          <p:attrName>ppt_y</p:attrName>
                                        </p:attrNameLst>
                                      </p:cBhvr>
                                      <p:tavLst>
                                        <p:tav tm="0">
                                          <p:val>
                                            <p:strVal val="0-#ppt_h/2"/>
                                          </p:val>
                                        </p:tav>
                                        <p:tav tm="100000">
                                          <p:val>
                                            <p:strVal val="#ppt_y"/>
                                          </p:val>
                                        </p:tav>
                                      </p:tavLst>
                                    </p:anim>
                                  </p:childTnLst>
                                </p:cTn>
                              </p:par>
                            </p:childTnLst>
                          </p:cTn>
                        </p:par>
                        <p:par>
                          <p:cTn id="14" fill="hold">
                            <p:stCondLst>
                              <p:cond delay="800"/>
                            </p:stCondLst>
                            <p:childTnLst>
                              <p:par>
                                <p:cTn id="15" presetClass="entr" nodeType="afterEffect" presetSubtype="1" presetID="2" grpId="3" fill="hold">
                                  <p:stCondLst>
                                    <p:cond delay="0"/>
                                  </p:stCondLst>
                                  <p:iterate type="el" backwards="0">
                                    <p:tmAbs val="0"/>
                                  </p:iterate>
                                  <p:childTnLst>
                                    <p:set>
                                      <p:cBhvr>
                                        <p:cTn id="16" fill="hold"/>
                                        <p:tgtEl>
                                          <p:spTgt spid="380"/>
                                        </p:tgtEl>
                                        <p:attrNameLst>
                                          <p:attrName>style.visibility</p:attrName>
                                        </p:attrNameLst>
                                      </p:cBhvr>
                                      <p:to>
                                        <p:strVal val="visible"/>
                                      </p:to>
                                    </p:set>
                                    <p:anim calcmode="lin" valueType="num">
                                      <p:cBhvr>
                                        <p:cTn id="17" dur="400" fill="hold"/>
                                        <p:tgtEl>
                                          <p:spTgt spid="380"/>
                                        </p:tgtEl>
                                        <p:attrNameLst>
                                          <p:attrName>ppt_x</p:attrName>
                                        </p:attrNameLst>
                                      </p:cBhvr>
                                      <p:tavLst>
                                        <p:tav tm="0">
                                          <p:val>
                                            <p:strVal val="#ppt_x"/>
                                          </p:val>
                                        </p:tav>
                                        <p:tav tm="100000">
                                          <p:val>
                                            <p:strVal val="#ppt_x"/>
                                          </p:val>
                                        </p:tav>
                                      </p:tavLst>
                                    </p:anim>
                                    <p:anim calcmode="lin" valueType="num">
                                      <p:cBhvr>
                                        <p:cTn id="18" dur="400" fill="hold"/>
                                        <p:tgtEl>
                                          <p:spTgt spid="38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80" grpId="3"/>
      <p:bldP build="whole" bldLvl="1" animBg="1" rev="0" advAuto="0" spid="381" grpId="1"/>
      <p:bldP build="whole" bldLvl="1" animBg="1" rev="0" advAuto="0" spid="382" grpId="2"/>
    </p:bldLst>
  </p:timing>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4" name="Thank you for your attention!"/>
          <p:cNvSpPr txBox="1"/>
          <p:nvPr/>
        </p:nvSpPr>
        <p:spPr>
          <a:xfrm>
            <a:off x="2345070" y="3463921"/>
            <a:ext cx="8058757" cy="2209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6300"/>
            </a:lvl1pPr>
          </a:lstStyle>
          <a:p>
            <a:pPr/>
            <a:r>
              <a:t>Thank you for your attention!</a:t>
            </a:r>
          </a:p>
        </p:txBody>
      </p:sp>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7" name="ThomX"/>
          <p:cNvSpPr txBox="1"/>
          <p:nvPr>
            <p:ph type="title"/>
          </p:nvPr>
        </p:nvSpPr>
        <p:spPr>
          <a:prstGeom prst="rect">
            <a:avLst/>
          </a:prstGeom>
        </p:spPr>
        <p:txBody>
          <a:bodyPr/>
          <a:lstStyle/>
          <a:p>
            <a:pPr/>
            <a:r>
              <a:t>ThomX</a:t>
            </a:r>
          </a:p>
        </p:txBody>
      </p:sp>
      <p:sp>
        <p:nvSpPr>
          <p:cNvPr id="148" name="Slide Number"/>
          <p:cNvSpPr txBox="1"/>
          <p:nvPr>
            <p:ph type="sldNum" sz="quarter" idx="2"/>
          </p:nvPr>
        </p:nvSpPr>
        <p:spPr>
          <a:xfrm>
            <a:off x="12382499" y="9220199"/>
            <a:ext cx="215901" cy="35560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49" name="Image 86" descr="Image 86"/>
          <p:cNvPicPr>
            <a:picLocks noChangeAspect="1"/>
          </p:cNvPicPr>
          <p:nvPr/>
        </p:nvPicPr>
        <p:blipFill>
          <a:blip r:embed="rId2">
            <a:extLst/>
          </a:blip>
          <a:srcRect l="48807" t="22285" r="1958" b="5665"/>
          <a:stretch>
            <a:fillRect/>
          </a:stretch>
        </p:blipFill>
        <p:spPr>
          <a:xfrm>
            <a:off x="293312" y="2008286"/>
            <a:ext cx="5216081" cy="7118418"/>
          </a:xfrm>
          <a:prstGeom prst="rect">
            <a:avLst/>
          </a:prstGeom>
          <a:ln w="12700">
            <a:miter lim="400000"/>
          </a:ln>
        </p:spPr>
      </p:pic>
      <p:sp>
        <p:nvSpPr>
          <p:cNvPr id="150" name="Text Box 37"/>
          <p:cNvSpPr txBox="1"/>
          <p:nvPr/>
        </p:nvSpPr>
        <p:spPr>
          <a:xfrm>
            <a:off x="9913235" y="3258420"/>
            <a:ext cx="695361" cy="4724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lgn="l" defTabSz="914400">
              <a:defRPr b="1" sz="2000">
                <a:solidFill>
                  <a:srgbClr val="000000"/>
                </a:solidFill>
                <a:latin typeface="Calibri"/>
                <a:ea typeface="Calibri"/>
                <a:cs typeface="Calibri"/>
                <a:sym typeface="Calibri"/>
              </a:defRPr>
            </a:pPr>
            <a:r>
              <a:t>10</a:t>
            </a:r>
            <a:r>
              <a:rPr baseline="30599"/>
              <a:t>11</a:t>
            </a:r>
            <a:r>
              <a:rPr baseline="30923" sz="2600"/>
              <a:t>*</a:t>
            </a:r>
          </a:p>
        </p:txBody>
      </p:sp>
      <p:sp>
        <p:nvSpPr>
          <p:cNvPr id="151" name="Text Box 76"/>
          <p:cNvSpPr txBox="1"/>
          <p:nvPr/>
        </p:nvSpPr>
        <p:spPr>
          <a:xfrm>
            <a:off x="9823846" y="3767499"/>
            <a:ext cx="835508" cy="3835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lgn="l" defTabSz="914400">
              <a:defRPr b="1" sz="2000">
                <a:solidFill>
                  <a:srgbClr val="000000"/>
                </a:solidFill>
                <a:latin typeface="Calibri"/>
                <a:ea typeface="Calibri"/>
                <a:cs typeface="Calibri"/>
                <a:sym typeface="Calibri"/>
              </a:defRPr>
            </a:pPr>
            <a:r>
              <a:t>70 </a:t>
            </a:r>
            <a:r>
              <a:t>μ</a:t>
            </a:r>
            <a:r>
              <a:t>m</a:t>
            </a:r>
          </a:p>
        </p:txBody>
      </p:sp>
      <p:sp>
        <p:nvSpPr>
          <p:cNvPr id="152" name="Text Box 84"/>
          <p:cNvSpPr txBox="1"/>
          <p:nvPr/>
        </p:nvSpPr>
        <p:spPr>
          <a:xfrm>
            <a:off x="9521525" y="2714835"/>
            <a:ext cx="1510732" cy="3835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lgn="l" defTabSz="914400">
              <a:defRPr b="1" sz="2000">
                <a:solidFill>
                  <a:srgbClr val="000000"/>
                </a:solidFill>
                <a:latin typeface="Calibri"/>
                <a:ea typeface="Calibri"/>
                <a:cs typeface="Calibri"/>
                <a:sym typeface="Calibri"/>
              </a:defRPr>
            </a:pPr>
            <a:r>
              <a:t>10</a:t>
            </a:r>
            <a:r>
              <a:rPr baseline="30599"/>
              <a:t>13 </a:t>
            </a:r>
            <a:r>
              <a:t>ph/sec </a:t>
            </a:r>
          </a:p>
        </p:txBody>
      </p:sp>
      <p:sp>
        <p:nvSpPr>
          <p:cNvPr id="153" name="Text Box 35"/>
          <p:cNvSpPr txBox="1"/>
          <p:nvPr/>
        </p:nvSpPr>
        <p:spPr>
          <a:xfrm>
            <a:off x="7749803" y="3213970"/>
            <a:ext cx="1333089" cy="3835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lgn="l" defTabSz="914400">
              <a:defRPr b="1" sz="2000">
                <a:solidFill>
                  <a:srgbClr val="000000"/>
                </a:solidFill>
                <a:latin typeface="Calibri"/>
                <a:ea typeface="Calibri"/>
                <a:cs typeface="Calibri"/>
                <a:sym typeface="Calibri"/>
              </a:defRPr>
            </a:lvl1pPr>
          </a:lstStyle>
          <a:p>
            <a:pPr/>
            <a:r>
              <a:t>Brigthness</a:t>
            </a:r>
          </a:p>
        </p:txBody>
      </p:sp>
      <p:sp>
        <p:nvSpPr>
          <p:cNvPr id="154" name="Text Box 74"/>
          <p:cNvSpPr txBox="1"/>
          <p:nvPr/>
        </p:nvSpPr>
        <p:spPr>
          <a:xfrm>
            <a:off x="7575352" y="3699032"/>
            <a:ext cx="1799293" cy="6756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lgn="l" defTabSz="914400">
              <a:defRPr b="1" sz="2000">
                <a:solidFill>
                  <a:srgbClr val="000000"/>
                </a:solidFill>
                <a:latin typeface="Calibri"/>
                <a:ea typeface="Calibri"/>
                <a:cs typeface="Calibri"/>
                <a:sym typeface="Calibri"/>
              </a:defRPr>
            </a:pPr>
            <a:r>
              <a:t>Transv. beam </a:t>
            </a:r>
          </a:p>
          <a:p>
            <a:pPr algn="l" defTabSz="914400">
              <a:defRPr b="1" sz="2000">
                <a:solidFill>
                  <a:srgbClr val="000000"/>
                </a:solidFill>
                <a:latin typeface="Calibri"/>
                <a:ea typeface="Calibri"/>
                <a:cs typeface="Calibri"/>
                <a:sym typeface="Calibri"/>
              </a:defRPr>
            </a:pPr>
            <a:r>
              <a:t>       size</a:t>
            </a:r>
          </a:p>
        </p:txBody>
      </p:sp>
      <p:sp>
        <p:nvSpPr>
          <p:cNvPr id="155" name="Text Box 82"/>
          <p:cNvSpPr txBox="1"/>
          <p:nvPr/>
        </p:nvSpPr>
        <p:spPr>
          <a:xfrm>
            <a:off x="7843049" y="2670385"/>
            <a:ext cx="617598" cy="3835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lgn="l" defTabSz="914400">
              <a:defRPr b="1" sz="2000">
                <a:solidFill>
                  <a:srgbClr val="000000"/>
                </a:solidFill>
                <a:latin typeface="Calibri"/>
                <a:ea typeface="Calibri"/>
                <a:cs typeface="Calibri"/>
                <a:sym typeface="Calibri"/>
              </a:defRPr>
            </a:lvl1pPr>
          </a:lstStyle>
          <a:p>
            <a:pPr/>
            <a:r>
              <a:t>Flux</a:t>
            </a:r>
          </a:p>
        </p:txBody>
      </p:sp>
      <p:sp>
        <p:nvSpPr>
          <p:cNvPr id="156" name="Line 55"/>
          <p:cNvSpPr/>
          <p:nvPr/>
        </p:nvSpPr>
        <p:spPr>
          <a:xfrm>
            <a:off x="9246248" y="2714835"/>
            <a:ext cx="1" cy="2293540"/>
          </a:xfrm>
          <a:prstGeom prst="line">
            <a:avLst/>
          </a:prstGeom>
          <a:ln w="28575">
            <a:solidFill>
              <a:schemeClr val="accent1">
                <a:hueOff val="54750"/>
                <a:satOff val="-1697"/>
                <a:lumOff val="-18038"/>
              </a:schemeClr>
            </a:solidFill>
          </a:ln>
        </p:spPr>
        <p:txBody>
          <a:bodyPr lIns="45719" rIns="45719"/>
          <a:lstStyle/>
          <a:p>
            <a:pPr algn="l" defTabSz="914400">
              <a:defRPr sz="1800">
                <a:solidFill>
                  <a:srgbClr val="000000"/>
                </a:solidFill>
                <a:latin typeface="Trebuchet MS"/>
                <a:ea typeface="Trebuchet MS"/>
                <a:cs typeface="Trebuchet MS"/>
                <a:sym typeface="Trebuchet MS"/>
              </a:defRPr>
            </a:pPr>
          </a:p>
        </p:txBody>
      </p:sp>
      <p:pic>
        <p:nvPicPr>
          <p:cNvPr id="157" name="Rectangle 20 Rectangle" descr="Rectangle 20 Rectangle"/>
          <p:cNvPicPr>
            <a:picLocks noChangeAspect="0"/>
          </p:cNvPicPr>
          <p:nvPr/>
        </p:nvPicPr>
        <p:blipFill>
          <a:blip r:embed="rId3">
            <a:extLst/>
          </a:blip>
          <a:stretch>
            <a:fillRect/>
          </a:stretch>
        </p:blipFill>
        <p:spPr>
          <a:xfrm>
            <a:off x="7381919" y="2614822"/>
            <a:ext cx="3728657" cy="2466049"/>
          </a:xfrm>
          <a:prstGeom prst="rect">
            <a:avLst/>
          </a:prstGeom>
        </p:spPr>
      </p:pic>
      <p:sp>
        <p:nvSpPr>
          <p:cNvPr id="159" name="Text Box 82"/>
          <p:cNvSpPr txBox="1"/>
          <p:nvPr/>
        </p:nvSpPr>
        <p:spPr>
          <a:xfrm>
            <a:off x="8089330" y="4321029"/>
            <a:ext cx="771337" cy="480823"/>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lgn="l" defTabSz="914400">
              <a:defRPr b="1" sz="2400">
                <a:solidFill>
                  <a:srgbClr val="000000"/>
                </a:solidFill>
                <a:latin typeface="Calibri"/>
                <a:ea typeface="Calibri"/>
                <a:cs typeface="Calibri"/>
                <a:sym typeface="Calibri"/>
              </a:defRPr>
            </a:pPr>
            <a:r>
              <a:t>E</a:t>
            </a:r>
            <a:r>
              <a:rPr baseline="-17083"/>
              <a:t>X-ray</a:t>
            </a:r>
          </a:p>
        </p:txBody>
      </p:sp>
      <p:sp>
        <p:nvSpPr>
          <p:cNvPr id="160" name="Text Box 82"/>
          <p:cNvSpPr txBox="1"/>
          <p:nvPr/>
        </p:nvSpPr>
        <p:spPr>
          <a:xfrm>
            <a:off x="9611959" y="4369670"/>
            <a:ext cx="1329864" cy="3835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lgn="l" defTabSz="914400">
              <a:defRPr b="1" sz="2000">
                <a:solidFill>
                  <a:srgbClr val="000000"/>
                </a:solidFill>
                <a:latin typeface="Calibri"/>
                <a:ea typeface="Calibri"/>
                <a:cs typeface="Calibri"/>
                <a:sym typeface="Calibri"/>
              </a:defRPr>
            </a:lvl1pPr>
          </a:lstStyle>
          <a:p>
            <a:pPr/>
            <a:r>
              <a:t>30-90 KeV</a:t>
            </a:r>
          </a:p>
        </p:txBody>
      </p:sp>
      <p:sp>
        <p:nvSpPr>
          <p:cNvPr id="161" name="Arrow"/>
          <p:cNvSpPr/>
          <p:nvPr/>
        </p:nvSpPr>
        <p:spPr>
          <a:xfrm>
            <a:off x="5383543" y="4241800"/>
            <a:ext cx="1962721" cy="639281"/>
          </a:xfrm>
          <a:prstGeom prst="rightArrow">
            <a:avLst>
              <a:gd name="adj1" fmla="val 32000"/>
              <a:gd name="adj2" fmla="val 127143"/>
            </a:avLst>
          </a:prstGeom>
          <a:solidFill>
            <a:schemeClr val="accent1">
              <a:hueOff val="54750"/>
              <a:satOff val="-1697"/>
              <a:lumOff val="-18038"/>
            </a:schemeClr>
          </a:solidFill>
          <a:ln w="12700">
            <a:miter lim="400000"/>
          </a:ln>
        </p:spPr>
        <p:txBody>
          <a:bodyPr lIns="50800" tIns="50800" rIns="50800" bIns="50800" anchor="ctr"/>
          <a:lstStyle/>
          <a:p>
            <a:pPr>
              <a:defRPr>
                <a:solidFill>
                  <a:srgbClr val="FFFFFF"/>
                </a:solidFill>
              </a:defRPr>
            </a:pPr>
          </a:p>
        </p:txBody>
      </p:sp>
      <p:sp>
        <p:nvSpPr>
          <p:cNvPr id="162" name="Shape"/>
          <p:cNvSpPr/>
          <p:nvPr/>
        </p:nvSpPr>
        <p:spPr>
          <a:xfrm>
            <a:off x="4020655" y="3449361"/>
            <a:ext cx="1800019" cy="1952954"/>
          </a:xfrm>
          <a:custGeom>
            <a:avLst/>
            <a:gdLst/>
            <a:ahLst/>
            <a:cxnLst>
              <a:cxn ang="0">
                <a:pos x="wd2" y="hd2"/>
              </a:cxn>
              <a:cxn ang="5400000">
                <a:pos x="wd2" y="hd2"/>
              </a:cxn>
              <a:cxn ang="10800000">
                <a:pos x="wd2" y="hd2"/>
              </a:cxn>
              <a:cxn ang="16200000">
                <a:pos x="wd2" y="hd2"/>
              </a:cxn>
            </a:cxnLst>
            <a:rect l="0" t="0" r="r" b="b"/>
            <a:pathLst>
              <a:path w="19550" h="19195" fill="norm" stroke="1" extrusionOk="0">
                <a:moveTo>
                  <a:pt x="16581" y="2542"/>
                </a:moveTo>
                <a:cubicBezTo>
                  <a:pt x="13031" y="-1266"/>
                  <a:pt x="6389" y="-646"/>
                  <a:pt x="2633" y="3402"/>
                </a:cubicBezTo>
                <a:cubicBezTo>
                  <a:pt x="-1166" y="7497"/>
                  <a:pt x="-853" y="13572"/>
                  <a:pt x="3570" y="17016"/>
                </a:cubicBezTo>
                <a:cubicBezTo>
                  <a:pt x="7833" y="20334"/>
                  <a:pt x="14292" y="19816"/>
                  <a:pt x="17636" y="15782"/>
                </a:cubicBezTo>
                <a:cubicBezTo>
                  <a:pt x="20434" y="12406"/>
                  <a:pt x="19922" y="7810"/>
                  <a:pt x="17665" y="4033"/>
                </a:cubicBezTo>
                <a:cubicBezTo>
                  <a:pt x="17351" y="3508"/>
                  <a:pt x="17006" y="2998"/>
                  <a:pt x="16581" y="2542"/>
                </a:cubicBezTo>
                <a:close/>
              </a:path>
            </a:pathLst>
          </a:custGeom>
          <a:ln w="38100">
            <a:solidFill>
              <a:schemeClr val="accent1">
                <a:hueOff val="109193"/>
                <a:satOff val="-4874"/>
                <a:lumOff val="12971"/>
              </a:schemeClr>
            </a:solidFill>
            <a:miter lim="400000"/>
          </a:ln>
        </p:spPr>
        <p:txBody>
          <a:bodyPr lIns="50800" tIns="50800" rIns="50800" bIns="50800" anchor="ctr"/>
          <a:lstStyle/>
          <a:p>
            <a:pPr>
              <a:defRPr>
                <a:solidFill>
                  <a:srgbClr val="202020"/>
                </a:solidFill>
              </a:defRPr>
            </a:pPr>
          </a:p>
        </p:txBody>
      </p:sp>
      <p:sp>
        <p:nvSpPr>
          <p:cNvPr id="163" name="ThomX X-Ray"/>
          <p:cNvSpPr txBox="1"/>
          <p:nvPr/>
        </p:nvSpPr>
        <p:spPr>
          <a:xfrm>
            <a:off x="8122668" y="1887351"/>
            <a:ext cx="2596382" cy="609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ThomX X-Ray </a:t>
            </a:r>
          </a:p>
        </p:txBody>
      </p:sp>
      <p:pic>
        <p:nvPicPr>
          <p:cNvPr id="164" name="Rectangle 20 Rectangle" descr="Rectangle 20 Rectangle"/>
          <p:cNvPicPr>
            <a:picLocks noChangeAspect="0"/>
          </p:cNvPicPr>
          <p:nvPr/>
        </p:nvPicPr>
        <p:blipFill>
          <a:blip r:embed="rId3">
            <a:extLst/>
          </a:blip>
          <a:stretch>
            <a:fillRect/>
          </a:stretch>
        </p:blipFill>
        <p:spPr>
          <a:xfrm>
            <a:off x="7381919" y="6122891"/>
            <a:ext cx="3728657" cy="2466049"/>
          </a:xfrm>
          <a:prstGeom prst="rect">
            <a:avLst/>
          </a:prstGeom>
        </p:spPr>
      </p:pic>
      <p:sp>
        <p:nvSpPr>
          <p:cNvPr id="166" name="Usage"/>
          <p:cNvSpPr txBox="1"/>
          <p:nvPr/>
        </p:nvSpPr>
        <p:spPr>
          <a:xfrm>
            <a:off x="8667734" y="5440305"/>
            <a:ext cx="1157028" cy="609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Usage</a:t>
            </a:r>
          </a:p>
        </p:txBody>
      </p:sp>
      <p:sp>
        <p:nvSpPr>
          <p:cNvPr id="167" name="Art History"/>
          <p:cNvSpPr txBox="1"/>
          <p:nvPr/>
        </p:nvSpPr>
        <p:spPr>
          <a:xfrm>
            <a:off x="8213901" y="6313787"/>
            <a:ext cx="2064694" cy="609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000000"/>
                </a:solidFill>
              </a:defRPr>
            </a:lvl1pPr>
          </a:lstStyle>
          <a:p>
            <a:pPr/>
            <a:r>
              <a:t>Art History</a:t>
            </a:r>
          </a:p>
        </p:txBody>
      </p:sp>
      <p:sp>
        <p:nvSpPr>
          <p:cNvPr id="168" name="Radiotherapy"/>
          <p:cNvSpPr txBox="1"/>
          <p:nvPr/>
        </p:nvSpPr>
        <p:spPr>
          <a:xfrm>
            <a:off x="8035586" y="7022064"/>
            <a:ext cx="2421323" cy="609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000000"/>
                </a:solidFill>
              </a:defRPr>
            </a:lvl1pPr>
          </a:lstStyle>
          <a:p>
            <a:pPr/>
            <a:r>
              <a:t>Radiotherapy</a:t>
            </a:r>
          </a:p>
        </p:txBody>
      </p:sp>
      <p:sp>
        <p:nvSpPr>
          <p:cNvPr id="169" name="Imaging"/>
          <p:cNvSpPr txBox="1"/>
          <p:nvPr/>
        </p:nvSpPr>
        <p:spPr>
          <a:xfrm>
            <a:off x="8483280" y="7733186"/>
            <a:ext cx="1525936" cy="609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000000"/>
                </a:solidFill>
              </a:defRPr>
            </a:lvl1pPr>
          </a:lstStyle>
          <a:p>
            <a:pPr/>
            <a:r>
              <a:t>Imaging</a:t>
            </a:r>
          </a:p>
        </p:txBody>
      </p:sp>
      <p:sp>
        <p:nvSpPr>
          <p:cNvPr id="170" name="Area of ThomX ~ 13…"/>
          <p:cNvSpPr txBox="1"/>
          <p:nvPr/>
        </p:nvSpPr>
        <p:spPr>
          <a:xfrm>
            <a:off x="4463857" y="8603823"/>
            <a:ext cx="8022283" cy="112826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Area of ThomX ~ 13 </a:t>
            </a:r>
            <a14:m>
              <m:oMath>
                <m:sSup>
                  <m:e>
                    <m:r>
                      <a:rPr xmlns:a="http://schemas.openxmlformats.org/drawingml/2006/main" sz="3350" i="1">
                        <a:solidFill>
                          <a:srgbClr val="324763"/>
                        </a:solidFill>
                        <a:latin typeface="Cambria Math" panose="02040503050406030204" pitchFamily="18" charset="0"/>
                      </a:rPr>
                      <m:t>m</m:t>
                    </m:r>
                  </m:e>
                  <m:sup>
                    <m:r>
                      <a:rPr xmlns:a="http://schemas.openxmlformats.org/drawingml/2006/main" sz="3350" i="1">
                        <a:solidFill>
                          <a:srgbClr val="324763"/>
                        </a:solidFill>
                        <a:latin typeface="Cambria Math" panose="02040503050406030204" pitchFamily="18" charset="0"/>
                      </a:rPr>
                      <m:t>2</m:t>
                    </m:r>
                  </m:sup>
                </m:sSup>
              </m:oMath>
            </a14:m>
            <a:r>
              <a:t> </a:t>
            </a:r>
          </a:p>
          <a:p>
            <a:pPr/>
            <a:r>
              <a:t>much smaller than the sychrotron light sources</a:t>
            </a:r>
          </a:p>
        </p:txBody>
      </p:sp>
      <p:sp>
        <p:nvSpPr>
          <p:cNvPr id="171" name="*"/>
          <p:cNvSpPr txBox="1"/>
          <p:nvPr/>
        </p:nvSpPr>
        <p:spPr>
          <a:xfrm>
            <a:off x="112529" y="9174963"/>
            <a:ext cx="5577695" cy="609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a:spcBef>
                <a:spcPts val="3800"/>
              </a:spcBef>
              <a:defRPr>
                <a:solidFill>
                  <a:srgbClr val="000000"/>
                </a:solidFill>
              </a:defRPr>
            </a:pPr>
            <a:r>
              <a:t>*</a:t>
            </a:r>
            <a14:m>
              <m:oMath>
                <m:r>
                  <a:rPr xmlns:a="http://schemas.openxmlformats.org/drawingml/2006/main" sz="2150" i="1">
                    <a:solidFill>
                      <a:srgbClr val="000000"/>
                    </a:solidFill>
                    <a:latin typeface="Cambria Math" panose="02040503050406030204" pitchFamily="18" charset="0"/>
                  </a:rPr>
                  <m:t>p</m:t>
                </m:r>
                <m:r>
                  <a:rPr xmlns:a="http://schemas.openxmlformats.org/drawingml/2006/main" sz="2150" i="1">
                    <a:solidFill>
                      <a:srgbClr val="000000"/>
                    </a:solidFill>
                    <a:latin typeface="Cambria Math" panose="02040503050406030204" pitchFamily="18" charset="0"/>
                  </a:rPr>
                  <m:t>h</m:t>
                </m:r>
                <m:r>
                  <a:rPr xmlns:a="http://schemas.openxmlformats.org/drawingml/2006/main" sz="2150" i="1">
                    <a:solidFill>
                      <a:srgbClr val="000000"/>
                    </a:solidFill>
                    <a:latin typeface="Cambria Math" panose="02040503050406030204" pitchFamily="18" charset="0"/>
                  </a:rPr>
                  <m:t>/</m:t>
                </m:r>
                <m:r>
                  <a:rPr xmlns:a="http://schemas.openxmlformats.org/drawingml/2006/main" sz="2150" i="1">
                    <a:solidFill>
                      <a:srgbClr val="000000"/>
                    </a:solidFill>
                    <a:latin typeface="Cambria Math" panose="02040503050406030204" pitchFamily="18" charset="0"/>
                  </a:rPr>
                  <m:t>s</m:t>
                </m:r>
                <m:r>
                  <a:rPr xmlns:a="http://schemas.openxmlformats.org/drawingml/2006/main" sz="2150" i="1">
                    <a:solidFill>
                      <a:srgbClr val="000000"/>
                    </a:solidFill>
                    <a:latin typeface="Cambria Math" panose="02040503050406030204" pitchFamily="18" charset="0"/>
                  </a:rPr>
                  <m:t>e</m:t>
                </m:r>
                <m:r>
                  <a:rPr xmlns:a="http://schemas.openxmlformats.org/drawingml/2006/main" sz="2150" i="1">
                    <a:solidFill>
                      <a:srgbClr val="000000"/>
                    </a:solidFill>
                    <a:latin typeface="Cambria Math" panose="02040503050406030204" pitchFamily="18" charset="0"/>
                  </a:rPr>
                  <m:t>c</m:t>
                </m:r>
                <m:r>
                  <a:rPr xmlns:a="http://schemas.openxmlformats.org/drawingml/2006/main" sz="2150" i="1">
                    <a:solidFill>
                      <a:srgbClr val="000000"/>
                    </a:solidFill>
                    <a:latin typeface="Cambria Math" panose="02040503050406030204" pitchFamily="18" charset="0"/>
                  </a:rPr>
                  <m:t>/</m:t>
                </m:r>
                <m:r>
                  <a:rPr xmlns:a="http://schemas.openxmlformats.org/drawingml/2006/main" sz="2150" i="1">
                    <a:solidFill>
                      <a:srgbClr val="000000"/>
                    </a:solidFill>
                    <a:latin typeface="Cambria Math" panose="02040503050406030204" pitchFamily="18" charset="0"/>
                  </a:rPr>
                  <m:t>m</m:t>
                </m:r>
                <m:sSup>
                  <m:e>
                    <m:r>
                      <a:rPr xmlns:a="http://schemas.openxmlformats.org/drawingml/2006/main" sz="2150" i="1">
                        <a:solidFill>
                          <a:srgbClr val="000000"/>
                        </a:solidFill>
                        <a:latin typeface="Cambria Math" panose="02040503050406030204" pitchFamily="18" charset="0"/>
                      </a:rPr>
                      <m:t>m</m:t>
                    </m:r>
                  </m:e>
                  <m:sup>
                    <m:r>
                      <a:rPr xmlns:a="http://schemas.openxmlformats.org/drawingml/2006/main" sz="2150" i="1">
                        <a:solidFill>
                          <a:srgbClr val="000000"/>
                        </a:solidFill>
                        <a:latin typeface="Cambria Math" panose="02040503050406030204" pitchFamily="18" charset="0"/>
                      </a:rPr>
                      <m:t>2</m:t>
                    </m:r>
                  </m:sup>
                </m:sSup>
                <m:r>
                  <a:rPr xmlns:a="http://schemas.openxmlformats.org/drawingml/2006/main" sz="2150" i="1">
                    <a:solidFill>
                      <a:srgbClr val="000000"/>
                    </a:solidFill>
                    <a:latin typeface="Cambria Math" panose="02040503050406030204" pitchFamily="18" charset="0"/>
                  </a:rPr>
                  <m:t>/</m:t>
                </m:r>
                <m:r>
                  <a:rPr xmlns:a="http://schemas.openxmlformats.org/drawingml/2006/main" sz="2150" i="1">
                    <a:solidFill>
                      <a:srgbClr val="000000"/>
                    </a:solidFill>
                    <a:latin typeface="Cambria Math" panose="02040503050406030204" pitchFamily="18" charset="0"/>
                  </a:rPr>
                  <m:t>0.1</m:t>
                </m:r>
                <m:r>
                  <a:rPr xmlns:a="http://schemas.openxmlformats.org/drawingml/2006/main" sz="2150" i="1">
                    <a:solidFill>
                      <a:srgbClr val="000000"/>
                    </a:solidFill>
                    <a:latin typeface="Cambria Math" panose="02040503050406030204" pitchFamily="18" charset="0"/>
                  </a:rPr>
                  <m:t>%</m:t>
                </m:r>
                <m:r>
                  <a:rPr xmlns:a="http://schemas.openxmlformats.org/drawingml/2006/main" sz="2150" i="1">
                    <a:solidFill>
                      <a:srgbClr val="000000"/>
                    </a:solidFill>
                    <a:latin typeface="Cambria Math" panose="02040503050406030204" pitchFamily="18" charset="0"/>
                  </a:rPr>
                  <m:t>b</m:t>
                </m:r>
                <m:r>
                  <a:rPr xmlns:a="http://schemas.openxmlformats.org/drawingml/2006/main" sz="2150" i="1">
                    <a:solidFill>
                      <a:srgbClr val="000000"/>
                    </a:solidFill>
                    <a:latin typeface="Cambria Math" panose="02040503050406030204" pitchFamily="18" charset="0"/>
                  </a:rPr>
                  <m:t>w</m:t>
                </m:r>
                <m:r>
                  <a:rPr xmlns:a="http://schemas.openxmlformats.org/drawingml/2006/main" sz="2150" i="1">
                    <a:solidFill>
                      <a:srgbClr val="000000"/>
                    </a:solidFill>
                    <a:latin typeface="Cambria Math" panose="02040503050406030204" pitchFamily="18" charset="0"/>
                  </a:rPr>
                  <m:t>/</m:t>
                </m:r>
                <m:r>
                  <a:rPr xmlns:a="http://schemas.openxmlformats.org/drawingml/2006/main" sz="2150" i="1">
                    <a:solidFill>
                      <a:srgbClr val="000000"/>
                    </a:solidFill>
                    <a:latin typeface="Cambria Math" panose="02040503050406030204" pitchFamily="18" charset="0"/>
                  </a:rPr>
                  <m:t>m</m:t>
                </m:r>
                <m:r>
                  <a:rPr xmlns:a="http://schemas.openxmlformats.org/drawingml/2006/main" sz="2150" i="1">
                    <a:solidFill>
                      <a:srgbClr val="000000"/>
                    </a:solidFill>
                    <a:latin typeface="Cambria Math" panose="02040503050406030204" pitchFamily="18" charset="0"/>
                  </a:rPr>
                  <m:t>r</m:t>
                </m:r>
                <m:r>
                  <a:rPr xmlns:a="http://schemas.openxmlformats.org/drawingml/2006/main" sz="2150" i="1">
                    <a:solidFill>
                      <a:srgbClr val="000000"/>
                    </a:solidFill>
                    <a:latin typeface="Cambria Math" panose="02040503050406030204" pitchFamily="18" charset="0"/>
                  </a:rPr>
                  <m:t>a</m:t>
                </m:r>
                <m:sSup>
                  <m:e>
                    <m:r>
                      <a:rPr xmlns:a="http://schemas.openxmlformats.org/drawingml/2006/main" sz="2150" i="1">
                        <a:solidFill>
                          <a:srgbClr val="000000"/>
                        </a:solidFill>
                        <a:latin typeface="Cambria Math" panose="02040503050406030204" pitchFamily="18" charset="0"/>
                      </a:rPr>
                      <m:t>d</m:t>
                    </m:r>
                  </m:e>
                  <m:sup>
                    <m:r>
                      <a:rPr xmlns:a="http://schemas.openxmlformats.org/drawingml/2006/main" sz="2150" i="1">
                        <a:solidFill>
                          <a:srgbClr val="000000"/>
                        </a:solidFill>
                        <a:latin typeface="Cambria Math" panose="02040503050406030204" pitchFamily="18" charset="0"/>
                      </a:rPr>
                      <m:t>2</m:t>
                    </m:r>
                  </m:sup>
                </m:sSup>
              </m:oMath>
            </a14:m>
            <a:endParaRPr sz="2000"/>
          </a:p>
        </p:txBody>
      </p:sp>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3" name="ThomX-Compton backscattering"/>
          <p:cNvSpPr txBox="1"/>
          <p:nvPr>
            <p:ph type="title"/>
          </p:nvPr>
        </p:nvSpPr>
        <p:spPr>
          <a:prstGeom prst="rect">
            <a:avLst/>
          </a:prstGeom>
        </p:spPr>
        <p:txBody>
          <a:bodyPr/>
          <a:lstStyle/>
          <a:p>
            <a:pPr/>
            <a:r>
              <a:t>ThomX-Compton backscattering</a:t>
            </a:r>
          </a:p>
        </p:txBody>
      </p:sp>
      <p:sp>
        <p:nvSpPr>
          <p:cNvPr id="174" name="Slide Number"/>
          <p:cNvSpPr txBox="1"/>
          <p:nvPr>
            <p:ph type="sldNum" sz="quarter" idx="2"/>
          </p:nvPr>
        </p:nvSpPr>
        <p:spPr>
          <a:xfrm>
            <a:off x="12382499" y="9220199"/>
            <a:ext cx="215901" cy="35560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75" name="Line"/>
          <p:cNvSpPr/>
          <p:nvPr/>
        </p:nvSpPr>
        <p:spPr>
          <a:xfrm>
            <a:off x="1286735" y="3585479"/>
            <a:ext cx="1834820" cy="1"/>
          </a:xfrm>
          <a:prstGeom prst="line">
            <a:avLst/>
          </a:prstGeom>
          <a:ln w="50800">
            <a:solidFill>
              <a:schemeClr val="accent1">
                <a:hueOff val="109193"/>
                <a:satOff val="-4874"/>
                <a:lumOff val="12971"/>
              </a:schemeClr>
            </a:solidFill>
            <a:miter lim="400000"/>
            <a:tailEnd type="triangle"/>
          </a:ln>
        </p:spPr>
        <p:txBody>
          <a:bodyPr lIns="50800" tIns="50800" rIns="50800" bIns="50800" anchor="ctr"/>
          <a:lstStyle/>
          <a:p>
            <a:pPr>
              <a:defRPr>
                <a:solidFill>
                  <a:srgbClr val="202020"/>
                </a:solidFill>
              </a:defRPr>
            </a:pPr>
          </a:p>
        </p:txBody>
      </p:sp>
      <p:sp>
        <p:nvSpPr>
          <p:cNvPr id="176" name="Equation"/>
          <p:cNvSpPr txBox="1"/>
          <p:nvPr/>
        </p:nvSpPr>
        <p:spPr>
          <a:xfrm>
            <a:off x="1503471" y="3680090"/>
            <a:ext cx="345423" cy="222908"/>
          </a:xfrm>
          <a:prstGeom prst="rect">
            <a:avLst/>
          </a:prstGeom>
          <a:ln w="12700">
            <a:miter lim="400000"/>
          </a:ln>
        </p:spPr>
        <p:txBody>
          <a:bodyPr wrap="none" lIns="0" tIns="0" rIns="0" bIns="0">
            <a:spAutoFit/>
          </a:bodyPr>
          <a:lstStyle/>
          <a:p>
            <a:pPr algn="l" defTabSz="914400" latinLnBrk="1">
              <a:defRPr sz="1800">
                <a:solidFill>
                  <a:srgbClr val="000000"/>
                </a:solidFill>
              </a:defRPr>
            </a:pPr>
            <a14:m>
              <m:oMathPara>
                <m:oMathParaPr>
                  <m:jc m:val="centerGroup"/>
                </m:oMathParaPr>
                <m:oMath>
                  <m:sSup>
                    <m:e>
                      <m:r>
                        <a:rPr xmlns:a="http://schemas.openxmlformats.org/drawingml/2006/main" sz="3000" i="1">
                          <a:solidFill>
                            <a:srgbClr val="324763"/>
                          </a:solidFill>
                          <a:latin typeface="Cambria Math" panose="02040503050406030204" pitchFamily="18" charset="0"/>
                        </a:rPr>
                        <m:t>e</m:t>
                      </m:r>
                    </m:e>
                    <m:sup>
                      <m:r>
                        <a:rPr xmlns:a="http://schemas.openxmlformats.org/drawingml/2006/main" sz="3000" i="1">
                          <a:solidFill>
                            <a:srgbClr val="324763"/>
                          </a:solidFill>
                          <a:latin typeface="Cambria Math" panose="02040503050406030204" pitchFamily="18" charset="0"/>
                        </a:rPr>
                        <m:t>-</m:t>
                      </m:r>
                    </m:sup>
                  </m:sSup>
                </m:oMath>
              </m:oMathPara>
            </a14:m>
            <a:endParaRPr sz="3000">
              <a:solidFill>
                <a:srgbClr val="324863"/>
              </a:solidFill>
            </a:endParaRPr>
          </a:p>
        </p:txBody>
      </p:sp>
      <p:sp>
        <p:nvSpPr>
          <p:cNvPr id="177" name="Line"/>
          <p:cNvSpPr/>
          <p:nvPr/>
        </p:nvSpPr>
        <p:spPr>
          <a:xfrm flipH="1">
            <a:off x="3184564" y="2715811"/>
            <a:ext cx="959850" cy="823272"/>
          </a:xfrm>
          <a:prstGeom prst="line">
            <a:avLst/>
          </a:prstGeom>
          <a:ln w="50800">
            <a:solidFill>
              <a:srgbClr val="79F8B9"/>
            </a:solidFill>
            <a:miter lim="400000"/>
            <a:tailEnd type="triangle"/>
          </a:ln>
        </p:spPr>
        <p:txBody>
          <a:bodyPr lIns="50800" tIns="50800" rIns="50800" bIns="50800" anchor="ctr"/>
          <a:lstStyle/>
          <a:p>
            <a:pPr>
              <a:defRPr>
                <a:solidFill>
                  <a:srgbClr val="202020"/>
                </a:solidFill>
              </a:defRPr>
            </a:pPr>
          </a:p>
        </p:txBody>
      </p:sp>
      <p:sp>
        <p:nvSpPr>
          <p:cNvPr id="178" name="Line"/>
          <p:cNvSpPr/>
          <p:nvPr/>
        </p:nvSpPr>
        <p:spPr>
          <a:xfrm>
            <a:off x="3075408" y="3553317"/>
            <a:ext cx="1199745" cy="363116"/>
          </a:xfrm>
          <a:prstGeom prst="line">
            <a:avLst/>
          </a:prstGeom>
          <a:ln w="50800">
            <a:solidFill>
              <a:srgbClr val="F87663"/>
            </a:solidFill>
            <a:miter lim="400000"/>
            <a:tailEnd type="triangle"/>
          </a:ln>
        </p:spPr>
        <p:txBody>
          <a:bodyPr lIns="50800" tIns="50800" rIns="50800" bIns="50800" anchor="ctr"/>
          <a:lstStyle/>
          <a:p>
            <a:pPr>
              <a:defRPr>
                <a:solidFill>
                  <a:srgbClr val="202020"/>
                </a:solidFill>
              </a:defRPr>
            </a:pPr>
          </a:p>
        </p:txBody>
      </p:sp>
      <p:sp>
        <p:nvSpPr>
          <p:cNvPr id="179" name="Photon"/>
          <p:cNvSpPr txBox="1"/>
          <p:nvPr/>
        </p:nvSpPr>
        <p:spPr>
          <a:xfrm rot="18805261">
            <a:off x="2885529" y="2425211"/>
            <a:ext cx="1328181" cy="609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Photon</a:t>
            </a:r>
          </a:p>
        </p:txBody>
      </p:sp>
      <p:sp>
        <p:nvSpPr>
          <p:cNvPr id="180" name="X-Ray"/>
          <p:cNvSpPr txBox="1"/>
          <p:nvPr/>
        </p:nvSpPr>
        <p:spPr>
          <a:xfrm rot="2183800">
            <a:off x="2973524" y="3975911"/>
            <a:ext cx="1152191" cy="609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X-Ray</a:t>
            </a:r>
          </a:p>
        </p:txBody>
      </p:sp>
      <p:sp>
        <p:nvSpPr>
          <p:cNvPr id="181" name="Equation"/>
          <p:cNvSpPr txBox="1"/>
          <p:nvPr/>
        </p:nvSpPr>
        <p:spPr>
          <a:xfrm>
            <a:off x="6629877" y="2141422"/>
            <a:ext cx="4222761" cy="601769"/>
          </a:xfrm>
          <a:prstGeom prst="rect">
            <a:avLst/>
          </a:prstGeom>
          <a:ln w="12700">
            <a:miter lim="400000"/>
          </a:ln>
        </p:spPr>
        <p:txBody>
          <a:bodyPr wrap="none" lIns="0" tIns="0" rIns="0" bIns="0">
            <a:spAutoFit/>
          </a:bodyPr>
          <a:lstStyle/>
          <a:p>
            <a:pPr algn="l" defTabSz="914400" latinLnBrk="1">
              <a:defRPr sz="1800">
                <a:solidFill>
                  <a:srgbClr val="000000"/>
                </a:solidFill>
              </a:defRPr>
            </a:pPr>
            <a14:m>
              <m:oMathPara>
                <m:oMathParaPr>
                  <m:jc m:val="centerGroup"/>
                </m:oMathParaPr>
                <m:oMath>
                  <m:sSub>
                    <m:e>
                      <m:r>
                        <a:rPr xmlns:a="http://schemas.openxmlformats.org/drawingml/2006/main" sz="3800" i="1">
                          <a:solidFill>
                            <a:srgbClr val="324763"/>
                          </a:solidFill>
                          <a:latin typeface="Cambria Math" panose="02040503050406030204" pitchFamily="18" charset="0"/>
                        </a:rPr>
                        <m:t>E</m:t>
                      </m:r>
                    </m:e>
                    <m:sub>
                      <m:r>
                        <a:rPr xmlns:a="http://schemas.openxmlformats.org/drawingml/2006/main" sz="3800" i="1">
                          <a:solidFill>
                            <a:srgbClr val="324763"/>
                          </a:solidFill>
                          <a:latin typeface="Cambria Math" panose="02040503050406030204" pitchFamily="18" charset="0"/>
                        </a:rPr>
                        <m:t>X</m:t>
                      </m:r>
                      <m:r>
                        <a:rPr xmlns:a="http://schemas.openxmlformats.org/drawingml/2006/main" sz="3800" i="1">
                          <a:solidFill>
                            <a:srgbClr val="324763"/>
                          </a:solidFill>
                          <a:latin typeface="Cambria Math" panose="02040503050406030204" pitchFamily="18" charset="0"/>
                        </a:rPr>
                        <m:t>-</m:t>
                      </m:r>
                      <m:r>
                        <a:rPr xmlns:a="http://schemas.openxmlformats.org/drawingml/2006/main" sz="3800" i="1">
                          <a:solidFill>
                            <a:srgbClr val="324763"/>
                          </a:solidFill>
                          <a:latin typeface="Cambria Math" panose="02040503050406030204" pitchFamily="18" charset="0"/>
                        </a:rPr>
                        <m:t>r</m:t>
                      </m:r>
                      <m:r>
                        <a:rPr xmlns:a="http://schemas.openxmlformats.org/drawingml/2006/main" sz="3800" i="1">
                          <a:solidFill>
                            <a:srgbClr val="324763"/>
                          </a:solidFill>
                          <a:latin typeface="Cambria Math" panose="02040503050406030204" pitchFamily="18" charset="0"/>
                        </a:rPr>
                        <m:t>a</m:t>
                      </m:r>
                      <m:r>
                        <a:rPr xmlns:a="http://schemas.openxmlformats.org/drawingml/2006/main" sz="3800" i="1">
                          <a:solidFill>
                            <a:srgbClr val="324763"/>
                          </a:solidFill>
                          <a:latin typeface="Cambria Math" panose="02040503050406030204" pitchFamily="18" charset="0"/>
                        </a:rPr>
                        <m:t>y</m:t>
                      </m:r>
                      <m:r>
                        <a:rPr xmlns:a="http://schemas.openxmlformats.org/drawingml/2006/main" sz="3800" i="1">
                          <a:solidFill>
                            <a:srgbClr val="324763"/>
                          </a:solidFill>
                          <a:latin typeface="Cambria Math" panose="02040503050406030204" pitchFamily="18" charset="0"/>
                        </a:rPr>
                        <m:t>m</m:t>
                      </m:r>
                      <m:r>
                        <a:rPr xmlns:a="http://schemas.openxmlformats.org/drawingml/2006/main" sz="3800" i="1">
                          <a:solidFill>
                            <a:srgbClr val="324763"/>
                          </a:solidFill>
                          <a:latin typeface="Cambria Math" panose="02040503050406030204" pitchFamily="18" charset="0"/>
                        </a:rPr>
                        <m:t>a</m:t>
                      </m:r>
                      <m:r>
                        <a:rPr xmlns:a="http://schemas.openxmlformats.org/drawingml/2006/main" sz="3800" i="1">
                          <a:solidFill>
                            <a:srgbClr val="324763"/>
                          </a:solidFill>
                          <a:latin typeface="Cambria Math" panose="02040503050406030204" pitchFamily="18" charset="0"/>
                        </a:rPr>
                        <m:t>x</m:t>
                      </m:r>
                    </m:sub>
                  </m:sSub>
                  <m:r>
                    <a:rPr xmlns:a="http://schemas.openxmlformats.org/drawingml/2006/main" sz="3800" i="1">
                      <a:solidFill>
                        <a:srgbClr val="324763"/>
                      </a:solidFill>
                      <a:latin typeface="Cambria Math" panose="02040503050406030204" pitchFamily="18" charset="0"/>
                    </a:rPr>
                    <m:t>≈</m:t>
                  </m:r>
                  <m:r>
                    <a:rPr xmlns:a="http://schemas.openxmlformats.org/drawingml/2006/main" sz="3800" i="1">
                      <a:solidFill>
                        <a:srgbClr val="324763"/>
                      </a:solidFill>
                      <a:latin typeface="Cambria Math" panose="02040503050406030204" pitchFamily="18" charset="0"/>
                    </a:rPr>
                    <m:t>4</m:t>
                  </m:r>
                  <m:sSup>
                    <m:e>
                      <m:r>
                        <a:rPr xmlns:a="http://schemas.openxmlformats.org/drawingml/2006/main" sz="3800" i="1">
                          <a:solidFill>
                            <a:srgbClr val="324763"/>
                          </a:solidFill>
                          <a:latin typeface="Cambria Math" panose="02040503050406030204" pitchFamily="18" charset="0"/>
                        </a:rPr>
                        <m:t>γ</m:t>
                      </m:r>
                    </m:e>
                    <m:sup>
                      <m:r>
                        <a:rPr xmlns:a="http://schemas.openxmlformats.org/drawingml/2006/main" sz="3800" i="1">
                          <a:solidFill>
                            <a:srgbClr val="324763"/>
                          </a:solidFill>
                          <a:latin typeface="Cambria Math" panose="02040503050406030204" pitchFamily="18" charset="0"/>
                        </a:rPr>
                        <m:t>2</m:t>
                      </m:r>
                    </m:sup>
                  </m:sSup>
                  <m:sSub>
                    <m:e>
                      <m:r>
                        <a:rPr xmlns:a="http://schemas.openxmlformats.org/drawingml/2006/main" sz="3800" i="1">
                          <a:solidFill>
                            <a:srgbClr val="324763"/>
                          </a:solidFill>
                          <a:latin typeface="Cambria Math" panose="02040503050406030204" pitchFamily="18" charset="0"/>
                        </a:rPr>
                        <m:t>E</m:t>
                      </m:r>
                    </m:e>
                    <m:sub>
                      <m:r>
                        <a:rPr xmlns:a="http://schemas.openxmlformats.org/drawingml/2006/main" sz="3800" i="1">
                          <a:solidFill>
                            <a:srgbClr val="324763"/>
                          </a:solidFill>
                          <a:latin typeface="Cambria Math" panose="02040503050406030204" pitchFamily="18" charset="0"/>
                        </a:rPr>
                        <m:t>p</m:t>
                      </m:r>
                      <m:r>
                        <a:rPr xmlns:a="http://schemas.openxmlformats.org/drawingml/2006/main" sz="3800" i="1">
                          <a:solidFill>
                            <a:srgbClr val="324763"/>
                          </a:solidFill>
                          <a:latin typeface="Cambria Math" panose="02040503050406030204" pitchFamily="18" charset="0"/>
                        </a:rPr>
                        <m:t>h</m:t>
                      </m:r>
                      <m:r>
                        <a:rPr xmlns:a="http://schemas.openxmlformats.org/drawingml/2006/main" sz="3800" i="1">
                          <a:solidFill>
                            <a:srgbClr val="324763"/>
                          </a:solidFill>
                          <a:latin typeface="Cambria Math" panose="02040503050406030204" pitchFamily="18" charset="0"/>
                        </a:rPr>
                        <m:t>o</m:t>
                      </m:r>
                      <m:r>
                        <a:rPr xmlns:a="http://schemas.openxmlformats.org/drawingml/2006/main" sz="3800" i="1">
                          <a:solidFill>
                            <a:srgbClr val="324763"/>
                          </a:solidFill>
                          <a:latin typeface="Cambria Math" panose="02040503050406030204" pitchFamily="18" charset="0"/>
                        </a:rPr>
                        <m:t>t</m:t>
                      </m:r>
                      <m:r>
                        <a:rPr xmlns:a="http://schemas.openxmlformats.org/drawingml/2006/main" sz="3800" i="1">
                          <a:solidFill>
                            <a:srgbClr val="324763"/>
                          </a:solidFill>
                          <a:latin typeface="Cambria Math" panose="02040503050406030204" pitchFamily="18" charset="0"/>
                        </a:rPr>
                        <m:t>o</m:t>
                      </m:r>
                      <m:r>
                        <a:rPr xmlns:a="http://schemas.openxmlformats.org/drawingml/2006/main" sz="3800" i="1">
                          <a:solidFill>
                            <a:srgbClr val="324763"/>
                          </a:solidFill>
                          <a:latin typeface="Cambria Math" panose="02040503050406030204" pitchFamily="18" charset="0"/>
                        </a:rPr>
                        <m:t>n</m:t>
                      </m:r>
                    </m:sub>
                  </m:sSub>
                </m:oMath>
              </m:oMathPara>
            </a14:m>
            <a:endParaRPr sz="3800">
              <a:solidFill>
                <a:srgbClr val="324863"/>
              </a:solidFill>
            </a:endParaRPr>
          </a:p>
        </p:txBody>
      </p:sp>
      <p:sp>
        <p:nvSpPr>
          <p:cNvPr id="182" name="Star"/>
          <p:cNvSpPr/>
          <p:nvPr/>
        </p:nvSpPr>
        <p:spPr>
          <a:xfrm>
            <a:off x="2932458" y="3371585"/>
            <a:ext cx="493391" cy="427789"/>
          </a:xfrm>
          <a:prstGeom prst="star5">
            <a:avLst>
              <a:gd name="adj" fmla="val 19100"/>
              <a:gd name="hf" fmla="val 105146"/>
              <a:gd name="vf" fmla="val 110557"/>
            </a:avLst>
          </a:prstGeom>
          <a:blipFill>
            <a:blip r:embed="rId2"/>
          </a:blipFill>
          <a:ln w="12700">
            <a:miter lim="400000"/>
          </a:ln>
        </p:spPr>
        <p:txBody>
          <a:bodyPr lIns="50800" tIns="50800" rIns="50800" bIns="50800" anchor="ctr"/>
          <a:lstStyle/>
          <a:p>
            <a:pPr>
              <a:defRPr>
                <a:solidFill>
                  <a:srgbClr val="FFFFFF"/>
                </a:solidFill>
              </a:defRPr>
            </a:pPr>
          </a:p>
        </p:txBody>
      </p:sp>
      <p:sp>
        <p:nvSpPr>
          <p:cNvPr id="183" name="50 MeV electrons"/>
          <p:cNvSpPr txBox="1"/>
          <p:nvPr/>
        </p:nvSpPr>
        <p:spPr>
          <a:xfrm>
            <a:off x="4950736" y="3486744"/>
            <a:ext cx="3103328" cy="609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50 MeV electrons </a:t>
            </a:r>
          </a:p>
        </p:txBody>
      </p:sp>
      <p:sp>
        <p:nvSpPr>
          <p:cNvPr id="184" name="ThomX"/>
          <p:cNvSpPr txBox="1"/>
          <p:nvPr/>
        </p:nvSpPr>
        <p:spPr>
          <a:xfrm>
            <a:off x="8057262" y="2812125"/>
            <a:ext cx="1367992" cy="609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ThomX</a:t>
            </a:r>
          </a:p>
        </p:txBody>
      </p:sp>
      <p:sp>
        <p:nvSpPr>
          <p:cNvPr id="185" name="Arrow"/>
          <p:cNvSpPr/>
          <p:nvPr/>
        </p:nvSpPr>
        <p:spPr>
          <a:xfrm>
            <a:off x="8057262" y="3692530"/>
            <a:ext cx="1367992" cy="427789"/>
          </a:xfrm>
          <a:prstGeom prst="rightArrow">
            <a:avLst>
              <a:gd name="adj1" fmla="val 20938"/>
              <a:gd name="adj2" fmla="val 140117"/>
            </a:avLst>
          </a:prstGeom>
          <a:blipFill>
            <a:blip r:embed="rId3"/>
          </a:blipFill>
          <a:ln w="12700">
            <a:miter lim="400000"/>
          </a:ln>
        </p:spPr>
        <p:txBody>
          <a:bodyPr lIns="50800" tIns="50800" rIns="50800" bIns="50800" anchor="ctr"/>
          <a:lstStyle/>
          <a:p>
            <a:pPr>
              <a:defRPr>
                <a:solidFill>
                  <a:srgbClr val="FFFFFF"/>
                </a:solidFill>
              </a:defRPr>
            </a:pPr>
          </a:p>
        </p:txBody>
      </p:sp>
      <p:sp>
        <p:nvSpPr>
          <p:cNvPr id="186" name="40 k times of the laser energy"/>
          <p:cNvSpPr txBox="1"/>
          <p:nvPr/>
        </p:nvSpPr>
        <p:spPr>
          <a:xfrm>
            <a:off x="9578951" y="3347624"/>
            <a:ext cx="3103328" cy="1117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r>
              <a:t>40 k times of the laser energy</a:t>
            </a:r>
          </a:p>
        </p:txBody>
      </p:sp>
      <p:pic>
        <p:nvPicPr>
          <p:cNvPr id="187" name="Picture 3" descr="Picture 3"/>
          <p:cNvPicPr>
            <a:picLocks noChangeAspect="1"/>
          </p:cNvPicPr>
          <p:nvPr/>
        </p:nvPicPr>
        <p:blipFill>
          <a:blip r:embed="rId4">
            <a:extLst/>
          </a:blip>
          <a:stretch>
            <a:fillRect/>
          </a:stretch>
        </p:blipFill>
        <p:spPr>
          <a:xfrm>
            <a:off x="2535730" y="4839896"/>
            <a:ext cx="8968504" cy="4806291"/>
          </a:xfrm>
          <a:prstGeom prst="rect">
            <a:avLst/>
          </a:prstGeom>
          <a:ln w="12700">
            <a:miter lim="400000"/>
          </a:ln>
        </p:spPr>
      </p:pic>
      <p:sp>
        <p:nvSpPr>
          <p:cNvPr id="188" name="Line"/>
          <p:cNvSpPr/>
          <p:nvPr/>
        </p:nvSpPr>
        <p:spPr>
          <a:xfrm flipH="1" flipV="1">
            <a:off x="2978678" y="4386272"/>
            <a:ext cx="1155147" cy="3509143"/>
          </a:xfrm>
          <a:prstGeom prst="line">
            <a:avLst/>
          </a:prstGeom>
          <a:ln w="76200">
            <a:solidFill>
              <a:schemeClr val="accent1">
                <a:hueOff val="109193"/>
                <a:satOff val="-4874"/>
                <a:lumOff val="12971"/>
              </a:schemeClr>
            </a:solidFill>
            <a:miter lim="400000"/>
            <a:tailEnd type="triangle"/>
          </a:ln>
        </p:spPr>
        <p:txBody>
          <a:bodyPr lIns="50800" tIns="50800" rIns="50800" bIns="50800" anchor="ctr"/>
          <a:lstStyle/>
          <a:p>
            <a:pPr>
              <a:defRPr>
                <a:solidFill>
                  <a:srgbClr val="202020"/>
                </a:solidFill>
              </a:defRPr>
            </a:pPr>
          </a:p>
        </p:txBody>
      </p:sp>
      <p:sp>
        <p:nvSpPr>
          <p:cNvPr id="189" name="Line"/>
          <p:cNvSpPr/>
          <p:nvPr/>
        </p:nvSpPr>
        <p:spPr>
          <a:xfrm>
            <a:off x="3513619" y="5328668"/>
            <a:ext cx="7587996" cy="1"/>
          </a:xfrm>
          <a:prstGeom prst="line">
            <a:avLst/>
          </a:prstGeom>
          <a:ln w="25400">
            <a:solidFill>
              <a:schemeClr val="accent1">
                <a:hueOff val="109193"/>
                <a:satOff val="-4874"/>
                <a:lumOff val="12971"/>
              </a:schemeClr>
            </a:solidFill>
            <a:miter lim="400000"/>
            <a:headEnd type="triangle"/>
            <a:tailEnd type="triangle"/>
          </a:ln>
        </p:spPr>
        <p:txBody>
          <a:bodyPr lIns="50800" tIns="50800" rIns="50800" bIns="50800" anchor="ctr"/>
          <a:lstStyle/>
          <a:p>
            <a:pPr>
              <a:defRPr>
                <a:solidFill>
                  <a:srgbClr val="202020"/>
                </a:solidFill>
              </a:defRPr>
            </a:pPr>
          </a:p>
        </p:txBody>
      </p:sp>
      <p:sp>
        <p:nvSpPr>
          <p:cNvPr id="190" name="Line"/>
          <p:cNvSpPr/>
          <p:nvPr/>
        </p:nvSpPr>
        <p:spPr>
          <a:xfrm flipH="1">
            <a:off x="2552437" y="5391025"/>
            <a:ext cx="1" cy="3855268"/>
          </a:xfrm>
          <a:prstGeom prst="line">
            <a:avLst/>
          </a:prstGeom>
          <a:ln w="25400">
            <a:solidFill>
              <a:schemeClr val="accent1">
                <a:hueOff val="109193"/>
                <a:satOff val="-4874"/>
                <a:lumOff val="12971"/>
              </a:schemeClr>
            </a:solidFill>
            <a:miter lim="400000"/>
            <a:headEnd type="triangle"/>
            <a:tailEnd type="triangle"/>
          </a:ln>
        </p:spPr>
        <p:txBody>
          <a:bodyPr lIns="50800" tIns="50800" rIns="50800" bIns="50800" anchor="ctr"/>
          <a:lstStyle/>
          <a:p>
            <a:pPr>
              <a:defRPr>
                <a:solidFill>
                  <a:srgbClr val="202020"/>
                </a:solidFill>
              </a:defRPr>
            </a:pPr>
          </a:p>
        </p:txBody>
      </p:sp>
      <p:sp>
        <p:nvSpPr>
          <p:cNvPr id="191" name="13 m"/>
          <p:cNvSpPr txBox="1"/>
          <p:nvPr/>
        </p:nvSpPr>
        <p:spPr>
          <a:xfrm>
            <a:off x="6844165" y="4733321"/>
            <a:ext cx="926903" cy="609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13 m</a:t>
            </a:r>
          </a:p>
        </p:txBody>
      </p:sp>
      <p:sp>
        <p:nvSpPr>
          <p:cNvPr id="192" name="8 m"/>
          <p:cNvSpPr txBox="1"/>
          <p:nvPr/>
        </p:nvSpPr>
        <p:spPr>
          <a:xfrm>
            <a:off x="1654801" y="6810849"/>
            <a:ext cx="736402" cy="609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8 m</a:t>
            </a:r>
          </a:p>
        </p:txBody>
      </p:sp>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4" name="X-Ray Quality"/>
          <p:cNvSpPr txBox="1"/>
          <p:nvPr>
            <p:ph type="title"/>
          </p:nvPr>
        </p:nvSpPr>
        <p:spPr>
          <a:prstGeom prst="rect">
            <a:avLst/>
          </a:prstGeom>
        </p:spPr>
        <p:txBody>
          <a:bodyPr/>
          <a:lstStyle/>
          <a:p>
            <a:pPr/>
            <a:r>
              <a:t>X-Ray Quality</a:t>
            </a:r>
          </a:p>
        </p:txBody>
      </p:sp>
      <p:sp>
        <p:nvSpPr>
          <p:cNvPr id="195" name="To maximizing the flux of the light sources we need:…"/>
          <p:cNvSpPr txBox="1"/>
          <p:nvPr>
            <p:ph type="body" sz="half" idx="1"/>
          </p:nvPr>
        </p:nvSpPr>
        <p:spPr>
          <a:xfrm>
            <a:off x="647734" y="5622253"/>
            <a:ext cx="10376526" cy="3465335"/>
          </a:xfrm>
          <a:prstGeom prst="rect">
            <a:avLst/>
          </a:prstGeom>
        </p:spPr>
        <p:txBody>
          <a:bodyPr/>
          <a:lstStyle/>
          <a:p>
            <a:pPr marL="406400" indent="-406400" defTabSz="467359">
              <a:spcBef>
                <a:spcPts val="3300"/>
              </a:spcBef>
              <a:defRPr sz="3040"/>
            </a:pPr>
            <a:r>
              <a:t>To maximizing the flux of the light sources we need:</a:t>
            </a:r>
          </a:p>
          <a:p>
            <a:pPr lvl="1" marL="812800" indent="-406400" defTabSz="467359">
              <a:spcBef>
                <a:spcPts val="3300"/>
              </a:spcBef>
              <a:buSzPct val="47000"/>
              <a:defRPr sz="3040"/>
            </a:pPr>
            <a:r>
              <a:t>High beam charge</a:t>
            </a:r>
          </a:p>
          <a:p>
            <a:pPr lvl="1" marL="812800" indent="-406400" defTabSz="467359">
              <a:spcBef>
                <a:spcPts val="3300"/>
              </a:spcBef>
              <a:buSzPct val="47000"/>
              <a:defRPr sz="3040"/>
            </a:pPr>
            <a:r>
              <a:t>Small interaction angle</a:t>
            </a:r>
          </a:p>
          <a:p>
            <a:pPr lvl="1" marL="812800" indent="-406400" defTabSz="467359">
              <a:spcBef>
                <a:spcPts val="3300"/>
              </a:spcBef>
              <a:buSzPct val="47000"/>
              <a:defRPr sz="3040"/>
            </a:pPr>
            <a:r>
              <a:t>Low beam size</a:t>
            </a:r>
          </a:p>
        </p:txBody>
      </p:sp>
      <p:sp>
        <p:nvSpPr>
          <p:cNvPr id="196" name="Slide Number"/>
          <p:cNvSpPr txBox="1"/>
          <p:nvPr>
            <p:ph type="sldNum" sz="quarter" idx="2"/>
          </p:nvPr>
        </p:nvSpPr>
        <p:spPr>
          <a:xfrm>
            <a:off x="12382499" y="9220199"/>
            <a:ext cx="215901" cy="35560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97" name="Equation"/>
          <p:cNvSpPr txBox="1"/>
          <p:nvPr/>
        </p:nvSpPr>
        <p:spPr>
          <a:xfrm>
            <a:off x="996979" y="3990259"/>
            <a:ext cx="8947699" cy="1273333"/>
          </a:xfrm>
          <a:prstGeom prst="rect">
            <a:avLst/>
          </a:prstGeom>
          <a:ln w="12700">
            <a:miter lim="400000"/>
          </a:ln>
        </p:spPr>
        <p:txBody>
          <a:bodyPr wrap="none" lIns="0" tIns="0" rIns="0" bIns="0">
            <a:spAutoFit/>
          </a:bodyPr>
          <a:lstStyle/>
          <a:p>
            <a:pPr algn="l" defTabSz="914400" latinLnBrk="1">
              <a:defRPr sz="1800">
                <a:solidFill>
                  <a:srgbClr val="000000"/>
                </a:solidFill>
              </a:defRPr>
            </a:pPr>
            <a14:m>
              <m:oMathPara>
                <m:oMathParaPr>
                  <m:jc m:val="centerGroup"/>
                </m:oMathParaPr>
                <m:oMath>
                  <m:r>
                    <a:rPr xmlns:a="http://schemas.openxmlformats.org/drawingml/2006/main" sz="3000" i="1">
                      <a:solidFill>
                        <a:srgbClr val="324763"/>
                      </a:solidFill>
                      <a:latin typeface="Cambria Math" panose="02040503050406030204" pitchFamily="18" charset="0"/>
                    </a:rPr>
                    <m:t>F</m:t>
                  </m:r>
                  <m:r>
                    <a:rPr xmlns:a="http://schemas.openxmlformats.org/drawingml/2006/main" sz="3000" i="1">
                      <a:solidFill>
                        <a:srgbClr val="324763"/>
                      </a:solidFill>
                      <a:latin typeface="Cambria Math" panose="02040503050406030204" pitchFamily="18" charset="0"/>
                    </a:rPr>
                    <m:t>l</m:t>
                  </m:r>
                  <m:r>
                    <a:rPr xmlns:a="http://schemas.openxmlformats.org/drawingml/2006/main" sz="3000" i="1">
                      <a:solidFill>
                        <a:srgbClr val="324763"/>
                      </a:solidFill>
                      <a:latin typeface="Cambria Math" panose="02040503050406030204" pitchFamily="18" charset="0"/>
                    </a:rPr>
                    <m:t>u</m:t>
                  </m:r>
                  <m:r>
                    <a:rPr xmlns:a="http://schemas.openxmlformats.org/drawingml/2006/main" sz="3000" i="1">
                      <a:solidFill>
                        <a:srgbClr val="324763"/>
                      </a:solidFill>
                      <a:latin typeface="Cambria Math" panose="02040503050406030204" pitchFamily="18" charset="0"/>
                    </a:rPr>
                    <m:t>x</m:t>
                  </m:r>
                  <m:r>
                    <a:rPr xmlns:a="http://schemas.openxmlformats.org/drawingml/2006/main" sz="3000" i="1">
                      <a:solidFill>
                        <a:srgbClr val="324763"/>
                      </a:solidFill>
                      <a:latin typeface="Cambria Math" panose="02040503050406030204" pitchFamily="18" charset="0"/>
                    </a:rPr>
                    <m:t>=</m:t>
                  </m:r>
                  <m:sSub>
                    <m:e>
                      <m:r>
                        <a:rPr xmlns:a="http://schemas.openxmlformats.org/drawingml/2006/main" sz="3000" i="1">
                          <a:solidFill>
                            <a:srgbClr val="324763"/>
                          </a:solidFill>
                          <a:latin typeface="Cambria Math" panose="02040503050406030204" pitchFamily="18" charset="0"/>
                        </a:rPr>
                        <m:t>N</m:t>
                      </m:r>
                    </m:e>
                    <m:sub>
                      <m:r>
                        <a:rPr xmlns:a="http://schemas.openxmlformats.org/drawingml/2006/main" sz="3000" i="1">
                          <a:solidFill>
                            <a:srgbClr val="324763"/>
                          </a:solidFill>
                          <a:latin typeface="Cambria Math" panose="02040503050406030204" pitchFamily="18" charset="0"/>
                        </a:rPr>
                        <m:t>e</m:t>
                      </m:r>
                    </m:sub>
                  </m:sSub>
                  <m:sSub>
                    <m:e>
                      <m:r>
                        <a:rPr xmlns:a="http://schemas.openxmlformats.org/drawingml/2006/main" sz="3000" i="1">
                          <a:solidFill>
                            <a:srgbClr val="324763"/>
                          </a:solidFill>
                          <a:latin typeface="Cambria Math" panose="02040503050406030204" pitchFamily="18" charset="0"/>
                        </a:rPr>
                        <m:t>N</m:t>
                      </m:r>
                    </m:e>
                    <m:sub>
                      <m:r>
                        <a:rPr xmlns:a="http://schemas.openxmlformats.org/drawingml/2006/main" sz="3000" i="1">
                          <a:solidFill>
                            <a:srgbClr val="324763"/>
                          </a:solidFill>
                          <a:latin typeface="Cambria Math" panose="02040503050406030204" pitchFamily="18" charset="0"/>
                        </a:rPr>
                        <m:t>p</m:t>
                      </m:r>
                      <m:r>
                        <a:rPr xmlns:a="http://schemas.openxmlformats.org/drawingml/2006/main" sz="3000" i="1">
                          <a:solidFill>
                            <a:srgbClr val="324763"/>
                          </a:solidFill>
                          <a:latin typeface="Cambria Math" panose="02040503050406030204" pitchFamily="18" charset="0"/>
                        </a:rPr>
                        <m:t>h</m:t>
                      </m:r>
                    </m:sub>
                  </m:sSub>
                  <m:r>
                    <a:rPr xmlns:a="http://schemas.openxmlformats.org/drawingml/2006/main" sz="3000" i="1">
                      <a:solidFill>
                        <a:srgbClr val="324763"/>
                      </a:solidFill>
                      <a:latin typeface="Cambria Math" panose="02040503050406030204" pitchFamily="18" charset="0"/>
                    </a:rPr>
                    <m:t>c</m:t>
                  </m:r>
                  <m:r>
                    <a:rPr xmlns:a="http://schemas.openxmlformats.org/drawingml/2006/main" sz="3000" i="1">
                      <a:solidFill>
                        <a:srgbClr val="324763"/>
                      </a:solidFill>
                      <a:latin typeface="Cambria Math" panose="02040503050406030204" pitchFamily="18" charset="0"/>
                    </a:rPr>
                    <m:t>o</m:t>
                  </m:r>
                  <m:r>
                    <a:rPr xmlns:a="http://schemas.openxmlformats.org/drawingml/2006/main" sz="3000" i="1">
                      <a:solidFill>
                        <a:srgbClr val="324763"/>
                      </a:solidFill>
                      <a:latin typeface="Cambria Math" panose="02040503050406030204" pitchFamily="18" charset="0"/>
                    </a:rPr>
                    <m:t>s</m:t>
                  </m:r>
                  <m:f>
                    <m:fPr>
                      <m:ctrlPr>
                        <a:rPr xmlns:a="http://schemas.openxmlformats.org/drawingml/2006/main" sz="3000" i="1">
                          <a:solidFill>
                            <a:srgbClr val="324763"/>
                          </a:solidFill>
                          <a:latin typeface="Cambria Math" panose="02040503050406030204" pitchFamily="18" charset="0"/>
                        </a:rPr>
                      </m:ctrlPr>
                      <m:type m:val="bar"/>
                    </m:fPr>
                    <m:num>
                      <m:r>
                        <a:rPr xmlns:a="http://schemas.openxmlformats.org/drawingml/2006/main" sz="3000" i="1">
                          <a:solidFill>
                            <a:srgbClr val="324763"/>
                          </a:solidFill>
                          <a:latin typeface="Cambria Math" panose="02040503050406030204" pitchFamily="18" charset="0"/>
                        </a:rPr>
                        <m:t>θ</m:t>
                      </m:r>
                    </m:num>
                    <m:den>
                      <m:r>
                        <a:rPr xmlns:a="http://schemas.openxmlformats.org/drawingml/2006/main" sz="3000" i="1">
                          <a:solidFill>
                            <a:srgbClr val="324763"/>
                          </a:solidFill>
                          <a:latin typeface="Cambria Math" panose="02040503050406030204" pitchFamily="18" charset="0"/>
                        </a:rPr>
                        <m:t>2</m:t>
                      </m:r>
                    </m:den>
                  </m:f>
                  <m:f>
                    <m:fPr>
                      <m:ctrlPr>
                        <a:rPr xmlns:a="http://schemas.openxmlformats.org/drawingml/2006/main" sz="3000" i="1">
                          <a:solidFill>
                            <a:srgbClr val="324763"/>
                          </a:solidFill>
                          <a:latin typeface="Cambria Math" panose="02040503050406030204" pitchFamily="18" charset="0"/>
                        </a:rPr>
                      </m:ctrlPr>
                      <m:type m:val="bar"/>
                    </m:fPr>
                    <m:num>
                      <m:r>
                        <a:rPr xmlns:a="http://schemas.openxmlformats.org/drawingml/2006/main" sz="3000" i="1">
                          <a:solidFill>
                            <a:srgbClr val="324763"/>
                          </a:solidFill>
                          <a:latin typeface="Cambria Math" panose="02040503050406030204" pitchFamily="18" charset="0"/>
                        </a:rPr>
                        <m:t>1</m:t>
                      </m:r>
                    </m:num>
                    <m:den>
                      <m:rad>
                        <m:radPr>
                          <m:ctrlPr>
                            <a:rPr xmlns:a="http://schemas.openxmlformats.org/drawingml/2006/main" sz="3000" i="1">
                              <a:solidFill>
                                <a:srgbClr val="324763"/>
                              </a:solidFill>
                              <a:latin typeface="Cambria Math" panose="02040503050406030204" pitchFamily="18" charset="0"/>
                            </a:rPr>
                          </m:ctrlPr>
                          <m:degHide m:val="on"/>
                        </m:radPr>
                        <m:deg/>
                        <m:e>
                          <m:sSubSup>
                            <m:e>
                              <m:r>
                                <a:rPr xmlns:a="http://schemas.openxmlformats.org/drawingml/2006/main" sz="3000" i="1">
                                  <a:solidFill>
                                    <a:srgbClr val="324763"/>
                                  </a:solidFill>
                                  <a:latin typeface="Cambria Math" panose="02040503050406030204" pitchFamily="18" charset="0"/>
                                </a:rPr>
                                <m:t>σ</m:t>
                              </m:r>
                            </m:e>
                            <m:sub>
                              <m:r>
                                <a:rPr xmlns:a="http://schemas.openxmlformats.org/drawingml/2006/main" sz="3000" i="1">
                                  <a:solidFill>
                                    <a:srgbClr val="324763"/>
                                  </a:solidFill>
                                  <a:latin typeface="Cambria Math" panose="02040503050406030204" pitchFamily="18" charset="0"/>
                                </a:rPr>
                                <m:t>y</m:t>
                              </m:r>
                              <m:r>
                                <a:rPr xmlns:a="http://schemas.openxmlformats.org/drawingml/2006/main" sz="3000" i="1">
                                  <a:solidFill>
                                    <a:srgbClr val="324763"/>
                                  </a:solidFill>
                                  <a:latin typeface="Cambria Math" panose="02040503050406030204" pitchFamily="18" charset="0"/>
                                </a:rPr>
                                <m:t>e</m:t>
                              </m:r>
                            </m:sub>
                            <m:sup>
                              <m:r>
                                <a:rPr xmlns:a="http://schemas.openxmlformats.org/drawingml/2006/main" sz="3000" i="1">
                                  <a:solidFill>
                                    <a:srgbClr val="324763"/>
                                  </a:solidFill>
                                  <a:latin typeface="Cambria Math" panose="02040503050406030204" pitchFamily="18" charset="0"/>
                                </a:rPr>
                                <m:t>2</m:t>
                              </m:r>
                            </m:sup>
                          </m:sSubSup>
                          <m:sSubSup>
                            <m:e>
                              <m:r>
                                <a:rPr xmlns:a="http://schemas.openxmlformats.org/drawingml/2006/main" sz="3000" i="1">
                                  <a:solidFill>
                                    <a:srgbClr val="324763"/>
                                  </a:solidFill>
                                  <a:latin typeface="Cambria Math" panose="02040503050406030204" pitchFamily="18" charset="0"/>
                                </a:rPr>
                                <m:t>σ</m:t>
                              </m:r>
                            </m:e>
                            <m:sub>
                              <m:r>
                                <a:rPr xmlns:a="http://schemas.openxmlformats.org/drawingml/2006/main" sz="3000" i="1">
                                  <a:solidFill>
                                    <a:srgbClr val="324763"/>
                                  </a:solidFill>
                                  <a:latin typeface="Cambria Math" panose="02040503050406030204" pitchFamily="18" charset="0"/>
                                </a:rPr>
                                <m:t>y</m:t>
                              </m:r>
                              <m:r>
                                <a:rPr xmlns:a="http://schemas.openxmlformats.org/drawingml/2006/main" sz="3000" i="1">
                                  <a:solidFill>
                                    <a:srgbClr val="324763"/>
                                  </a:solidFill>
                                  <a:latin typeface="Cambria Math" panose="02040503050406030204" pitchFamily="18" charset="0"/>
                                </a:rPr>
                                <m:t>p</m:t>
                              </m:r>
                              <m:r>
                                <a:rPr xmlns:a="http://schemas.openxmlformats.org/drawingml/2006/main" sz="3000" i="1">
                                  <a:solidFill>
                                    <a:srgbClr val="324763"/>
                                  </a:solidFill>
                                  <a:latin typeface="Cambria Math" panose="02040503050406030204" pitchFamily="18" charset="0"/>
                                </a:rPr>
                                <m:t>h</m:t>
                              </m:r>
                            </m:sub>
                            <m:sup>
                              <m:r>
                                <a:rPr xmlns:a="http://schemas.openxmlformats.org/drawingml/2006/main" sz="3000" i="1">
                                  <a:solidFill>
                                    <a:srgbClr val="324763"/>
                                  </a:solidFill>
                                  <a:latin typeface="Cambria Math" panose="02040503050406030204" pitchFamily="18" charset="0"/>
                                </a:rPr>
                                <m:t>2</m:t>
                              </m:r>
                            </m:sup>
                          </m:sSubSup>
                        </m:e>
                      </m:rad>
                      <m:r>
                        <a:rPr xmlns:a="http://schemas.openxmlformats.org/drawingml/2006/main" sz="3000" i="1">
                          <a:solidFill>
                            <a:srgbClr val="324763"/>
                          </a:solidFill>
                          <a:latin typeface="Cambria Math" panose="02040503050406030204" pitchFamily="18" charset="0"/>
                        </a:rPr>
                        <m:t>(</m:t>
                      </m:r>
                      <m:sSubSup>
                        <m:e>
                          <m:r>
                            <a:rPr xmlns:a="http://schemas.openxmlformats.org/drawingml/2006/main" sz="3000" i="1">
                              <a:solidFill>
                                <a:srgbClr val="324763"/>
                              </a:solidFill>
                              <a:latin typeface="Cambria Math" panose="02040503050406030204" pitchFamily="18" charset="0"/>
                            </a:rPr>
                            <m:t>σ</m:t>
                          </m:r>
                        </m:e>
                        <m:sub>
                          <m:r>
                            <a:rPr xmlns:a="http://schemas.openxmlformats.org/drawingml/2006/main" sz="3000" i="1">
                              <a:solidFill>
                                <a:srgbClr val="324763"/>
                              </a:solidFill>
                              <a:latin typeface="Cambria Math" panose="02040503050406030204" pitchFamily="18" charset="0"/>
                            </a:rPr>
                            <m:t>x</m:t>
                          </m:r>
                          <m:r>
                            <a:rPr xmlns:a="http://schemas.openxmlformats.org/drawingml/2006/main" sz="3000" i="1">
                              <a:solidFill>
                                <a:srgbClr val="324763"/>
                              </a:solidFill>
                              <a:latin typeface="Cambria Math" panose="02040503050406030204" pitchFamily="18" charset="0"/>
                            </a:rPr>
                            <m:t>e</m:t>
                          </m:r>
                        </m:sub>
                        <m:sup>
                          <m:r>
                            <a:rPr xmlns:a="http://schemas.openxmlformats.org/drawingml/2006/main" sz="3000" i="1">
                              <a:solidFill>
                                <a:srgbClr val="324763"/>
                              </a:solidFill>
                              <a:latin typeface="Cambria Math" panose="02040503050406030204" pitchFamily="18" charset="0"/>
                            </a:rPr>
                            <m:t>2</m:t>
                          </m:r>
                        </m:sup>
                      </m:sSubSup>
                      <m:sSubSup>
                        <m:e>
                          <m:r>
                            <a:rPr xmlns:a="http://schemas.openxmlformats.org/drawingml/2006/main" sz="3000" i="1">
                              <a:solidFill>
                                <a:srgbClr val="324763"/>
                              </a:solidFill>
                              <a:latin typeface="Cambria Math" panose="02040503050406030204" pitchFamily="18" charset="0"/>
                            </a:rPr>
                            <m:t>σ</m:t>
                          </m:r>
                        </m:e>
                        <m:sub>
                          <m:r>
                            <a:rPr xmlns:a="http://schemas.openxmlformats.org/drawingml/2006/main" sz="3000" i="1">
                              <a:solidFill>
                                <a:srgbClr val="324763"/>
                              </a:solidFill>
                              <a:latin typeface="Cambria Math" panose="02040503050406030204" pitchFamily="18" charset="0"/>
                            </a:rPr>
                            <m:t>x</m:t>
                          </m:r>
                          <m:r>
                            <a:rPr xmlns:a="http://schemas.openxmlformats.org/drawingml/2006/main" sz="3000" i="1">
                              <a:solidFill>
                                <a:srgbClr val="324763"/>
                              </a:solidFill>
                              <a:latin typeface="Cambria Math" panose="02040503050406030204" pitchFamily="18" charset="0"/>
                            </a:rPr>
                            <m:t>p</m:t>
                          </m:r>
                          <m:r>
                            <a:rPr xmlns:a="http://schemas.openxmlformats.org/drawingml/2006/main" sz="3000" i="1">
                              <a:solidFill>
                                <a:srgbClr val="324763"/>
                              </a:solidFill>
                              <a:latin typeface="Cambria Math" panose="02040503050406030204" pitchFamily="18" charset="0"/>
                            </a:rPr>
                            <m:t>h</m:t>
                          </m:r>
                        </m:sub>
                        <m:sup>
                          <m:r>
                            <a:rPr xmlns:a="http://schemas.openxmlformats.org/drawingml/2006/main" sz="3000" i="1">
                              <a:solidFill>
                                <a:srgbClr val="324763"/>
                              </a:solidFill>
                              <a:latin typeface="Cambria Math" panose="02040503050406030204" pitchFamily="18" charset="0"/>
                            </a:rPr>
                            <m:t>2</m:t>
                          </m:r>
                        </m:sup>
                      </m:sSubSup>
                      <m:r>
                        <a:rPr xmlns:a="http://schemas.openxmlformats.org/drawingml/2006/main" sz="3000" i="1">
                          <a:solidFill>
                            <a:srgbClr val="324763"/>
                          </a:solidFill>
                          <a:latin typeface="Cambria Math" panose="02040503050406030204" pitchFamily="18" charset="0"/>
                        </a:rPr>
                        <m:t>)</m:t>
                      </m:r>
                      <m:r>
                        <m:rPr>
                          <m:sty m:val="p"/>
                        </m:rPr>
                        <a:rPr xmlns:a="http://schemas.openxmlformats.org/drawingml/2006/main" sz="3000" i="1">
                          <a:solidFill>
                            <a:srgbClr val="324763"/>
                          </a:solidFill>
                          <a:latin typeface="Cambria Math" panose="02040503050406030204" pitchFamily="18" charset="0"/>
                        </a:rPr>
                        <m:t>cos</m:t>
                      </m:r>
                      <m:sSup>
                        <m:e>
                          <m:f>
                            <m:fPr>
                              <m:ctrlPr>
                                <a:rPr xmlns:a="http://schemas.openxmlformats.org/drawingml/2006/main" sz="3000" i="1">
                                  <a:solidFill>
                                    <a:srgbClr val="324763"/>
                                  </a:solidFill>
                                  <a:latin typeface="Cambria Math" panose="02040503050406030204" pitchFamily="18" charset="0"/>
                                </a:rPr>
                              </m:ctrlPr>
                              <m:type m:val="bar"/>
                            </m:fPr>
                            <m:num>
                              <m:r>
                                <a:rPr xmlns:a="http://schemas.openxmlformats.org/drawingml/2006/main" sz="3000" i="1">
                                  <a:solidFill>
                                    <a:srgbClr val="324763"/>
                                  </a:solidFill>
                                  <a:latin typeface="Cambria Math" panose="02040503050406030204" pitchFamily="18" charset="0"/>
                                </a:rPr>
                                <m:t>θ</m:t>
                              </m:r>
                            </m:num>
                            <m:den>
                              <m:r>
                                <a:rPr xmlns:a="http://schemas.openxmlformats.org/drawingml/2006/main" sz="3000" i="1">
                                  <a:solidFill>
                                    <a:srgbClr val="324763"/>
                                  </a:solidFill>
                                  <a:latin typeface="Cambria Math" panose="02040503050406030204" pitchFamily="18" charset="0"/>
                                </a:rPr>
                                <m:t>2</m:t>
                              </m:r>
                            </m:den>
                          </m:f>
                        </m:e>
                        <m:sup>
                          <m:r>
                            <a:rPr xmlns:a="http://schemas.openxmlformats.org/drawingml/2006/main" sz="3000" i="1">
                              <a:solidFill>
                                <a:srgbClr val="324763"/>
                              </a:solidFill>
                              <a:latin typeface="Cambria Math" panose="02040503050406030204" pitchFamily="18" charset="0"/>
                            </a:rPr>
                            <m:t>2</m:t>
                          </m:r>
                        </m:sup>
                      </m:sSup>
                      <m:r>
                        <a:rPr xmlns:a="http://schemas.openxmlformats.org/drawingml/2006/main" sz="3000" i="1">
                          <a:solidFill>
                            <a:srgbClr val="324763"/>
                          </a:solidFill>
                          <a:latin typeface="Cambria Math" panose="02040503050406030204" pitchFamily="18" charset="0"/>
                        </a:rPr>
                        <m:t>+</m:t>
                      </m:r>
                      <m:sSubSup>
                        <m:e>
                          <m:r>
                            <a:rPr xmlns:a="http://schemas.openxmlformats.org/drawingml/2006/main" sz="3000" i="1">
                              <a:solidFill>
                                <a:srgbClr val="324763"/>
                              </a:solidFill>
                              <a:latin typeface="Cambria Math" panose="02040503050406030204" pitchFamily="18" charset="0"/>
                            </a:rPr>
                            <m:t>σ</m:t>
                          </m:r>
                        </m:e>
                        <m:sub>
                          <m:r>
                            <a:rPr xmlns:a="http://schemas.openxmlformats.org/drawingml/2006/main" sz="3000" i="1">
                              <a:solidFill>
                                <a:srgbClr val="324763"/>
                              </a:solidFill>
                              <a:latin typeface="Cambria Math" panose="02040503050406030204" pitchFamily="18" charset="0"/>
                            </a:rPr>
                            <m:t>z</m:t>
                          </m:r>
                          <m:r>
                            <a:rPr xmlns:a="http://schemas.openxmlformats.org/drawingml/2006/main" sz="3000" i="1">
                              <a:solidFill>
                                <a:srgbClr val="324763"/>
                              </a:solidFill>
                              <a:latin typeface="Cambria Math" panose="02040503050406030204" pitchFamily="18" charset="0"/>
                            </a:rPr>
                            <m:t>e</m:t>
                          </m:r>
                        </m:sub>
                        <m:sup>
                          <m:r>
                            <a:rPr xmlns:a="http://schemas.openxmlformats.org/drawingml/2006/main" sz="3000" i="1">
                              <a:solidFill>
                                <a:srgbClr val="324763"/>
                              </a:solidFill>
                              <a:latin typeface="Cambria Math" panose="02040503050406030204" pitchFamily="18" charset="0"/>
                            </a:rPr>
                            <m:t>2</m:t>
                          </m:r>
                        </m:sup>
                      </m:sSubSup>
                      <m:sSubSup>
                        <m:e>
                          <m:r>
                            <a:rPr xmlns:a="http://schemas.openxmlformats.org/drawingml/2006/main" sz="3000" i="1">
                              <a:solidFill>
                                <a:srgbClr val="324763"/>
                              </a:solidFill>
                              <a:latin typeface="Cambria Math" panose="02040503050406030204" pitchFamily="18" charset="0"/>
                            </a:rPr>
                            <m:t>σ</m:t>
                          </m:r>
                        </m:e>
                        <m:sub>
                          <m:r>
                            <a:rPr xmlns:a="http://schemas.openxmlformats.org/drawingml/2006/main" sz="3000" i="1">
                              <a:solidFill>
                                <a:srgbClr val="324763"/>
                              </a:solidFill>
                              <a:latin typeface="Cambria Math" panose="02040503050406030204" pitchFamily="18" charset="0"/>
                            </a:rPr>
                            <m:t>z</m:t>
                          </m:r>
                          <m:r>
                            <a:rPr xmlns:a="http://schemas.openxmlformats.org/drawingml/2006/main" sz="3000" i="1">
                              <a:solidFill>
                                <a:srgbClr val="324763"/>
                              </a:solidFill>
                              <a:latin typeface="Cambria Math" panose="02040503050406030204" pitchFamily="18" charset="0"/>
                            </a:rPr>
                            <m:t>p</m:t>
                          </m:r>
                          <m:r>
                            <a:rPr xmlns:a="http://schemas.openxmlformats.org/drawingml/2006/main" sz="3000" i="1">
                              <a:solidFill>
                                <a:srgbClr val="324763"/>
                              </a:solidFill>
                              <a:latin typeface="Cambria Math" panose="02040503050406030204" pitchFamily="18" charset="0"/>
                            </a:rPr>
                            <m:t>h</m:t>
                          </m:r>
                        </m:sub>
                        <m:sup>
                          <m:r>
                            <a:rPr xmlns:a="http://schemas.openxmlformats.org/drawingml/2006/main" sz="3000" i="1">
                              <a:solidFill>
                                <a:srgbClr val="324763"/>
                              </a:solidFill>
                              <a:latin typeface="Cambria Math" panose="02040503050406030204" pitchFamily="18" charset="0"/>
                            </a:rPr>
                            <m:t>2</m:t>
                          </m:r>
                        </m:sup>
                      </m:sSubSup>
                      <m:r>
                        <a:rPr xmlns:a="http://schemas.openxmlformats.org/drawingml/2006/main" sz="3000" i="1">
                          <a:solidFill>
                            <a:srgbClr val="324763"/>
                          </a:solidFill>
                          <a:latin typeface="Cambria Math" panose="02040503050406030204" pitchFamily="18" charset="0"/>
                        </a:rPr>
                        <m:t>)</m:t>
                      </m:r>
                      <m:r>
                        <m:rPr>
                          <m:sty m:val="p"/>
                        </m:rPr>
                        <a:rPr xmlns:a="http://schemas.openxmlformats.org/drawingml/2006/main" sz="3000" i="1">
                          <a:solidFill>
                            <a:srgbClr val="324763"/>
                          </a:solidFill>
                          <a:latin typeface="Cambria Math" panose="02040503050406030204" pitchFamily="18" charset="0"/>
                        </a:rPr>
                        <m:t>sin</m:t>
                      </m:r>
                      <m:sSup>
                        <m:e>
                          <m:f>
                            <m:fPr>
                              <m:ctrlPr>
                                <a:rPr xmlns:a="http://schemas.openxmlformats.org/drawingml/2006/main" sz="3000" i="1">
                                  <a:solidFill>
                                    <a:srgbClr val="324763"/>
                                  </a:solidFill>
                                  <a:latin typeface="Cambria Math" panose="02040503050406030204" pitchFamily="18" charset="0"/>
                                </a:rPr>
                              </m:ctrlPr>
                              <m:type m:val="bar"/>
                            </m:fPr>
                            <m:num>
                              <m:r>
                                <a:rPr xmlns:a="http://schemas.openxmlformats.org/drawingml/2006/main" sz="3000" i="1">
                                  <a:solidFill>
                                    <a:srgbClr val="324763"/>
                                  </a:solidFill>
                                  <a:latin typeface="Cambria Math" panose="02040503050406030204" pitchFamily="18" charset="0"/>
                                </a:rPr>
                                <m:t>θ</m:t>
                              </m:r>
                            </m:num>
                            <m:den>
                              <m:r>
                                <a:rPr xmlns:a="http://schemas.openxmlformats.org/drawingml/2006/main" sz="3000" i="1">
                                  <a:solidFill>
                                    <a:srgbClr val="324763"/>
                                  </a:solidFill>
                                  <a:latin typeface="Cambria Math" panose="02040503050406030204" pitchFamily="18" charset="0"/>
                                </a:rPr>
                                <m:t>2</m:t>
                              </m:r>
                            </m:den>
                          </m:f>
                        </m:e>
                        <m:sup>
                          <m:r>
                            <a:rPr xmlns:a="http://schemas.openxmlformats.org/drawingml/2006/main" sz="3000" i="1">
                              <a:solidFill>
                                <a:srgbClr val="324763"/>
                              </a:solidFill>
                              <a:latin typeface="Cambria Math" panose="02040503050406030204" pitchFamily="18" charset="0"/>
                            </a:rPr>
                            <m:t>2</m:t>
                          </m:r>
                        </m:sup>
                      </m:sSup>
                    </m:den>
                  </m:f>
                </m:oMath>
              </m:oMathPara>
            </a14:m>
            <a:endParaRPr sz="3000">
              <a:solidFill>
                <a:srgbClr val="324863"/>
              </a:solidFill>
            </a:endParaRPr>
          </a:p>
        </p:txBody>
      </p:sp>
      <p:sp>
        <p:nvSpPr>
          <p:cNvPr id="198" name="Create other problems!"/>
          <p:cNvSpPr/>
          <p:nvPr/>
        </p:nvSpPr>
        <p:spPr>
          <a:xfrm>
            <a:off x="6572805" y="3869715"/>
            <a:ext cx="5343591" cy="2949136"/>
          </a:xfrm>
          <a:prstGeom prst="wedgeEllipseCallout">
            <a:avLst>
              <a:gd name="adj1" fmla="val -49406"/>
              <a:gd name="adj2" fmla="val 67231"/>
            </a:avLst>
          </a:prstGeom>
          <a:blipFill>
            <a:blip r:embed="rId2"/>
          </a:blip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a:solidFill>
                  <a:srgbClr val="FFFFFF"/>
                </a:solidFill>
              </a:defRPr>
            </a:lvl1pPr>
          </a:lstStyle>
          <a:p>
            <a:pPr/>
            <a:r>
              <a:t>Create other problems!</a:t>
            </a:r>
          </a:p>
        </p:txBody>
      </p:sp>
      <p:sp>
        <p:nvSpPr>
          <p:cNvPr id="199" name="The energy of the X-ray depend on the energy of the electrons and laser."/>
          <p:cNvSpPr txBox="1"/>
          <p:nvPr/>
        </p:nvSpPr>
        <p:spPr>
          <a:xfrm>
            <a:off x="854493" y="2291424"/>
            <a:ext cx="11429844" cy="1117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marL="401052" indent="-401052" algn="l">
              <a:spcBef>
                <a:spcPts val="3800"/>
              </a:spcBef>
              <a:buClr>
                <a:srgbClr val="5C86B9"/>
              </a:buClr>
              <a:buSzPct val="70000"/>
              <a:buFont typeface="Zapf Dingbats"/>
              <a:buChar char="✤"/>
              <a:defRPr>
                <a:solidFill>
                  <a:srgbClr val="000000"/>
                </a:solidFill>
              </a:defRPr>
            </a:lvl1pPr>
          </a:lstStyle>
          <a:p>
            <a:pPr/>
            <a:r>
              <a:t>The energy of the X-ray depend on the energy of the electrons and laser.</a:t>
            </a:r>
          </a:p>
        </p:txBody>
      </p:sp>
      <p:sp>
        <p:nvSpPr>
          <p:cNvPr id="200" name="Equation"/>
          <p:cNvSpPr txBox="1"/>
          <p:nvPr/>
        </p:nvSpPr>
        <p:spPr>
          <a:xfrm>
            <a:off x="6732124" y="2965616"/>
            <a:ext cx="3122215" cy="443409"/>
          </a:xfrm>
          <a:prstGeom prst="rect">
            <a:avLst/>
          </a:prstGeom>
          <a:ln w="12700">
            <a:miter lim="400000"/>
          </a:ln>
        </p:spPr>
        <p:txBody>
          <a:bodyPr wrap="none" lIns="0" tIns="0" rIns="0" bIns="0">
            <a:spAutoFit/>
          </a:bodyPr>
          <a:lstStyle/>
          <a:p>
            <a:pPr algn="l" defTabSz="914400" latinLnBrk="1">
              <a:defRPr sz="1800">
                <a:solidFill>
                  <a:srgbClr val="000000"/>
                </a:solidFill>
              </a:defRPr>
            </a:pPr>
            <a14:m>
              <m:oMathPara>
                <m:oMathParaPr>
                  <m:jc m:val="centerGroup"/>
                </m:oMathParaPr>
                <m:oMath>
                  <m:sSub>
                    <m:e>
                      <m:r>
                        <a:rPr xmlns:a="http://schemas.openxmlformats.org/drawingml/2006/main" sz="2800" i="1">
                          <a:solidFill>
                            <a:srgbClr val="324763"/>
                          </a:solidFill>
                          <a:latin typeface="Cambria Math" panose="02040503050406030204" pitchFamily="18" charset="0"/>
                        </a:rPr>
                        <m:t>E</m:t>
                      </m:r>
                    </m:e>
                    <m:sub>
                      <m:r>
                        <a:rPr xmlns:a="http://schemas.openxmlformats.org/drawingml/2006/main" sz="2800" i="1">
                          <a:solidFill>
                            <a:srgbClr val="324763"/>
                          </a:solidFill>
                          <a:latin typeface="Cambria Math" panose="02040503050406030204" pitchFamily="18" charset="0"/>
                        </a:rPr>
                        <m:t>X</m:t>
                      </m:r>
                      <m:r>
                        <a:rPr xmlns:a="http://schemas.openxmlformats.org/drawingml/2006/main" sz="2800" i="1">
                          <a:solidFill>
                            <a:srgbClr val="324763"/>
                          </a:solidFill>
                          <a:latin typeface="Cambria Math" panose="02040503050406030204" pitchFamily="18" charset="0"/>
                        </a:rPr>
                        <m:t>-</m:t>
                      </m:r>
                      <m:r>
                        <a:rPr xmlns:a="http://schemas.openxmlformats.org/drawingml/2006/main" sz="2800" i="1">
                          <a:solidFill>
                            <a:srgbClr val="324763"/>
                          </a:solidFill>
                          <a:latin typeface="Cambria Math" panose="02040503050406030204" pitchFamily="18" charset="0"/>
                        </a:rPr>
                        <m:t>r</m:t>
                      </m:r>
                      <m:r>
                        <a:rPr xmlns:a="http://schemas.openxmlformats.org/drawingml/2006/main" sz="2800" i="1">
                          <a:solidFill>
                            <a:srgbClr val="324763"/>
                          </a:solidFill>
                          <a:latin typeface="Cambria Math" panose="02040503050406030204" pitchFamily="18" charset="0"/>
                        </a:rPr>
                        <m:t>a</m:t>
                      </m:r>
                      <m:r>
                        <a:rPr xmlns:a="http://schemas.openxmlformats.org/drawingml/2006/main" sz="2800" i="1">
                          <a:solidFill>
                            <a:srgbClr val="324763"/>
                          </a:solidFill>
                          <a:latin typeface="Cambria Math" panose="02040503050406030204" pitchFamily="18" charset="0"/>
                        </a:rPr>
                        <m:t>y</m:t>
                      </m:r>
                      <m:r>
                        <a:rPr xmlns:a="http://schemas.openxmlformats.org/drawingml/2006/main" sz="2800" i="1">
                          <a:solidFill>
                            <a:srgbClr val="324763"/>
                          </a:solidFill>
                          <a:latin typeface="Cambria Math" panose="02040503050406030204" pitchFamily="18" charset="0"/>
                        </a:rPr>
                        <m:t>m</m:t>
                      </m:r>
                      <m:r>
                        <a:rPr xmlns:a="http://schemas.openxmlformats.org/drawingml/2006/main" sz="2800" i="1">
                          <a:solidFill>
                            <a:srgbClr val="324763"/>
                          </a:solidFill>
                          <a:latin typeface="Cambria Math" panose="02040503050406030204" pitchFamily="18" charset="0"/>
                        </a:rPr>
                        <m:t>a</m:t>
                      </m:r>
                      <m:r>
                        <a:rPr xmlns:a="http://schemas.openxmlformats.org/drawingml/2006/main" sz="2800" i="1">
                          <a:solidFill>
                            <a:srgbClr val="324763"/>
                          </a:solidFill>
                          <a:latin typeface="Cambria Math" panose="02040503050406030204" pitchFamily="18" charset="0"/>
                        </a:rPr>
                        <m:t>x</m:t>
                      </m:r>
                    </m:sub>
                  </m:sSub>
                  <m:r>
                    <a:rPr xmlns:a="http://schemas.openxmlformats.org/drawingml/2006/main" sz="2800" i="1">
                      <a:solidFill>
                        <a:srgbClr val="324763"/>
                      </a:solidFill>
                      <a:latin typeface="Cambria Math" panose="02040503050406030204" pitchFamily="18" charset="0"/>
                    </a:rPr>
                    <m:t>≈</m:t>
                  </m:r>
                  <m:r>
                    <a:rPr xmlns:a="http://schemas.openxmlformats.org/drawingml/2006/main" sz="2800" i="1">
                      <a:solidFill>
                        <a:srgbClr val="324763"/>
                      </a:solidFill>
                      <a:latin typeface="Cambria Math" panose="02040503050406030204" pitchFamily="18" charset="0"/>
                    </a:rPr>
                    <m:t>4</m:t>
                  </m:r>
                  <m:sSup>
                    <m:e>
                      <m:r>
                        <a:rPr xmlns:a="http://schemas.openxmlformats.org/drawingml/2006/main" sz="2800" i="1">
                          <a:solidFill>
                            <a:srgbClr val="324763"/>
                          </a:solidFill>
                          <a:latin typeface="Cambria Math" panose="02040503050406030204" pitchFamily="18" charset="0"/>
                        </a:rPr>
                        <m:t>γ</m:t>
                      </m:r>
                    </m:e>
                    <m:sup>
                      <m:r>
                        <a:rPr xmlns:a="http://schemas.openxmlformats.org/drawingml/2006/main" sz="2800" i="1">
                          <a:solidFill>
                            <a:srgbClr val="324763"/>
                          </a:solidFill>
                          <a:latin typeface="Cambria Math" panose="02040503050406030204" pitchFamily="18" charset="0"/>
                        </a:rPr>
                        <m:t>2</m:t>
                      </m:r>
                    </m:sup>
                  </m:sSup>
                  <m:sSub>
                    <m:e>
                      <m:r>
                        <a:rPr xmlns:a="http://schemas.openxmlformats.org/drawingml/2006/main" sz="2800" i="1">
                          <a:solidFill>
                            <a:srgbClr val="324763"/>
                          </a:solidFill>
                          <a:latin typeface="Cambria Math" panose="02040503050406030204" pitchFamily="18" charset="0"/>
                        </a:rPr>
                        <m:t>E</m:t>
                      </m:r>
                    </m:e>
                    <m:sub>
                      <m:r>
                        <a:rPr xmlns:a="http://schemas.openxmlformats.org/drawingml/2006/main" sz="2800" i="1">
                          <a:solidFill>
                            <a:srgbClr val="324763"/>
                          </a:solidFill>
                          <a:latin typeface="Cambria Math" panose="02040503050406030204" pitchFamily="18" charset="0"/>
                        </a:rPr>
                        <m:t>p</m:t>
                      </m:r>
                      <m:r>
                        <a:rPr xmlns:a="http://schemas.openxmlformats.org/drawingml/2006/main" sz="2800" i="1">
                          <a:solidFill>
                            <a:srgbClr val="324763"/>
                          </a:solidFill>
                          <a:latin typeface="Cambria Math" panose="02040503050406030204" pitchFamily="18" charset="0"/>
                        </a:rPr>
                        <m:t>h</m:t>
                      </m:r>
                      <m:r>
                        <a:rPr xmlns:a="http://schemas.openxmlformats.org/drawingml/2006/main" sz="2800" i="1">
                          <a:solidFill>
                            <a:srgbClr val="324763"/>
                          </a:solidFill>
                          <a:latin typeface="Cambria Math" panose="02040503050406030204" pitchFamily="18" charset="0"/>
                        </a:rPr>
                        <m:t>o</m:t>
                      </m:r>
                      <m:r>
                        <a:rPr xmlns:a="http://schemas.openxmlformats.org/drawingml/2006/main" sz="2800" i="1">
                          <a:solidFill>
                            <a:srgbClr val="324763"/>
                          </a:solidFill>
                          <a:latin typeface="Cambria Math" panose="02040503050406030204" pitchFamily="18" charset="0"/>
                        </a:rPr>
                        <m:t>t</m:t>
                      </m:r>
                      <m:r>
                        <a:rPr xmlns:a="http://schemas.openxmlformats.org/drawingml/2006/main" sz="2800" i="1">
                          <a:solidFill>
                            <a:srgbClr val="324763"/>
                          </a:solidFill>
                          <a:latin typeface="Cambria Math" panose="02040503050406030204" pitchFamily="18" charset="0"/>
                        </a:rPr>
                        <m:t>o</m:t>
                      </m:r>
                      <m:r>
                        <a:rPr xmlns:a="http://schemas.openxmlformats.org/drawingml/2006/main" sz="2800" i="1">
                          <a:solidFill>
                            <a:srgbClr val="324763"/>
                          </a:solidFill>
                          <a:latin typeface="Cambria Math" panose="02040503050406030204" pitchFamily="18" charset="0"/>
                        </a:rPr>
                        <m:t>n</m:t>
                      </m:r>
                    </m:sub>
                  </m:sSub>
                </m:oMath>
              </m:oMathPara>
            </a14:m>
            <a:endParaRPr sz="2800">
              <a:solidFill>
                <a:srgbClr val="324863"/>
              </a:solidFill>
            </a:endParaRP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 presetID="2" grpId="1" fill="hold">
                                  <p:stCondLst>
                                    <p:cond delay="0"/>
                                  </p:stCondLst>
                                  <p:iterate type="el" backwards="0">
                                    <p:tmAbs val="0"/>
                                  </p:iterate>
                                  <p:childTnLst>
                                    <p:set>
                                      <p:cBhvr>
                                        <p:cTn id="6" fill="hold"/>
                                        <p:tgtEl>
                                          <p:spTgt spid="198"/>
                                        </p:tgtEl>
                                        <p:attrNameLst>
                                          <p:attrName>style.visibility</p:attrName>
                                        </p:attrNameLst>
                                      </p:cBhvr>
                                      <p:to>
                                        <p:strVal val="visible"/>
                                      </p:to>
                                    </p:set>
                                    <p:anim calcmode="lin" valueType="num">
                                      <p:cBhvr>
                                        <p:cTn id="7" dur="1000" fill="hold"/>
                                        <p:tgtEl>
                                          <p:spTgt spid="198"/>
                                        </p:tgtEl>
                                        <p:attrNameLst>
                                          <p:attrName>ppt_x</p:attrName>
                                        </p:attrNameLst>
                                      </p:cBhvr>
                                      <p:tavLst>
                                        <p:tav tm="0">
                                          <p:val>
                                            <p:strVal val="#ppt_x"/>
                                          </p:val>
                                        </p:tav>
                                        <p:tav tm="100000">
                                          <p:val>
                                            <p:strVal val="#ppt_x"/>
                                          </p:val>
                                        </p:tav>
                                      </p:tavLst>
                                    </p:anim>
                                    <p:anim calcmode="lin" valueType="num">
                                      <p:cBhvr>
                                        <p:cTn id="8" dur="1000" fill="hold"/>
                                        <p:tgtEl>
                                          <p:spTgt spid="19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98" grpId="1"/>
    </p:bldLst>
  </p:timing>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2" name="Collective Effects"/>
          <p:cNvSpPr txBox="1"/>
          <p:nvPr>
            <p:ph type="title"/>
          </p:nvPr>
        </p:nvSpPr>
        <p:spPr>
          <a:prstGeom prst="rect">
            <a:avLst/>
          </a:prstGeom>
        </p:spPr>
        <p:txBody>
          <a:bodyPr/>
          <a:lstStyle/>
          <a:p>
            <a:pPr/>
            <a:r>
              <a:t>Collective Effects</a:t>
            </a:r>
          </a:p>
        </p:txBody>
      </p:sp>
      <p:sp>
        <p:nvSpPr>
          <p:cNvPr id="203" name="Slide Number"/>
          <p:cNvSpPr txBox="1"/>
          <p:nvPr>
            <p:ph type="sldNum" sz="quarter" idx="2"/>
          </p:nvPr>
        </p:nvSpPr>
        <p:spPr>
          <a:xfrm>
            <a:off x="12382499" y="9220199"/>
            <a:ext cx="215901" cy="35560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04" name="Intra beam Scattering"/>
          <p:cNvSpPr txBox="1"/>
          <p:nvPr/>
        </p:nvSpPr>
        <p:spPr>
          <a:xfrm>
            <a:off x="9039093" y="5702159"/>
            <a:ext cx="3725987" cy="609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Intra beam Scattering</a:t>
            </a:r>
          </a:p>
        </p:txBody>
      </p:sp>
      <p:sp>
        <p:nvSpPr>
          <p:cNvPr id="205" name="Beam Coupling Impedance"/>
          <p:cNvSpPr txBox="1"/>
          <p:nvPr/>
        </p:nvSpPr>
        <p:spPr>
          <a:xfrm>
            <a:off x="7598881" y="2083528"/>
            <a:ext cx="4807224" cy="609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Beam Coupling Impedance </a:t>
            </a:r>
          </a:p>
        </p:txBody>
      </p:sp>
      <p:sp>
        <p:nvSpPr>
          <p:cNvPr id="206" name="Space Charge"/>
          <p:cNvSpPr txBox="1"/>
          <p:nvPr/>
        </p:nvSpPr>
        <p:spPr>
          <a:xfrm>
            <a:off x="1933376" y="2244850"/>
            <a:ext cx="2401231" cy="609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Space Charge</a:t>
            </a:r>
          </a:p>
        </p:txBody>
      </p:sp>
      <p:sp>
        <p:nvSpPr>
          <p:cNvPr id="207" name="Coherent Synchrotron…"/>
          <p:cNvSpPr txBox="1"/>
          <p:nvPr/>
        </p:nvSpPr>
        <p:spPr>
          <a:xfrm>
            <a:off x="252931" y="5740565"/>
            <a:ext cx="3933603" cy="1117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Coherent Synchrotron</a:t>
            </a:r>
          </a:p>
          <a:p>
            <a:pPr/>
            <a:r>
              <a:t>Radiation</a:t>
            </a:r>
          </a:p>
        </p:txBody>
      </p:sp>
      <p:sp>
        <p:nvSpPr>
          <p:cNvPr id="208" name="Beam-Ion Interaction"/>
          <p:cNvSpPr txBox="1"/>
          <p:nvPr/>
        </p:nvSpPr>
        <p:spPr>
          <a:xfrm>
            <a:off x="4668149" y="7045193"/>
            <a:ext cx="3668502" cy="609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Beam-Ion Interaction</a:t>
            </a:r>
          </a:p>
        </p:txBody>
      </p:sp>
      <p:sp>
        <p:nvSpPr>
          <p:cNvPr id="209" name="ThomX"/>
          <p:cNvSpPr txBox="1"/>
          <p:nvPr/>
        </p:nvSpPr>
        <p:spPr>
          <a:xfrm>
            <a:off x="5280780" y="3544500"/>
            <a:ext cx="1827678" cy="787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100"/>
            </a:lvl1pPr>
          </a:lstStyle>
          <a:p>
            <a:pPr/>
            <a:r>
              <a:t>ThomX</a:t>
            </a:r>
          </a:p>
        </p:txBody>
      </p:sp>
      <p:sp>
        <p:nvSpPr>
          <p:cNvPr id="210" name="Coulomb attraction with the particles inside the beam"/>
          <p:cNvSpPr txBox="1"/>
          <p:nvPr/>
        </p:nvSpPr>
        <p:spPr>
          <a:xfrm>
            <a:off x="929926" y="2861491"/>
            <a:ext cx="4056156" cy="914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spcBef>
                <a:spcPts val="3800"/>
              </a:spcBef>
              <a:defRPr sz="2400">
                <a:solidFill>
                  <a:srgbClr val="000000"/>
                </a:solidFill>
              </a:defRPr>
            </a:lvl1pPr>
          </a:lstStyle>
          <a:p>
            <a:pPr/>
            <a:r>
              <a:t>Coulomb attraction with the particles inside the beam</a:t>
            </a:r>
          </a:p>
        </p:txBody>
      </p:sp>
      <p:sp>
        <p:nvSpPr>
          <p:cNvPr id="211" name="1 nC bunch 50 MeV"/>
          <p:cNvSpPr txBox="1"/>
          <p:nvPr/>
        </p:nvSpPr>
        <p:spPr>
          <a:xfrm>
            <a:off x="4801707" y="4350297"/>
            <a:ext cx="3098267" cy="546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spcBef>
                <a:spcPts val="3800"/>
              </a:spcBef>
              <a:defRPr sz="2700">
                <a:solidFill>
                  <a:srgbClr val="000000"/>
                </a:solidFill>
              </a:defRPr>
            </a:lvl1pPr>
          </a:lstStyle>
          <a:p>
            <a:pPr/>
            <a:r>
              <a:t>1 nC bunch 50 MeV</a:t>
            </a:r>
          </a:p>
        </p:txBody>
      </p:sp>
      <p:sp>
        <p:nvSpPr>
          <p:cNvPr id="212" name="Coulomb attraction of the particles with the ions of residual gases"/>
          <p:cNvSpPr txBox="1"/>
          <p:nvPr/>
        </p:nvSpPr>
        <p:spPr>
          <a:xfrm>
            <a:off x="7068143" y="8052437"/>
            <a:ext cx="3149268" cy="1320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spcBef>
                <a:spcPts val="3800"/>
              </a:spcBef>
              <a:defRPr sz="2400">
                <a:solidFill>
                  <a:srgbClr val="000000"/>
                </a:solidFill>
              </a:defRPr>
            </a:lvl1pPr>
          </a:lstStyle>
          <a:p>
            <a:pPr/>
            <a:r>
              <a:t>Coulomb attraction of the particles with the ions of residual gases</a:t>
            </a:r>
          </a:p>
        </p:txBody>
      </p:sp>
      <p:sp>
        <p:nvSpPr>
          <p:cNvPr id="213" name="Oval"/>
          <p:cNvSpPr/>
          <p:nvPr/>
        </p:nvSpPr>
        <p:spPr>
          <a:xfrm>
            <a:off x="1054154" y="4241800"/>
            <a:ext cx="2666157" cy="1270000"/>
          </a:xfrm>
          <a:prstGeom prst="ellipse">
            <a:avLst/>
          </a:prstGeom>
          <a:blipFill>
            <a:blip r:embed="rId2"/>
          </a:blip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sz="1900">
                <a:solidFill>
                  <a:srgbClr val="FFFFFF"/>
                </a:solidFill>
              </a:defRPr>
            </a:lvl1pPr>
          </a:lstStyle>
          <a:p>
            <a:pPr/>
            <a14:m>
              <m:oMathPara>
                <m:oMathParaPr>
                  <m:jc m:val="center"/>
                </m:oMathParaPr>
                <m:oMath>
                  <m:sSub>
                    <m:e>
                      <m:r>
                        <a:rPr xmlns:a="http://schemas.openxmlformats.org/drawingml/2006/main" sz="2100" i="1">
                          <a:solidFill>
                            <a:srgbClr val="FEFEFE"/>
                          </a:solidFill>
                          <a:latin typeface="Cambria Math" panose="02040503050406030204" pitchFamily="18" charset="0"/>
                        </a:rPr>
                        <m:t>F</m:t>
                      </m:r>
                    </m:e>
                    <m:sub>
                      <m:r>
                        <a:rPr xmlns:a="http://schemas.openxmlformats.org/drawingml/2006/main" sz="2100" i="1">
                          <a:solidFill>
                            <a:srgbClr val="FEFEFE"/>
                          </a:solidFill>
                          <a:latin typeface="Cambria Math" panose="02040503050406030204" pitchFamily="18" charset="0"/>
                        </a:rPr>
                        <m:t>B</m:t>
                      </m:r>
                    </m:sub>
                  </m:sSub>
                </m:oMath>
              </m:oMathPara>
            </a14:m>
          </a:p>
        </p:txBody>
      </p:sp>
      <p:sp>
        <p:nvSpPr>
          <p:cNvPr id="214" name="Line"/>
          <p:cNvSpPr/>
          <p:nvPr/>
        </p:nvSpPr>
        <p:spPr>
          <a:xfrm flipV="1">
            <a:off x="2387232" y="3774691"/>
            <a:ext cx="1" cy="468310"/>
          </a:xfrm>
          <a:prstGeom prst="line">
            <a:avLst/>
          </a:prstGeom>
          <a:ln w="50800">
            <a:solidFill>
              <a:srgbClr val="B9151C"/>
            </a:solidFill>
            <a:miter lim="400000"/>
            <a:tailEnd type="triangle"/>
          </a:ln>
        </p:spPr>
        <p:txBody>
          <a:bodyPr lIns="50800" tIns="50800" rIns="50800" bIns="50800" anchor="ctr"/>
          <a:lstStyle/>
          <a:p>
            <a:pPr>
              <a:defRPr>
                <a:solidFill>
                  <a:srgbClr val="202020"/>
                </a:solidFill>
              </a:defRPr>
            </a:pPr>
          </a:p>
        </p:txBody>
      </p:sp>
      <p:sp>
        <p:nvSpPr>
          <p:cNvPr id="215" name="Line"/>
          <p:cNvSpPr/>
          <p:nvPr/>
        </p:nvSpPr>
        <p:spPr>
          <a:xfrm>
            <a:off x="2387232" y="4241800"/>
            <a:ext cx="1" cy="609601"/>
          </a:xfrm>
          <a:prstGeom prst="line">
            <a:avLst/>
          </a:prstGeom>
          <a:ln w="50800">
            <a:solidFill>
              <a:srgbClr val="3AB943"/>
            </a:solidFill>
            <a:miter lim="400000"/>
            <a:tailEnd type="triangle"/>
          </a:ln>
        </p:spPr>
        <p:txBody>
          <a:bodyPr lIns="50800" tIns="50800" rIns="50800" bIns="50800" anchor="ctr"/>
          <a:lstStyle/>
          <a:p>
            <a:pPr>
              <a:defRPr>
                <a:solidFill>
                  <a:srgbClr val="202020"/>
                </a:solidFill>
              </a:defRPr>
            </a:pPr>
          </a:p>
        </p:txBody>
      </p:sp>
      <p:sp>
        <p:nvSpPr>
          <p:cNvPr id="216" name="Text"/>
          <p:cNvSpPr txBox="1"/>
          <p:nvPr/>
        </p:nvSpPr>
        <p:spPr>
          <a:xfrm>
            <a:off x="2479097" y="3633400"/>
            <a:ext cx="386110" cy="609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14:m>
              <m:oMathPara>
                <m:oMathParaPr>
                  <m:jc m:val="center"/>
                </m:oMathParaPr>
                <m:oMath>
                  <m:sSub>
                    <m:e>
                      <m:r>
                        <a:rPr xmlns:a="http://schemas.openxmlformats.org/drawingml/2006/main" sz="2150" i="1">
                          <a:solidFill>
                            <a:srgbClr val="324763"/>
                          </a:solidFill>
                          <a:latin typeface="Cambria Math" panose="02040503050406030204" pitchFamily="18" charset="0"/>
                        </a:rPr>
                        <m:t>F</m:t>
                      </m:r>
                    </m:e>
                    <m:sub>
                      <m:r>
                        <a:rPr xmlns:a="http://schemas.openxmlformats.org/drawingml/2006/main" sz="2150" i="1">
                          <a:solidFill>
                            <a:srgbClr val="324763"/>
                          </a:solidFill>
                          <a:latin typeface="Cambria Math" panose="02040503050406030204" pitchFamily="18" charset="0"/>
                        </a:rPr>
                        <m:t>E</m:t>
                      </m:r>
                    </m:sub>
                  </m:sSub>
                </m:oMath>
              </m:oMathPara>
            </a14:m>
          </a:p>
        </p:txBody>
      </p:sp>
      <p:sp>
        <p:nvSpPr>
          <p:cNvPr id="217" name="Oval"/>
          <p:cNvSpPr/>
          <p:nvPr/>
        </p:nvSpPr>
        <p:spPr>
          <a:xfrm>
            <a:off x="3960869" y="8209977"/>
            <a:ext cx="2134127" cy="1270001"/>
          </a:xfrm>
          <a:prstGeom prst="ellipse">
            <a:avLst/>
          </a:prstGeom>
          <a:blipFill>
            <a:blip r:embed="rId3"/>
          </a:blipFill>
          <a:ln w="12700">
            <a:miter lim="400000"/>
          </a:ln>
        </p:spPr>
        <p:txBody>
          <a:bodyPr lIns="50800" tIns="50800" rIns="50800" bIns="50800" anchor="ctr"/>
          <a:lstStyle/>
          <a:p>
            <a:pPr>
              <a:defRPr>
                <a:solidFill>
                  <a:srgbClr val="FFFFFF"/>
                </a:solidFill>
              </a:defRPr>
            </a:pPr>
          </a:p>
        </p:txBody>
      </p:sp>
      <p:sp>
        <p:nvSpPr>
          <p:cNvPr id="218" name="Oval"/>
          <p:cNvSpPr/>
          <p:nvPr/>
        </p:nvSpPr>
        <p:spPr>
          <a:xfrm>
            <a:off x="4513325" y="7976237"/>
            <a:ext cx="88903" cy="166298"/>
          </a:xfrm>
          <a:prstGeom prst="ellipse">
            <a:avLst/>
          </a:prstGeom>
          <a:blipFill>
            <a:blip r:embed="rId4"/>
          </a:blipFill>
          <a:ln w="12700">
            <a:miter lim="400000"/>
          </a:ln>
        </p:spPr>
        <p:txBody>
          <a:bodyPr lIns="50800" tIns="50800" rIns="50800" bIns="50800" anchor="ctr"/>
          <a:lstStyle/>
          <a:p>
            <a:pPr>
              <a:defRPr>
                <a:solidFill>
                  <a:srgbClr val="FFFFFF"/>
                </a:solidFill>
              </a:defRPr>
            </a:pPr>
          </a:p>
        </p:txBody>
      </p:sp>
      <p:sp>
        <p:nvSpPr>
          <p:cNvPr id="219" name="Oval"/>
          <p:cNvSpPr/>
          <p:nvPr/>
        </p:nvSpPr>
        <p:spPr>
          <a:xfrm>
            <a:off x="4976874" y="7976237"/>
            <a:ext cx="88903" cy="166298"/>
          </a:xfrm>
          <a:prstGeom prst="ellipse">
            <a:avLst/>
          </a:prstGeom>
          <a:blipFill>
            <a:blip r:embed="rId5"/>
          </a:blipFill>
          <a:ln w="12700">
            <a:miter lim="400000"/>
          </a:ln>
        </p:spPr>
        <p:txBody>
          <a:bodyPr lIns="50800" tIns="50800" rIns="50800" bIns="50800" anchor="ctr"/>
          <a:lstStyle/>
          <a:p>
            <a:pPr>
              <a:defRPr>
                <a:solidFill>
                  <a:srgbClr val="FFFFFF"/>
                </a:solidFill>
              </a:defRPr>
            </a:pPr>
          </a:p>
        </p:txBody>
      </p:sp>
      <p:sp>
        <p:nvSpPr>
          <p:cNvPr id="220" name="Oval"/>
          <p:cNvSpPr/>
          <p:nvPr/>
        </p:nvSpPr>
        <p:spPr>
          <a:xfrm>
            <a:off x="5084825" y="7741784"/>
            <a:ext cx="88903" cy="166299"/>
          </a:xfrm>
          <a:prstGeom prst="ellipse">
            <a:avLst/>
          </a:prstGeom>
          <a:blipFill>
            <a:blip r:embed="rId6"/>
          </a:blipFill>
          <a:ln w="12700">
            <a:miter lim="400000"/>
          </a:ln>
        </p:spPr>
        <p:txBody>
          <a:bodyPr lIns="50800" tIns="50800" rIns="50800" bIns="50800" anchor="ctr"/>
          <a:lstStyle/>
          <a:p>
            <a:pPr>
              <a:defRPr>
                <a:solidFill>
                  <a:srgbClr val="FFFFFF"/>
                </a:solidFill>
              </a:defRPr>
            </a:pPr>
          </a:p>
        </p:txBody>
      </p:sp>
      <p:sp>
        <p:nvSpPr>
          <p:cNvPr id="221" name="Oval"/>
          <p:cNvSpPr/>
          <p:nvPr/>
        </p:nvSpPr>
        <p:spPr>
          <a:xfrm>
            <a:off x="4703825" y="7849237"/>
            <a:ext cx="88903" cy="166298"/>
          </a:xfrm>
          <a:prstGeom prst="ellipse">
            <a:avLst/>
          </a:prstGeom>
          <a:blipFill>
            <a:blip r:embed="rId7"/>
          </a:blipFill>
          <a:ln w="12700">
            <a:miter lim="400000"/>
          </a:ln>
        </p:spPr>
        <p:txBody>
          <a:bodyPr lIns="50800" tIns="50800" rIns="50800" bIns="50800" anchor="ctr"/>
          <a:lstStyle/>
          <a:p>
            <a:pPr>
              <a:defRPr>
                <a:solidFill>
                  <a:srgbClr val="FFFFFF"/>
                </a:solidFill>
              </a:defRPr>
            </a:pPr>
          </a:p>
        </p:txBody>
      </p:sp>
      <p:sp>
        <p:nvSpPr>
          <p:cNvPr id="222" name="Oval"/>
          <p:cNvSpPr/>
          <p:nvPr/>
        </p:nvSpPr>
        <p:spPr>
          <a:xfrm>
            <a:off x="4322825" y="7976237"/>
            <a:ext cx="88903" cy="166298"/>
          </a:xfrm>
          <a:prstGeom prst="ellipse">
            <a:avLst/>
          </a:prstGeom>
          <a:blipFill>
            <a:blip r:embed="rId8"/>
          </a:blipFill>
          <a:ln w="12700">
            <a:miter lim="400000"/>
          </a:ln>
        </p:spPr>
        <p:txBody>
          <a:bodyPr lIns="50800" tIns="50800" rIns="50800" bIns="50800" anchor="ctr"/>
          <a:lstStyle/>
          <a:p>
            <a:pPr>
              <a:defRPr>
                <a:solidFill>
                  <a:srgbClr val="FFFFFF"/>
                </a:solidFill>
              </a:defRPr>
            </a:pPr>
          </a:p>
        </p:txBody>
      </p:sp>
      <p:sp>
        <p:nvSpPr>
          <p:cNvPr id="223" name="Oval"/>
          <p:cNvSpPr/>
          <p:nvPr/>
        </p:nvSpPr>
        <p:spPr>
          <a:xfrm>
            <a:off x="5338825" y="7849237"/>
            <a:ext cx="88903" cy="166298"/>
          </a:xfrm>
          <a:prstGeom prst="ellipse">
            <a:avLst/>
          </a:prstGeom>
          <a:blipFill>
            <a:blip r:embed="rId9"/>
          </a:blipFill>
          <a:ln w="12700">
            <a:miter lim="400000"/>
          </a:ln>
        </p:spPr>
        <p:txBody>
          <a:bodyPr lIns="50800" tIns="50800" rIns="50800" bIns="50800" anchor="ctr"/>
          <a:lstStyle/>
          <a:p>
            <a:pPr>
              <a:defRPr>
                <a:solidFill>
                  <a:srgbClr val="FFFFFF"/>
                </a:solidFill>
              </a:defRPr>
            </a:pPr>
          </a:p>
        </p:txBody>
      </p:sp>
      <p:sp>
        <p:nvSpPr>
          <p:cNvPr id="224" name="Oval"/>
          <p:cNvSpPr/>
          <p:nvPr/>
        </p:nvSpPr>
        <p:spPr>
          <a:xfrm>
            <a:off x="5440423" y="8029607"/>
            <a:ext cx="88903" cy="166298"/>
          </a:xfrm>
          <a:prstGeom prst="ellipse">
            <a:avLst/>
          </a:prstGeom>
          <a:blipFill>
            <a:blip r:embed="rId10"/>
          </a:blipFill>
          <a:ln w="12700">
            <a:miter lim="400000"/>
          </a:ln>
        </p:spPr>
        <p:txBody>
          <a:bodyPr lIns="50800" tIns="50800" rIns="50800" bIns="50800" anchor="ctr"/>
          <a:lstStyle/>
          <a:p>
            <a:pPr>
              <a:defRPr>
                <a:solidFill>
                  <a:srgbClr val="FFFFFF"/>
                </a:solidFill>
              </a:defRPr>
            </a:pPr>
          </a:p>
        </p:txBody>
      </p:sp>
      <p:sp>
        <p:nvSpPr>
          <p:cNvPr id="225" name="Oval"/>
          <p:cNvSpPr/>
          <p:nvPr/>
        </p:nvSpPr>
        <p:spPr>
          <a:xfrm>
            <a:off x="5465825" y="7741784"/>
            <a:ext cx="88903" cy="166299"/>
          </a:xfrm>
          <a:prstGeom prst="ellipse">
            <a:avLst/>
          </a:prstGeom>
          <a:blipFill>
            <a:blip r:embed="rId11"/>
          </a:blipFill>
          <a:ln w="12700">
            <a:miter lim="400000"/>
          </a:ln>
        </p:spPr>
        <p:txBody>
          <a:bodyPr lIns="50800" tIns="50800" rIns="50800" bIns="50800" anchor="ctr"/>
          <a:lstStyle/>
          <a:p>
            <a:pPr>
              <a:defRPr>
                <a:solidFill>
                  <a:srgbClr val="FFFFFF"/>
                </a:solidFill>
              </a:defRPr>
            </a:pPr>
          </a:p>
        </p:txBody>
      </p:sp>
      <p:sp>
        <p:nvSpPr>
          <p:cNvPr id="226" name="Oval"/>
          <p:cNvSpPr/>
          <p:nvPr/>
        </p:nvSpPr>
        <p:spPr>
          <a:xfrm>
            <a:off x="5695484" y="7976237"/>
            <a:ext cx="88903" cy="166298"/>
          </a:xfrm>
          <a:prstGeom prst="ellipse">
            <a:avLst/>
          </a:prstGeom>
          <a:blipFill>
            <a:blip r:embed="rId12"/>
          </a:blipFill>
          <a:ln w="12700">
            <a:miter lim="400000"/>
          </a:ln>
        </p:spPr>
        <p:txBody>
          <a:bodyPr lIns="50800" tIns="50800" rIns="50800" bIns="50800" anchor="ctr"/>
          <a:lstStyle/>
          <a:p>
            <a:pPr>
              <a:defRPr>
                <a:solidFill>
                  <a:srgbClr val="FFFFFF"/>
                </a:solidFill>
              </a:defRPr>
            </a:pPr>
          </a:p>
        </p:txBody>
      </p:sp>
      <p:sp>
        <p:nvSpPr>
          <p:cNvPr id="227" name="Ions( )"/>
          <p:cNvSpPr txBox="1"/>
          <p:nvPr/>
        </p:nvSpPr>
        <p:spPr>
          <a:xfrm>
            <a:off x="5733797" y="7534071"/>
            <a:ext cx="1888374" cy="41499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1700">
                <a:solidFill>
                  <a:srgbClr val="63191A"/>
                </a:solidFill>
              </a:defRPr>
            </a:pPr>
            <a:r>
              <a:t>Ions(</a:t>
            </a:r>
            <a14:m>
              <m:oMath>
                <m:sSup>
                  <m:e>
                    <m:r>
                      <a:rPr xmlns:a="http://schemas.openxmlformats.org/drawingml/2006/main" sz="1850" i="1">
                        <a:solidFill>
                          <a:srgbClr val="63191A"/>
                        </a:solidFill>
                        <a:latin typeface="Cambria Math" panose="02040503050406030204" pitchFamily="18" charset="0"/>
                      </a:rPr>
                      <m:t>H</m:t>
                    </m:r>
                  </m:e>
                  <m:sup>
                    <m:r>
                      <a:rPr xmlns:a="http://schemas.openxmlformats.org/drawingml/2006/main" sz="1850" i="1">
                        <a:solidFill>
                          <a:srgbClr val="63191A"/>
                        </a:solidFill>
                        <a:latin typeface="Cambria Math" panose="02040503050406030204" pitchFamily="18" charset="0"/>
                      </a:rPr>
                      <m:t>+</m:t>
                    </m:r>
                  </m:sup>
                </m:sSup>
                <m:r>
                  <a:rPr xmlns:a="http://schemas.openxmlformats.org/drawingml/2006/main" sz="1850" i="1">
                    <a:solidFill>
                      <a:srgbClr val="63191A"/>
                    </a:solidFill>
                    <a:latin typeface="Cambria Math" panose="02040503050406030204" pitchFamily="18" charset="0"/>
                  </a:rPr>
                  <m:t>,</m:t>
                </m:r>
                <m:sSubSup>
                  <m:e>
                    <m:r>
                      <a:rPr xmlns:a="http://schemas.openxmlformats.org/drawingml/2006/main" sz="1850" i="1">
                        <a:solidFill>
                          <a:srgbClr val="63191A"/>
                        </a:solidFill>
                        <a:latin typeface="Cambria Math" panose="02040503050406030204" pitchFamily="18" charset="0"/>
                      </a:rPr>
                      <m:t>H</m:t>
                    </m:r>
                  </m:e>
                  <m:sub>
                    <m:r>
                      <a:rPr xmlns:a="http://schemas.openxmlformats.org/drawingml/2006/main" sz="1850" i="1">
                        <a:solidFill>
                          <a:srgbClr val="63191A"/>
                        </a:solidFill>
                        <a:latin typeface="Cambria Math" panose="02040503050406030204" pitchFamily="18" charset="0"/>
                      </a:rPr>
                      <m:t>2</m:t>
                    </m:r>
                  </m:sub>
                  <m:sup>
                    <m:r>
                      <a:rPr xmlns:a="http://schemas.openxmlformats.org/drawingml/2006/main" sz="1850" i="1">
                        <a:solidFill>
                          <a:srgbClr val="63191A"/>
                        </a:solidFill>
                        <a:latin typeface="Cambria Math" panose="02040503050406030204" pitchFamily="18" charset="0"/>
                      </a:rPr>
                      <m:t>+</m:t>
                    </m:r>
                  </m:sup>
                </m:sSubSup>
                <m:r>
                  <a:rPr xmlns:a="http://schemas.openxmlformats.org/drawingml/2006/main" sz="1850" i="1">
                    <a:solidFill>
                      <a:srgbClr val="63191A"/>
                    </a:solidFill>
                    <a:latin typeface="Cambria Math" panose="02040503050406030204" pitchFamily="18" charset="0"/>
                  </a:rPr>
                  <m:t>e</m:t>
                </m:r>
                <m:r>
                  <a:rPr xmlns:a="http://schemas.openxmlformats.org/drawingml/2006/main" sz="1850" i="1">
                    <a:solidFill>
                      <a:srgbClr val="63191A"/>
                    </a:solidFill>
                    <a:latin typeface="Cambria Math" panose="02040503050406030204" pitchFamily="18" charset="0"/>
                  </a:rPr>
                  <m:t>t</m:t>
                </m:r>
                <m:r>
                  <a:rPr xmlns:a="http://schemas.openxmlformats.org/drawingml/2006/main" sz="1850" i="1">
                    <a:solidFill>
                      <a:srgbClr val="63191A"/>
                    </a:solidFill>
                    <a:latin typeface="Cambria Math" panose="02040503050406030204" pitchFamily="18" charset="0"/>
                  </a:rPr>
                  <m:t>c</m:t>
                </m:r>
                <m:r>
                  <a:rPr xmlns:a="http://schemas.openxmlformats.org/drawingml/2006/main" sz="1850" i="1">
                    <a:solidFill>
                      <a:srgbClr val="63191A"/>
                    </a:solidFill>
                    <a:latin typeface="Cambria Math" panose="02040503050406030204" pitchFamily="18" charset="0"/>
                  </a:rPr>
                  <m:t>.</m:t>
                </m:r>
                <m:r>
                  <a:rPr xmlns:a="http://schemas.openxmlformats.org/drawingml/2006/main" sz="1850" i="1">
                    <a:solidFill>
                      <a:srgbClr val="63191A"/>
                    </a:solidFill>
                    <a:latin typeface="Cambria Math" panose="02040503050406030204" pitchFamily="18" charset="0"/>
                  </a:rPr>
                  <m:t>.</m:t>
                </m:r>
              </m:oMath>
            </a14:m>
            <a:r>
              <a:t>)</a:t>
            </a:r>
          </a:p>
        </p:txBody>
      </p:sp>
      <p:sp>
        <p:nvSpPr>
          <p:cNvPr id="228" name="Line"/>
          <p:cNvSpPr/>
          <p:nvPr/>
        </p:nvSpPr>
        <p:spPr>
          <a:xfrm flipV="1">
            <a:off x="4926075" y="7698231"/>
            <a:ext cx="1" cy="468309"/>
          </a:xfrm>
          <a:prstGeom prst="line">
            <a:avLst/>
          </a:prstGeom>
          <a:ln w="50800">
            <a:solidFill>
              <a:srgbClr val="B9151C"/>
            </a:solidFill>
            <a:miter lim="400000"/>
            <a:tailEnd type="triangle"/>
          </a:ln>
        </p:spPr>
        <p:txBody>
          <a:bodyPr lIns="50800" tIns="50800" rIns="50800" bIns="50800" anchor="ctr"/>
          <a:lstStyle/>
          <a:p>
            <a:pPr>
              <a:defRPr>
                <a:solidFill>
                  <a:srgbClr val="202020"/>
                </a:solidFill>
              </a:defRPr>
            </a:pPr>
          </a:p>
        </p:txBody>
      </p:sp>
      <p:sp>
        <p:nvSpPr>
          <p:cNvPr id="229" name="Text"/>
          <p:cNvSpPr txBox="1"/>
          <p:nvPr/>
        </p:nvSpPr>
        <p:spPr>
          <a:xfrm>
            <a:off x="4491721" y="7299193"/>
            <a:ext cx="386110" cy="609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a:solidFill>
                  <a:srgbClr val="631512"/>
                </a:solidFill>
              </a:defRPr>
            </a:lvl1pPr>
          </a:lstStyle>
          <a:p>
            <a:pPr/>
            <a14:m>
              <m:oMathPara>
                <m:oMathParaPr>
                  <m:jc m:val="center"/>
                </m:oMathParaPr>
                <m:oMath>
                  <m:sSub>
                    <m:e>
                      <m:r>
                        <a:rPr xmlns:a="http://schemas.openxmlformats.org/drawingml/2006/main" sz="2150" i="1">
                          <a:solidFill>
                            <a:srgbClr val="631512"/>
                          </a:solidFill>
                          <a:latin typeface="Cambria Math" panose="02040503050406030204" pitchFamily="18" charset="0"/>
                        </a:rPr>
                        <m:t>F</m:t>
                      </m:r>
                    </m:e>
                    <m:sub>
                      <m:r>
                        <a:rPr xmlns:a="http://schemas.openxmlformats.org/drawingml/2006/main" sz="2150" i="1">
                          <a:solidFill>
                            <a:srgbClr val="631512"/>
                          </a:solidFill>
                          <a:latin typeface="Cambria Math" panose="02040503050406030204" pitchFamily="18" charset="0"/>
                        </a:rPr>
                        <m:t>E</m:t>
                      </m:r>
                    </m:sub>
                  </m:sSub>
                </m:oMath>
              </m:oMathPara>
            </a14:m>
          </a:p>
        </p:txBody>
      </p:sp>
      <p:sp>
        <p:nvSpPr>
          <p:cNvPr id="230" name="Oval"/>
          <p:cNvSpPr/>
          <p:nvPr/>
        </p:nvSpPr>
        <p:spPr>
          <a:xfrm>
            <a:off x="9023173" y="3254212"/>
            <a:ext cx="2134127" cy="1270001"/>
          </a:xfrm>
          <a:prstGeom prst="ellipse">
            <a:avLst/>
          </a:prstGeom>
          <a:blipFill>
            <a:blip r:embed="rId13"/>
          </a:blipFill>
          <a:ln w="12700">
            <a:miter lim="400000"/>
          </a:ln>
        </p:spPr>
        <p:txBody>
          <a:bodyPr lIns="50800" tIns="50800" rIns="50800" bIns="50800" anchor="ctr"/>
          <a:lstStyle/>
          <a:p>
            <a:pPr>
              <a:defRPr>
                <a:solidFill>
                  <a:srgbClr val="FFFFFF"/>
                </a:solidFill>
              </a:defRPr>
            </a:pPr>
          </a:p>
        </p:txBody>
      </p:sp>
      <p:pic>
        <p:nvPicPr>
          <p:cNvPr id="231" name="Rectangle Rectangle" descr="Rectangle Rectangle"/>
          <p:cNvPicPr>
            <a:picLocks noChangeAspect="0"/>
          </p:cNvPicPr>
          <p:nvPr/>
        </p:nvPicPr>
        <p:blipFill>
          <a:blip r:embed="rId14">
            <a:extLst/>
          </a:blip>
          <a:stretch>
            <a:fillRect/>
          </a:stretch>
        </p:blipFill>
        <p:spPr>
          <a:xfrm>
            <a:off x="9023173" y="2807321"/>
            <a:ext cx="2177479" cy="128933"/>
          </a:xfrm>
          <a:prstGeom prst="rect">
            <a:avLst/>
          </a:prstGeom>
        </p:spPr>
      </p:pic>
      <p:pic>
        <p:nvPicPr>
          <p:cNvPr id="233" name="Rectangle Rectangle" descr="Rectangle Rectangle"/>
          <p:cNvPicPr>
            <a:picLocks noChangeAspect="0"/>
          </p:cNvPicPr>
          <p:nvPr/>
        </p:nvPicPr>
        <p:blipFill>
          <a:blip r:embed="rId14">
            <a:extLst/>
          </a:blip>
          <a:stretch>
            <a:fillRect/>
          </a:stretch>
        </p:blipFill>
        <p:spPr>
          <a:xfrm>
            <a:off x="9023173" y="4905252"/>
            <a:ext cx="2177479" cy="128933"/>
          </a:xfrm>
          <a:prstGeom prst="rect">
            <a:avLst/>
          </a:prstGeom>
        </p:spPr>
      </p:pic>
      <p:sp>
        <p:nvSpPr>
          <p:cNvPr id="235" name="I-&gt;"/>
          <p:cNvSpPr txBox="1"/>
          <p:nvPr/>
        </p:nvSpPr>
        <p:spPr>
          <a:xfrm>
            <a:off x="9811707" y="3555081"/>
            <a:ext cx="600411" cy="609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FFFFFF"/>
                </a:solidFill>
              </a:defRPr>
            </a:lvl1pPr>
          </a:lstStyle>
          <a:p>
            <a:pPr/>
            <a:r>
              <a:t>I-&gt;</a:t>
            </a:r>
          </a:p>
        </p:txBody>
      </p:sp>
      <p:sp>
        <p:nvSpPr>
          <p:cNvPr id="236" name="Line"/>
          <p:cNvSpPr/>
          <p:nvPr/>
        </p:nvSpPr>
        <p:spPr>
          <a:xfrm flipH="1">
            <a:off x="8341497" y="2871787"/>
            <a:ext cx="1024197" cy="1024197"/>
          </a:xfrm>
          <a:prstGeom prst="line">
            <a:avLst/>
          </a:prstGeom>
          <a:ln w="12700">
            <a:solidFill>
              <a:schemeClr val="accent1">
                <a:hueOff val="109193"/>
                <a:satOff val="-4874"/>
                <a:lumOff val="12971"/>
              </a:schemeClr>
            </a:solidFill>
            <a:miter lim="400000"/>
            <a:tailEnd type="triangle"/>
          </a:ln>
        </p:spPr>
        <p:txBody>
          <a:bodyPr lIns="50800" tIns="50800" rIns="50800" bIns="50800" anchor="ctr"/>
          <a:lstStyle/>
          <a:p>
            <a:pPr>
              <a:defRPr>
                <a:solidFill>
                  <a:srgbClr val="202020"/>
                </a:solidFill>
              </a:defRPr>
            </a:pPr>
          </a:p>
        </p:txBody>
      </p:sp>
      <p:sp>
        <p:nvSpPr>
          <p:cNvPr id="237" name="Line"/>
          <p:cNvSpPr/>
          <p:nvPr/>
        </p:nvSpPr>
        <p:spPr>
          <a:xfrm flipH="1" flipV="1">
            <a:off x="8361973" y="4116685"/>
            <a:ext cx="983864" cy="756910"/>
          </a:xfrm>
          <a:prstGeom prst="line">
            <a:avLst/>
          </a:prstGeom>
          <a:ln w="12700">
            <a:solidFill>
              <a:schemeClr val="accent1">
                <a:hueOff val="109193"/>
                <a:satOff val="-4874"/>
                <a:lumOff val="12971"/>
              </a:schemeClr>
            </a:solidFill>
            <a:miter lim="400000"/>
            <a:tailEnd type="triangle"/>
          </a:ln>
        </p:spPr>
        <p:txBody>
          <a:bodyPr lIns="50800" tIns="50800" rIns="50800" bIns="50800" anchor="ctr"/>
          <a:lstStyle/>
          <a:p>
            <a:pPr>
              <a:defRPr>
                <a:solidFill>
                  <a:srgbClr val="202020"/>
                </a:solidFill>
              </a:defRPr>
            </a:pPr>
          </a:p>
        </p:txBody>
      </p:sp>
      <p:sp>
        <p:nvSpPr>
          <p:cNvPr id="238" name="Beam pipe"/>
          <p:cNvSpPr txBox="1"/>
          <p:nvPr/>
        </p:nvSpPr>
        <p:spPr>
          <a:xfrm>
            <a:off x="7133021" y="3792945"/>
            <a:ext cx="1306787" cy="431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spcBef>
                <a:spcPts val="3800"/>
              </a:spcBef>
              <a:defRPr sz="2000">
                <a:solidFill>
                  <a:srgbClr val="000000"/>
                </a:solidFill>
              </a:defRPr>
            </a:lvl1pPr>
          </a:lstStyle>
          <a:p>
            <a:pPr/>
            <a:r>
              <a:t>Beam pipe</a:t>
            </a:r>
          </a:p>
        </p:txBody>
      </p:sp>
      <p:sp>
        <p:nvSpPr>
          <p:cNvPr id="249" name="Connection Line"/>
          <p:cNvSpPr/>
          <p:nvPr/>
        </p:nvSpPr>
        <p:spPr>
          <a:xfrm>
            <a:off x="9600016" y="2858203"/>
            <a:ext cx="156967" cy="449029"/>
          </a:xfrm>
          <a:custGeom>
            <a:avLst/>
            <a:gdLst/>
            <a:ahLst/>
            <a:cxnLst>
              <a:cxn ang="0">
                <a:pos x="wd2" y="hd2"/>
              </a:cxn>
              <a:cxn ang="5400000">
                <a:pos x="wd2" y="hd2"/>
              </a:cxn>
              <a:cxn ang="10800000">
                <a:pos x="wd2" y="hd2"/>
              </a:cxn>
              <a:cxn ang="16200000">
                <a:pos x="wd2" y="hd2"/>
              </a:cxn>
            </a:cxnLst>
            <a:rect l="0" t="0" r="r" b="b"/>
            <a:pathLst>
              <a:path w="16215" h="21600" fill="norm" stroke="1" extrusionOk="0">
                <a:moveTo>
                  <a:pt x="14281" y="0"/>
                </a:moveTo>
                <a:cubicBezTo>
                  <a:pt x="-5385" y="12498"/>
                  <a:pt x="-4740" y="19698"/>
                  <a:pt x="16215" y="21600"/>
                </a:cubicBezTo>
              </a:path>
            </a:pathLst>
          </a:custGeom>
          <a:ln w="25400">
            <a:solidFill>
              <a:srgbClr val="B95059"/>
            </a:solidFill>
            <a:miter lim="400000"/>
            <a:headEnd type="triangle"/>
          </a:ln>
        </p:spPr>
        <p:txBody>
          <a:bodyPr/>
          <a:lstStyle/>
          <a:p>
            <a:pPr/>
          </a:p>
        </p:txBody>
      </p:sp>
      <p:sp>
        <p:nvSpPr>
          <p:cNvPr id="250" name="Connection Line"/>
          <p:cNvSpPr/>
          <p:nvPr/>
        </p:nvSpPr>
        <p:spPr>
          <a:xfrm>
            <a:off x="9584211" y="4471622"/>
            <a:ext cx="149227" cy="388045"/>
          </a:xfrm>
          <a:custGeom>
            <a:avLst/>
            <a:gdLst/>
            <a:ahLst/>
            <a:cxnLst>
              <a:cxn ang="0">
                <a:pos x="wd2" y="hd2"/>
              </a:cxn>
              <a:cxn ang="5400000">
                <a:pos x="wd2" y="hd2"/>
              </a:cxn>
              <a:cxn ang="10800000">
                <a:pos x="wd2" y="hd2"/>
              </a:cxn>
              <a:cxn ang="16200000">
                <a:pos x="wd2" y="hd2"/>
              </a:cxn>
            </a:cxnLst>
            <a:rect l="0" t="0" r="r" b="b"/>
            <a:pathLst>
              <a:path w="16495" h="21600" fill="norm" stroke="1" extrusionOk="0">
                <a:moveTo>
                  <a:pt x="8856" y="0"/>
                </a:moveTo>
                <a:cubicBezTo>
                  <a:pt x="-5105" y="13108"/>
                  <a:pt x="-2559" y="20308"/>
                  <a:pt x="16495" y="21600"/>
                </a:cubicBezTo>
              </a:path>
            </a:pathLst>
          </a:custGeom>
          <a:ln w="25400">
            <a:solidFill>
              <a:srgbClr val="B95059"/>
            </a:solidFill>
            <a:miter lim="400000"/>
            <a:headEnd type="triangle"/>
          </a:ln>
        </p:spPr>
        <p:txBody>
          <a:bodyPr/>
          <a:lstStyle/>
          <a:p>
            <a:pPr/>
          </a:p>
        </p:txBody>
      </p:sp>
      <p:sp>
        <p:nvSpPr>
          <p:cNvPr id="251" name="Connection Line"/>
          <p:cNvSpPr/>
          <p:nvPr/>
        </p:nvSpPr>
        <p:spPr>
          <a:xfrm>
            <a:off x="9990813" y="2898861"/>
            <a:ext cx="146366" cy="35596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9796" y="7614"/>
                  <a:pt x="16996" y="14814"/>
                  <a:pt x="21600" y="21600"/>
                </a:cubicBezTo>
              </a:path>
            </a:pathLst>
          </a:custGeom>
          <a:ln w="25400">
            <a:solidFill>
              <a:srgbClr val="B95059"/>
            </a:solidFill>
            <a:miter lim="400000"/>
            <a:headEnd type="triangle"/>
          </a:ln>
        </p:spPr>
        <p:txBody>
          <a:bodyPr/>
          <a:lstStyle/>
          <a:p>
            <a:pPr/>
          </a:p>
        </p:txBody>
      </p:sp>
      <p:sp>
        <p:nvSpPr>
          <p:cNvPr id="252" name="Connection Line"/>
          <p:cNvSpPr/>
          <p:nvPr/>
        </p:nvSpPr>
        <p:spPr>
          <a:xfrm>
            <a:off x="10603223" y="2862376"/>
            <a:ext cx="154169" cy="449029"/>
          </a:xfrm>
          <a:custGeom>
            <a:avLst/>
            <a:gdLst/>
            <a:ahLst/>
            <a:cxnLst>
              <a:cxn ang="0">
                <a:pos x="wd2" y="hd2"/>
              </a:cxn>
              <a:cxn ang="5400000">
                <a:pos x="wd2" y="hd2"/>
              </a:cxn>
              <a:cxn ang="10800000">
                <a:pos x="wd2" y="hd2"/>
              </a:cxn>
              <a:cxn ang="16200000">
                <a:pos x="wd2" y="hd2"/>
              </a:cxn>
            </a:cxnLst>
            <a:rect l="0" t="0" r="r" b="b"/>
            <a:pathLst>
              <a:path w="16216" h="21600" fill="norm" stroke="1" extrusionOk="0">
                <a:moveTo>
                  <a:pt x="0" y="0"/>
                </a:moveTo>
                <a:cubicBezTo>
                  <a:pt x="20943" y="11991"/>
                  <a:pt x="21600" y="19191"/>
                  <a:pt x="1970" y="21600"/>
                </a:cubicBezTo>
              </a:path>
            </a:pathLst>
          </a:custGeom>
          <a:ln w="25400">
            <a:solidFill>
              <a:srgbClr val="B95059"/>
            </a:solidFill>
            <a:miter lim="400000"/>
            <a:headEnd type="triangle"/>
          </a:ln>
        </p:spPr>
        <p:txBody>
          <a:bodyPr/>
          <a:lstStyle/>
          <a:p>
            <a:pPr/>
          </a:p>
        </p:txBody>
      </p:sp>
      <p:sp>
        <p:nvSpPr>
          <p:cNvPr id="253" name="Connection Line"/>
          <p:cNvSpPr/>
          <p:nvPr/>
        </p:nvSpPr>
        <p:spPr>
          <a:xfrm>
            <a:off x="10342108" y="4474874"/>
            <a:ext cx="351564" cy="430385"/>
          </a:xfrm>
          <a:custGeom>
            <a:avLst/>
            <a:gdLst/>
            <a:ahLst/>
            <a:cxnLst>
              <a:cxn ang="0">
                <a:pos x="wd2" y="hd2"/>
              </a:cxn>
              <a:cxn ang="5400000">
                <a:pos x="wd2" y="hd2"/>
              </a:cxn>
              <a:cxn ang="10800000">
                <a:pos x="wd2" y="hd2"/>
              </a:cxn>
              <a:cxn ang="16200000">
                <a:pos x="wd2" y="hd2"/>
              </a:cxn>
            </a:cxnLst>
            <a:rect l="0" t="0" r="r" b="b"/>
            <a:pathLst>
              <a:path w="17043" h="21600" fill="norm" stroke="1" extrusionOk="0">
                <a:moveTo>
                  <a:pt x="0" y="21600"/>
                </a:moveTo>
                <a:cubicBezTo>
                  <a:pt x="17670" y="15535"/>
                  <a:pt x="21600" y="8335"/>
                  <a:pt x="11789" y="0"/>
                </a:cubicBezTo>
              </a:path>
            </a:pathLst>
          </a:custGeom>
          <a:ln w="25400">
            <a:solidFill>
              <a:srgbClr val="B95059"/>
            </a:solidFill>
            <a:miter lim="400000"/>
            <a:headEnd type="triangle"/>
          </a:ln>
        </p:spPr>
        <p:txBody>
          <a:bodyPr/>
          <a:lstStyle/>
          <a:p>
            <a:pPr/>
          </a:p>
        </p:txBody>
      </p:sp>
      <p:sp>
        <p:nvSpPr>
          <p:cNvPr id="254" name="Connection Line"/>
          <p:cNvSpPr/>
          <p:nvPr/>
        </p:nvSpPr>
        <p:spPr>
          <a:xfrm>
            <a:off x="9955015" y="4519593"/>
            <a:ext cx="59010" cy="385661"/>
          </a:xfrm>
          <a:custGeom>
            <a:avLst/>
            <a:gdLst/>
            <a:ahLst/>
            <a:cxnLst>
              <a:cxn ang="0">
                <a:pos x="wd2" y="hd2"/>
              </a:cxn>
              <a:cxn ang="5400000">
                <a:pos x="wd2" y="hd2"/>
              </a:cxn>
              <a:cxn ang="10800000">
                <a:pos x="wd2" y="hd2"/>
              </a:cxn>
              <a:cxn ang="16200000">
                <a:pos x="wd2" y="hd2"/>
              </a:cxn>
            </a:cxnLst>
            <a:rect l="0" t="0" r="r" b="b"/>
            <a:pathLst>
              <a:path w="18260" h="21600" fill="norm" stroke="1" extrusionOk="0">
                <a:moveTo>
                  <a:pt x="1968" y="0"/>
                </a:moveTo>
                <a:cubicBezTo>
                  <a:pt x="-3340" y="10363"/>
                  <a:pt x="2091" y="17563"/>
                  <a:pt x="18260" y="21600"/>
                </a:cubicBezTo>
              </a:path>
            </a:pathLst>
          </a:custGeom>
          <a:ln w="25400">
            <a:solidFill>
              <a:srgbClr val="B95059"/>
            </a:solidFill>
            <a:miter lim="400000"/>
            <a:headEnd type="triangle"/>
          </a:ln>
        </p:spPr>
        <p:txBody>
          <a:bodyPr/>
          <a:lstStyle/>
          <a:p>
            <a:pPr/>
          </a:p>
        </p:txBody>
      </p:sp>
      <p:sp>
        <p:nvSpPr>
          <p:cNvPr id="245" name="Impedance"/>
          <p:cNvSpPr txBox="1"/>
          <p:nvPr/>
        </p:nvSpPr>
        <p:spPr>
          <a:xfrm>
            <a:off x="10838433" y="2528887"/>
            <a:ext cx="1367992" cy="3429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spcBef>
                <a:spcPts val="3800"/>
              </a:spcBef>
              <a:defRPr sz="1400">
                <a:solidFill>
                  <a:srgbClr val="000000"/>
                </a:solidFill>
              </a:defRPr>
            </a:lvl1pPr>
          </a:lstStyle>
          <a:p>
            <a:pPr/>
            <a:r>
              <a:t>Impedance</a:t>
            </a:r>
          </a:p>
        </p:txBody>
      </p:sp>
      <p:pic>
        <p:nvPicPr>
          <p:cNvPr id="246" name="Screen Shot 2019-11-19 at 17.56.12.png" descr="Screen Shot 2019-11-19 at 17.56.12.png"/>
          <p:cNvPicPr>
            <a:picLocks noChangeAspect="1"/>
          </p:cNvPicPr>
          <p:nvPr/>
        </p:nvPicPr>
        <p:blipFill>
          <a:blip r:embed="rId15">
            <a:extLst/>
          </a:blip>
          <a:stretch>
            <a:fillRect/>
          </a:stretch>
        </p:blipFill>
        <p:spPr>
          <a:xfrm>
            <a:off x="638767" y="7128505"/>
            <a:ext cx="2781301" cy="1968501"/>
          </a:xfrm>
          <a:prstGeom prst="rect">
            <a:avLst/>
          </a:prstGeom>
          <a:ln w="12700">
            <a:miter lim="400000"/>
          </a:ln>
        </p:spPr>
      </p:pic>
      <p:sp>
        <p:nvSpPr>
          <p:cNvPr id="247" name="Collisions of the particles inside the beam change the colliding particles momentum by addition of multiple random small-angle scattering events."/>
          <p:cNvSpPr txBox="1"/>
          <p:nvPr/>
        </p:nvSpPr>
        <p:spPr>
          <a:xfrm>
            <a:off x="9142000" y="6384793"/>
            <a:ext cx="3933603" cy="1270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lnSpc>
                <a:spcPts val="3600"/>
              </a:lnSpc>
              <a:defRPr sz="1900">
                <a:solidFill>
                  <a:srgbClr val="000000"/>
                </a:solidFill>
                <a:latin typeface="Times"/>
                <a:ea typeface="Times"/>
                <a:cs typeface="Times"/>
                <a:sym typeface="Times"/>
              </a:defRPr>
            </a:lvl1pPr>
          </a:lstStyle>
          <a:p>
            <a:pPr/>
            <a:r>
              <a:t>Collisions of the particles inside the beam change the colliding particles momentum by addition of multiple random small-angle scattering events.</a:t>
            </a:r>
          </a:p>
        </p:txBody>
      </p:sp>
      <p:sp>
        <p:nvSpPr>
          <p:cNvPr id="248" name="Distortions…"/>
          <p:cNvSpPr txBox="1"/>
          <p:nvPr/>
        </p:nvSpPr>
        <p:spPr>
          <a:xfrm>
            <a:off x="5340770" y="5021949"/>
            <a:ext cx="2674427" cy="1625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lnSpc>
                <a:spcPts val="3800"/>
              </a:lnSpc>
              <a:defRPr sz="2000">
                <a:solidFill>
                  <a:srgbClr val="000000"/>
                </a:solidFill>
                <a:latin typeface="Times"/>
                <a:ea typeface="Times"/>
                <a:cs typeface="Times"/>
                <a:sym typeface="Times"/>
              </a:defRPr>
            </a:pPr>
            <a:r>
              <a:t>Distortions</a:t>
            </a:r>
          </a:p>
          <a:p>
            <a:pPr algn="l" defTabSz="457200">
              <a:lnSpc>
                <a:spcPts val="3800"/>
              </a:lnSpc>
              <a:defRPr sz="2000">
                <a:solidFill>
                  <a:srgbClr val="000000"/>
                </a:solidFill>
                <a:latin typeface="Times"/>
                <a:ea typeface="Times"/>
                <a:cs typeface="Times"/>
                <a:sym typeface="Times"/>
              </a:defRPr>
            </a:pPr>
            <a:r>
              <a:t>Emittance growth</a:t>
            </a:r>
          </a:p>
          <a:p>
            <a:pPr algn="l" defTabSz="457200">
              <a:lnSpc>
                <a:spcPts val="3800"/>
              </a:lnSpc>
              <a:defRPr sz="2000">
                <a:solidFill>
                  <a:srgbClr val="000000"/>
                </a:solidFill>
                <a:latin typeface="Times"/>
                <a:ea typeface="Times"/>
                <a:cs typeface="Times"/>
                <a:sym typeface="Times"/>
              </a:defRPr>
            </a:pPr>
            <a:r>
              <a:t>Bunch oscillations </a:t>
            </a:r>
          </a:p>
          <a:p>
            <a:pPr algn="l" defTabSz="457200">
              <a:lnSpc>
                <a:spcPts val="3800"/>
              </a:lnSpc>
              <a:defRPr sz="2000">
                <a:solidFill>
                  <a:srgbClr val="000000"/>
                </a:solidFill>
                <a:latin typeface="Times"/>
                <a:ea typeface="Times"/>
                <a:cs typeface="Times"/>
                <a:sym typeface="Times"/>
              </a:defRPr>
            </a:pPr>
            <a:r>
              <a:t>Instabilities </a:t>
            </a:r>
          </a:p>
          <a:p>
            <a:pPr algn="l" defTabSz="457200">
              <a:lnSpc>
                <a:spcPts val="3800"/>
              </a:lnSpc>
              <a:defRPr sz="2000">
                <a:solidFill>
                  <a:srgbClr val="000000"/>
                </a:solidFill>
                <a:latin typeface="Times"/>
                <a:ea typeface="Times"/>
                <a:cs typeface="Times"/>
                <a:sym typeface="Times"/>
              </a:defRPr>
            </a:pPr>
            <a:r>
              <a:t>Beam losses</a:t>
            </a:r>
          </a:p>
        </p:txBody>
      </p:sp>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6" name="The Goal"/>
          <p:cNvSpPr txBox="1"/>
          <p:nvPr>
            <p:ph type="title"/>
          </p:nvPr>
        </p:nvSpPr>
        <p:spPr>
          <a:prstGeom prst="rect">
            <a:avLst/>
          </a:prstGeom>
        </p:spPr>
        <p:txBody>
          <a:bodyPr/>
          <a:lstStyle/>
          <a:p>
            <a:pPr/>
            <a:r>
              <a:t>The Goal</a:t>
            </a:r>
          </a:p>
        </p:txBody>
      </p:sp>
      <p:sp>
        <p:nvSpPr>
          <p:cNvPr id="257" name="Slide Number"/>
          <p:cNvSpPr txBox="1"/>
          <p:nvPr>
            <p:ph type="sldNum" sz="quarter" idx="2"/>
          </p:nvPr>
        </p:nvSpPr>
        <p:spPr>
          <a:xfrm>
            <a:off x="12382499" y="9220199"/>
            <a:ext cx="215901" cy="35560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58" name="Rounded Rectangle"/>
          <p:cNvSpPr/>
          <p:nvPr/>
        </p:nvSpPr>
        <p:spPr>
          <a:xfrm>
            <a:off x="763918" y="2082393"/>
            <a:ext cx="4872598" cy="1801523"/>
          </a:xfrm>
          <a:prstGeom prst="roundRect">
            <a:avLst>
              <a:gd name="adj" fmla="val 15000"/>
            </a:avLst>
          </a:prstGeom>
          <a:blipFill>
            <a:blip r:embed="rId2">
              <a:alphaModFix amt="63690"/>
            </a:blip>
          </a:blipFill>
          <a:ln w="12700">
            <a:miter lim="400000"/>
          </a:ln>
        </p:spPr>
        <p:txBody>
          <a:bodyPr lIns="50800" tIns="50800" rIns="50800" bIns="50800" anchor="ctr"/>
          <a:lstStyle/>
          <a:p>
            <a:pPr>
              <a:defRPr>
                <a:solidFill>
                  <a:srgbClr val="FFFFFF"/>
                </a:solidFill>
              </a:defRPr>
            </a:pPr>
          </a:p>
        </p:txBody>
      </p:sp>
      <p:sp>
        <p:nvSpPr>
          <p:cNvPr id="259" name="Rounded Rectangle"/>
          <p:cNvSpPr/>
          <p:nvPr/>
        </p:nvSpPr>
        <p:spPr>
          <a:xfrm>
            <a:off x="5317311" y="7568706"/>
            <a:ext cx="3511320" cy="1760841"/>
          </a:xfrm>
          <a:prstGeom prst="roundRect">
            <a:avLst>
              <a:gd name="adj" fmla="val 15000"/>
            </a:avLst>
          </a:prstGeom>
          <a:blipFill>
            <a:blip r:embed="rId3">
              <a:alphaModFix amt="63755"/>
            </a:blip>
          </a:blipFill>
          <a:ln w="12700">
            <a:miter lim="400000"/>
          </a:ln>
        </p:spPr>
        <p:txBody>
          <a:bodyPr lIns="50800" tIns="50800" rIns="50800" bIns="50800" anchor="ctr"/>
          <a:lstStyle/>
          <a:p>
            <a:pPr>
              <a:defRPr>
                <a:solidFill>
                  <a:srgbClr val="FFFFFF"/>
                </a:solidFill>
              </a:defRPr>
            </a:pPr>
          </a:p>
        </p:txBody>
      </p:sp>
      <p:sp>
        <p:nvSpPr>
          <p:cNvPr id="260" name="Rounded Rectangle"/>
          <p:cNvSpPr/>
          <p:nvPr/>
        </p:nvSpPr>
        <p:spPr>
          <a:xfrm>
            <a:off x="8714745" y="5266380"/>
            <a:ext cx="3511320" cy="1760841"/>
          </a:xfrm>
          <a:prstGeom prst="roundRect">
            <a:avLst>
              <a:gd name="adj" fmla="val 15000"/>
            </a:avLst>
          </a:prstGeom>
          <a:blipFill>
            <a:blip r:embed="rId4">
              <a:alphaModFix amt="64092"/>
            </a:blip>
          </a:blipFill>
          <a:ln w="12700">
            <a:miter lim="400000"/>
          </a:ln>
        </p:spPr>
        <p:txBody>
          <a:bodyPr lIns="50800" tIns="50800" rIns="50800" bIns="50800" anchor="ctr"/>
          <a:lstStyle/>
          <a:p>
            <a:pPr>
              <a:defRPr>
                <a:solidFill>
                  <a:srgbClr val="FFFFFF"/>
                </a:solidFill>
              </a:defRPr>
            </a:pPr>
          </a:p>
        </p:txBody>
      </p:sp>
      <p:sp>
        <p:nvSpPr>
          <p:cNvPr id="261" name="Rounded Rectangle"/>
          <p:cNvSpPr/>
          <p:nvPr/>
        </p:nvSpPr>
        <p:spPr>
          <a:xfrm>
            <a:off x="7370498" y="2123075"/>
            <a:ext cx="3511321" cy="1760841"/>
          </a:xfrm>
          <a:prstGeom prst="roundRect">
            <a:avLst>
              <a:gd name="adj" fmla="val 15000"/>
            </a:avLst>
          </a:prstGeom>
          <a:blipFill>
            <a:blip r:embed="rId5">
              <a:alphaModFix amt="64224"/>
            </a:blip>
          </a:blipFill>
          <a:ln w="12700">
            <a:miter lim="400000"/>
          </a:ln>
        </p:spPr>
        <p:txBody>
          <a:bodyPr lIns="50800" tIns="50800" rIns="50800" bIns="50800" anchor="ctr"/>
          <a:lstStyle/>
          <a:p>
            <a:pPr>
              <a:defRPr>
                <a:solidFill>
                  <a:srgbClr val="FFFFFF"/>
                </a:solidFill>
              </a:defRPr>
            </a:pPr>
          </a:p>
        </p:txBody>
      </p:sp>
      <p:sp>
        <p:nvSpPr>
          <p:cNvPr id="262" name="Rounded Rectangle"/>
          <p:cNvSpPr/>
          <p:nvPr/>
        </p:nvSpPr>
        <p:spPr>
          <a:xfrm>
            <a:off x="1289256" y="5156903"/>
            <a:ext cx="4198371" cy="2192961"/>
          </a:xfrm>
          <a:prstGeom prst="roundRect">
            <a:avLst>
              <a:gd name="adj" fmla="val 14401"/>
            </a:avLst>
          </a:prstGeom>
          <a:blipFill>
            <a:blip r:embed="rId6">
              <a:alphaModFix amt="64412"/>
            </a:blip>
          </a:blipFill>
          <a:ln w="12700">
            <a:miter lim="400000"/>
          </a:ln>
        </p:spPr>
        <p:txBody>
          <a:bodyPr lIns="50800" tIns="50800" rIns="50800" bIns="50800" anchor="ctr"/>
          <a:lstStyle/>
          <a:p>
            <a:pPr>
              <a:defRPr>
                <a:solidFill>
                  <a:srgbClr val="FFFFFF"/>
                </a:solidFill>
              </a:defRPr>
            </a:pPr>
          </a:p>
        </p:txBody>
      </p:sp>
      <p:sp>
        <p:nvSpPr>
          <p:cNvPr id="263" name="Arrow"/>
          <p:cNvSpPr/>
          <p:nvPr/>
        </p:nvSpPr>
        <p:spPr>
          <a:xfrm>
            <a:off x="5867400" y="2368495"/>
            <a:ext cx="1270000" cy="1270001"/>
          </a:xfrm>
          <a:prstGeom prst="rightArrow">
            <a:avLst>
              <a:gd name="adj1" fmla="val 25865"/>
              <a:gd name="adj2" fmla="val 50201"/>
            </a:avLst>
          </a:prstGeom>
          <a:solidFill>
            <a:srgbClr val="000000"/>
          </a:solidFill>
          <a:ln w="12700">
            <a:miter lim="400000"/>
          </a:ln>
        </p:spPr>
        <p:txBody>
          <a:bodyPr lIns="50800" tIns="50800" rIns="50800" bIns="50800" anchor="ctr"/>
          <a:lstStyle/>
          <a:p>
            <a:pPr>
              <a:defRPr>
                <a:solidFill>
                  <a:srgbClr val="FFFFFF"/>
                </a:solidFill>
              </a:defRPr>
            </a:pPr>
          </a:p>
        </p:txBody>
      </p:sp>
      <p:sp>
        <p:nvSpPr>
          <p:cNvPr id="264" name="Arrow"/>
          <p:cNvSpPr/>
          <p:nvPr/>
        </p:nvSpPr>
        <p:spPr>
          <a:xfrm rot="3060000">
            <a:off x="8824865" y="3998655"/>
            <a:ext cx="1270001" cy="1270001"/>
          </a:xfrm>
          <a:prstGeom prst="rightArrow">
            <a:avLst>
              <a:gd name="adj1" fmla="val 31197"/>
              <a:gd name="adj2" fmla="val 39714"/>
            </a:avLst>
          </a:prstGeom>
          <a:solidFill>
            <a:srgbClr val="000000"/>
          </a:solidFill>
          <a:ln w="12700">
            <a:miter lim="400000"/>
          </a:ln>
        </p:spPr>
        <p:txBody>
          <a:bodyPr lIns="50800" tIns="50800" rIns="50800" bIns="50800" anchor="ctr"/>
          <a:lstStyle/>
          <a:p>
            <a:pPr>
              <a:defRPr>
                <a:solidFill>
                  <a:srgbClr val="FFFFFF"/>
                </a:solidFill>
              </a:defRPr>
            </a:pPr>
          </a:p>
        </p:txBody>
      </p:sp>
      <p:sp>
        <p:nvSpPr>
          <p:cNvPr id="265" name="Arrow"/>
          <p:cNvSpPr/>
          <p:nvPr/>
        </p:nvSpPr>
        <p:spPr>
          <a:xfrm rot="8421884">
            <a:off x="9025193" y="7081429"/>
            <a:ext cx="1270001" cy="1270001"/>
          </a:xfrm>
          <a:prstGeom prst="rightArrow">
            <a:avLst>
              <a:gd name="adj1" fmla="val 31197"/>
              <a:gd name="adj2" fmla="val 39714"/>
            </a:avLst>
          </a:prstGeom>
          <a:solidFill>
            <a:srgbClr val="000000"/>
          </a:solidFill>
          <a:ln w="12700">
            <a:miter lim="400000"/>
          </a:ln>
        </p:spPr>
        <p:txBody>
          <a:bodyPr lIns="50800" tIns="50800" rIns="50800" bIns="50800" anchor="ctr"/>
          <a:lstStyle/>
          <a:p>
            <a:pPr>
              <a:defRPr>
                <a:solidFill>
                  <a:srgbClr val="FFFFFF"/>
                </a:solidFill>
              </a:defRPr>
            </a:pPr>
          </a:p>
        </p:txBody>
      </p:sp>
      <p:sp>
        <p:nvSpPr>
          <p:cNvPr id="266" name="Arrow"/>
          <p:cNvSpPr/>
          <p:nvPr/>
        </p:nvSpPr>
        <p:spPr>
          <a:xfrm rot="13198960">
            <a:off x="3513439" y="7440086"/>
            <a:ext cx="1270001" cy="1270001"/>
          </a:xfrm>
          <a:prstGeom prst="rightArrow">
            <a:avLst>
              <a:gd name="adj1" fmla="val 31197"/>
              <a:gd name="adj2" fmla="val 39714"/>
            </a:avLst>
          </a:prstGeom>
          <a:solidFill>
            <a:srgbClr val="000000"/>
          </a:solidFill>
          <a:ln w="12700">
            <a:miter lim="400000"/>
          </a:ln>
        </p:spPr>
        <p:txBody>
          <a:bodyPr lIns="50800" tIns="50800" rIns="50800" bIns="50800" anchor="ctr"/>
          <a:lstStyle/>
          <a:p>
            <a:pPr>
              <a:defRPr>
                <a:solidFill>
                  <a:srgbClr val="FFFFFF"/>
                </a:solidFill>
              </a:defRPr>
            </a:pPr>
          </a:p>
        </p:txBody>
      </p:sp>
      <p:sp>
        <p:nvSpPr>
          <p:cNvPr id="267" name="Impedance Simulations &amp;…"/>
          <p:cNvSpPr txBox="1"/>
          <p:nvPr/>
        </p:nvSpPr>
        <p:spPr>
          <a:xfrm>
            <a:off x="863552" y="2444695"/>
            <a:ext cx="4573936" cy="1117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a:solidFill>
                  <a:srgbClr val="000000"/>
                </a:solidFill>
              </a:defRPr>
            </a:pPr>
            <a:r>
              <a:t>Impedance Simulations &amp;</a:t>
            </a:r>
          </a:p>
          <a:p>
            <a:pPr>
              <a:defRPr>
                <a:solidFill>
                  <a:srgbClr val="000000"/>
                </a:solidFill>
              </a:defRPr>
            </a:pPr>
            <a:r>
              <a:t>Measurements</a:t>
            </a:r>
          </a:p>
        </p:txBody>
      </p:sp>
      <p:sp>
        <p:nvSpPr>
          <p:cNvPr id="268" name="Wake Function…"/>
          <p:cNvSpPr txBox="1"/>
          <p:nvPr/>
        </p:nvSpPr>
        <p:spPr>
          <a:xfrm>
            <a:off x="7828171" y="2338915"/>
            <a:ext cx="2828368" cy="1117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a:solidFill>
                  <a:srgbClr val="000000"/>
                </a:solidFill>
              </a:defRPr>
            </a:pPr>
            <a:r>
              <a:t>Wake Function </a:t>
            </a:r>
          </a:p>
          <a:p>
            <a:pPr>
              <a:defRPr>
                <a:solidFill>
                  <a:srgbClr val="000000"/>
                </a:solidFill>
              </a:defRPr>
            </a:pPr>
            <a:r>
              <a:t>Calculations</a:t>
            </a:r>
          </a:p>
        </p:txBody>
      </p:sp>
      <p:sp>
        <p:nvSpPr>
          <p:cNvPr id="269" name="Beam Dynamics…"/>
          <p:cNvSpPr txBox="1"/>
          <p:nvPr/>
        </p:nvSpPr>
        <p:spPr>
          <a:xfrm>
            <a:off x="8854001" y="5484246"/>
            <a:ext cx="3232808" cy="1117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a:solidFill>
                  <a:srgbClr val="000000"/>
                </a:solidFill>
              </a:defRPr>
            </a:pPr>
            <a:r>
              <a:t>Beam Dynamics</a:t>
            </a:r>
          </a:p>
          <a:p>
            <a:pPr>
              <a:defRPr>
                <a:solidFill>
                  <a:srgbClr val="000000"/>
                </a:solidFill>
              </a:defRPr>
            </a:pPr>
            <a:r>
              <a:t>Program(CODAL)</a:t>
            </a:r>
          </a:p>
        </p:txBody>
      </p:sp>
      <p:sp>
        <p:nvSpPr>
          <p:cNvPr id="270" name="Study of Beam…"/>
          <p:cNvSpPr txBox="1"/>
          <p:nvPr/>
        </p:nvSpPr>
        <p:spPr>
          <a:xfrm>
            <a:off x="5735155" y="7890326"/>
            <a:ext cx="2675633" cy="1117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a:solidFill>
                  <a:srgbClr val="000000"/>
                </a:solidFill>
              </a:defRPr>
            </a:pPr>
            <a:r>
              <a:t>Study of Beam</a:t>
            </a:r>
          </a:p>
          <a:p>
            <a:pPr>
              <a:defRPr>
                <a:solidFill>
                  <a:srgbClr val="000000"/>
                </a:solidFill>
              </a:defRPr>
            </a:pPr>
            <a:r>
              <a:t>Dynamics</a:t>
            </a:r>
          </a:p>
        </p:txBody>
      </p:sp>
      <p:sp>
        <p:nvSpPr>
          <p:cNvPr id="271" name="Comparison Results with…"/>
          <p:cNvSpPr txBox="1"/>
          <p:nvPr/>
        </p:nvSpPr>
        <p:spPr>
          <a:xfrm>
            <a:off x="1289256" y="5401619"/>
            <a:ext cx="4198371" cy="1625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a:solidFill>
                  <a:srgbClr val="000000"/>
                </a:solidFill>
              </a:defRPr>
            </a:pPr>
            <a:r>
              <a:t>Comparison Results with</a:t>
            </a:r>
          </a:p>
          <a:p>
            <a:pPr>
              <a:defRPr>
                <a:solidFill>
                  <a:srgbClr val="000000"/>
                </a:solidFill>
              </a:defRPr>
            </a:pPr>
            <a:r>
              <a:t>Machine Measurements</a:t>
            </a:r>
          </a:p>
        </p:txBody>
      </p:sp>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3" name="Impedance"/>
          <p:cNvSpPr txBox="1"/>
          <p:nvPr>
            <p:ph type="title"/>
          </p:nvPr>
        </p:nvSpPr>
        <p:spPr>
          <a:prstGeom prst="rect">
            <a:avLst/>
          </a:prstGeom>
        </p:spPr>
        <p:txBody>
          <a:bodyPr/>
          <a:lstStyle/>
          <a:p>
            <a:pPr/>
            <a:r>
              <a:t>Impedance</a:t>
            </a:r>
          </a:p>
        </p:txBody>
      </p:sp>
      <p:sp>
        <p:nvSpPr>
          <p:cNvPr id="274" name="When a particle beam passing through inside the beam  pipe it can create electromagnetic fields behind it. These fields,which are called the wake fields, can have big effect on the beam dynamics for causing the energy lost. These fields can be define by wake potential or Impedance.…"/>
          <p:cNvSpPr txBox="1"/>
          <p:nvPr>
            <p:ph type="body" sz="half" idx="1"/>
          </p:nvPr>
        </p:nvSpPr>
        <p:spPr>
          <a:xfrm>
            <a:off x="355600" y="6418973"/>
            <a:ext cx="12293600" cy="2890127"/>
          </a:xfrm>
          <a:prstGeom prst="rect">
            <a:avLst/>
          </a:prstGeom>
        </p:spPr>
        <p:txBody>
          <a:bodyPr/>
          <a:lstStyle/>
          <a:p>
            <a:pPr marL="289559" indent="-289559" defTabSz="332993">
              <a:spcBef>
                <a:spcPts val="2300"/>
              </a:spcBef>
              <a:defRPr sz="2166"/>
            </a:pPr>
            <a:r>
              <a:t>When a particle beam passing through inside the beam  pipe it can create electromagnetic fields behind it. These fields,which are called the wake fields, can have big effect on the beam dynamics for causing the energy lost. These fields can be define by wake potential or Impedance.</a:t>
            </a:r>
          </a:p>
          <a:p>
            <a:pPr marL="289559" indent="-289559" defTabSz="332993">
              <a:spcBef>
                <a:spcPts val="2300"/>
              </a:spcBef>
              <a:defRPr sz="2166"/>
            </a:pPr>
            <a:r>
              <a:t>The electromagnetic simulation programs and bench measurements are allow us to obtain impedance easily. The bench measurements called “Wire Measurements”. When the beam is replaced by a wire, measured attenuation of the TEM wave will be related with the impedance.</a:t>
            </a:r>
          </a:p>
        </p:txBody>
      </p:sp>
      <p:sp>
        <p:nvSpPr>
          <p:cNvPr id="275" name="Slide Number"/>
          <p:cNvSpPr txBox="1"/>
          <p:nvPr>
            <p:ph type="sldNum" sz="quarter" idx="2"/>
          </p:nvPr>
        </p:nvSpPr>
        <p:spPr>
          <a:xfrm>
            <a:off x="12382499" y="9220199"/>
            <a:ext cx="215901" cy="35560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76" name="Picture 2" descr="Picture 2"/>
          <p:cNvPicPr>
            <a:picLocks noChangeAspect="0"/>
          </p:cNvPicPr>
          <p:nvPr/>
        </p:nvPicPr>
        <p:blipFill>
          <a:blip r:embed="rId2">
            <a:extLst/>
          </a:blip>
          <a:stretch>
            <a:fillRect/>
          </a:stretch>
        </p:blipFill>
        <p:spPr>
          <a:xfrm>
            <a:off x="3382856" y="1868706"/>
            <a:ext cx="5823634" cy="4626996"/>
          </a:xfrm>
          <a:prstGeom prst="rect">
            <a:avLst/>
          </a:prstGeom>
          <a:ln w="12700">
            <a:miter lim="400000"/>
          </a:ln>
        </p:spPr>
      </p:pic>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278" name="Beam vs. Coaxial Cable"/>
          <p:cNvSpPr txBox="1"/>
          <p:nvPr>
            <p:ph type="title"/>
          </p:nvPr>
        </p:nvSpPr>
        <p:spPr>
          <a:xfrm>
            <a:off x="355600" y="685798"/>
            <a:ext cx="12293600" cy="1043336"/>
          </a:xfrm>
          <a:prstGeom prst="rect">
            <a:avLst/>
          </a:prstGeom>
        </p:spPr>
        <p:txBody>
          <a:bodyPr/>
          <a:lstStyle>
            <a:lvl1pPr defTabSz="543305">
              <a:defRPr spc="-119" sz="5952"/>
            </a:lvl1pPr>
          </a:lstStyle>
          <a:p>
            <a:pPr/>
            <a:r>
              <a:t>Beam vs. Coaxial Cable</a:t>
            </a:r>
          </a:p>
        </p:txBody>
      </p:sp>
      <p:sp>
        <p:nvSpPr>
          <p:cNvPr id="279" name="The bunch interacts with a beam pipe in exactly the same way as a coaxial cable.…"/>
          <p:cNvSpPr txBox="1"/>
          <p:nvPr>
            <p:ph type="body" idx="1"/>
          </p:nvPr>
        </p:nvSpPr>
        <p:spPr>
          <a:xfrm>
            <a:off x="355600" y="2130414"/>
            <a:ext cx="12293600" cy="7178686"/>
          </a:xfrm>
          <a:prstGeom prst="rect">
            <a:avLst/>
          </a:prstGeom>
        </p:spPr>
        <p:txBody>
          <a:bodyPr/>
          <a:lstStyle/>
          <a:p>
            <a:pPr/>
            <a:r>
              <a:t>The bunch interacts with a beam pipe in exactly the same way as a coaxial cable.     </a:t>
            </a:r>
          </a:p>
          <a:p>
            <a:pPr/>
            <a:r>
              <a:t>Ultrarelativistic beam field                    </a:t>
            </a:r>
            <a14:m>
              <m:oMath>
                <m:sSub>
                  <m:e>
                    <m:r>
                      <a:rPr xmlns:a="http://schemas.openxmlformats.org/drawingml/2006/main" sz="4150" i="1">
                        <a:solidFill>
                          <a:srgbClr val="000000"/>
                        </a:solidFill>
                        <a:latin typeface="Cambria Math" panose="02040503050406030204" pitchFamily="18" charset="0"/>
                      </a:rPr>
                      <m:t>E</m:t>
                    </m:r>
                  </m:e>
                  <m:sub>
                    <m:r>
                      <a:rPr xmlns:a="http://schemas.openxmlformats.org/drawingml/2006/main" sz="4150" i="1">
                        <a:solidFill>
                          <a:srgbClr val="000000"/>
                        </a:solidFill>
                        <a:latin typeface="Cambria Math" panose="02040503050406030204" pitchFamily="18" charset="0"/>
                      </a:rPr>
                      <m:t>r</m:t>
                    </m:r>
                  </m:sub>
                </m:sSub>
                <m:r>
                  <a:rPr xmlns:a="http://schemas.openxmlformats.org/drawingml/2006/main" sz="4150" i="1">
                    <a:solidFill>
                      <a:srgbClr val="000000"/>
                    </a:solidFill>
                    <a:latin typeface="Cambria Math" panose="02040503050406030204" pitchFamily="18" charset="0"/>
                  </a:rPr>
                  <m:t>(</m:t>
                </m:r>
                <m:r>
                  <a:rPr xmlns:a="http://schemas.openxmlformats.org/drawingml/2006/main" sz="4150" i="1">
                    <a:solidFill>
                      <a:srgbClr val="000000"/>
                    </a:solidFill>
                    <a:latin typeface="Cambria Math" panose="02040503050406030204" pitchFamily="18" charset="0"/>
                  </a:rPr>
                  <m:t>r</m:t>
                </m:r>
                <m:r>
                  <a:rPr xmlns:a="http://schemas.openxmlformats.org/drawingml/2006/main" sz="4150" i="1">
                    <a:solidFill>
                      <a:srgbClr val="000000"/>
                    </a:solidFill>
                    <a:latin typeface="Cambria Math" panose="02040503050406030204" pitchFamily="18" charset="0"/>
                  </a:rPr>
                  <m:t>,</m:t>
                </m:r>
                <m:r>
                  <a:rPr xmlns:a="http://schemas.openxmlformats.org/drawingml/2006/main" sz="4150" i="1">
                    <a:solidFill>
                      <a:srgbClr val="000000"/>
                    </a:solidFill>
                    <a:latin typeface="Cambria Math" panose="02040503050406030204" pitchFamily="18" charset="0"/>
                  </a:rPr>
                  <m:t>w</m:t>
                </m:r>
                <m:r>
                  <a:rPr xmlns:a="http://schemas.openxmlformats.org/drawingml/2006/main" sz="4150" i="1">
                    <a:solidFill>
                      <a:srgbClr val="000000"/>
                    </a:solidFill>
                    <a:latin typeface="Cambria Math" panose="02040503050406030204" pitchFamily="18" charset="0"/>
                  </a:rPr>
                  <m:t>)</m:t>
                </m:r>
                <m:r>
                  <a:rPr xmlns:a="http://schemas.openxmlformats.org/drawingml/2006/main" sz="4150" i="1">
                    <a:solidFill>
                      <a:srgbClr val="000000"/>
                    </a:solidFill>
                    <a:latin typeface="Cambria Math" panose="02040503050406030204" pitchFamily="18" charset="0"/>
                  </a:rPr>
                  <m:t>=</m:t>
                </m:r>
                <m:sSub>
                  <m:e>
                    <m:r>
                      <a:rPr xmlns:a="http://schemas.openxmlformats.org/drawingml/2006/main" sz="4150" i="1">
                        <a:solidFill>
                          <a:srgbClr val="000000"/>
                        </a:solidFill>
                        <a:latin typeface="Cambria Math" panose="02040503050406030204" pitchFamily="18" charset="0"/>
                      </a:rPr>
                      <m:t>Z</m:t>
                    </m:r>
                  </m:e>
                  <m:sub>
                    <m:r>
                      <a:rPr xmlns:a="http://schemas.openxmlformats.org/drawingml/2006/main" sz="4150" i="1">
                        <a:solidFill>
                          <a:srgbClr val="000000"/>
                        </a:solidFill>
                        <a:latin typeface="Cambria Math" panose="02040503050406030204" pitchFamily="18" charset="0"/>
                      </a:rPr>
                      <m:t>0</m:t>
                    </m:r>
                  </m:sub>
                </m:sSub>
                <m:sSub>
                  <m:e>
                    <m:r>
                      <a:rPr xmlns:a="http://schemas.openxmlformats.org/drawingml/2006/main" sz="4150" i="1">
                        <a:solidFill>
                          <a:srgbClr val="000000"/>
                        </a:solidFill>
                        <a:latin typeface="Cambria Math" panose="02040503050406030204" pitchFamily="18" charset="0"/>
                      </a:rPr>
                      <m:t>H</m:t>
                    </m:r>
                  </m:e>
                  <m:sub>
                    <m:r>
                      <a:rPr xmlns:a="http://schemas.openxmlformats.org/drawingml/2006/main" sz="4150" i="1">
                        <a:solidFill>
                          <a:srgbClr val="000000"/>
                        </a:solidFill>
                        <a:latin typeface="Cambria Math" panose="02040503050406030204" pitchFamily="18" charset="0"/>
                      </a:rPr>
                      <m:t>ϕ</m:t>
                    </m:r>
                  </m:sub>
                </m:sSub>
                <m:r>
                  <a:rPr xmlns:a="http://schemas.openxmlformats.org/drawingml/2006/main" sz="4150" i="1">
                    <a:solidFill>
                      <a:srgbClr val="000000"/>
                    </a:solidFill>
                    <a:latin typeface="Cambria Math" panose="02040503050406030204" pitchFamily="18" charset="0"/>
                  </a:rPr>
                  <m:t>(</m:t>
                </m:r>
                <m:r>
                  <a:rPr xmlns:a="http://schemas.openxmlformats.org/drawingml/2006/main" sz="4150" i="1">
                    <a:solidFill>
                      <a:srgbClr val="000000"/>
                    </a:solidFill>
                    <a:latin typeface="Cambria Math" panose="02040503050406030204" pitchFamily="18" charset="0"/>
                  </a:rPr>
                  <m:t>r</m:t>
                </m:r>
                <m:r>
                  <a:rPr xmlns:a="http://schemas.openxmlformats.org/drawingml/2006/main" sz="4150" i="1">
                    <a:solidFill>
                      <a:srgbClr val="000000"/>
                    </a:solidFill>
                    <a:latin typeface="Cambria Math" panose="02040503050406030204" pitchFamily="18" charset="0"/>
                  </a:rPr>
                  <m:t>,</m:t>
                </m:r>
                <m:r>
                  <a:rPr xmlns:a="http://schemas.openxmlformats.org/drawingml/2006/main" sz="4150" i="1">
                    <a:solidFill>
                      <a:srgbClr val="000000"/>
                    </a:solidFill>
                    <a:latin typeface="Cambria Math" panose="02040503050406030204" pitchFamily="18" charset="0"/>
                  </a:rPr>
                  <m:t>w</m:t>
                </m:r>
                <m:r>
                  <a:rPr xmlns:a="http://schemas.openxmlformats.org/drawingml/2006/main" sz="4150" i="1">
                    <a:solidFill>
                      <a:srgbClr val="000000"/>
                    </a:solidFill>
                    <a:latin typeface="Cambria Math" panose="02040503050406030204" pitchFamily="18" charset="0"/>
                  </a:rPr>
                  <m:t>)</m:t>
                </m:r>
                <m:r>
                  <a:rPr xmlns:a="http://schemas.openxmlformats.org/drawingml/2006/main" sz="4150" i="1">
                    <a:solidFill>
                      <a:srgbClr val="000000"/>
                    </a:solidFill>
                    <a:latin typeface="Cambria Math" panose="02040503050406030204" pitchFamily="18" charset="0"/>
                  </a:rPr>
                  <m:t>=</m:t>
                </m:r>
                <m:f>
                  <m:fPr>
                    <m:ctrlPr>
                      <a:rPr xmlns:a="http://schemas.openxmlformats.org/drawingml/2006/main" sz="4150" i="1">
                        <a:solidFill>
                          <a:srgbClr val="000000"/>
                        </a:solidFill>
                        <a:latin typeface="Cambria Math" panose="02040503050406030204" pitchFamily="18" charset="0"/>
                      </a:rPr>
                    </m:ctrlPr>
                    <m:type m:val="bar"/>
                  </m:fPr>
                  <m:num>
                    <m:sSub>
                      <m:e>
                        <m:r>
                          <a:rPr xmlns:a="http://schemas.openxmlformats.org/drawingml/2006/main" sz="4150" i="1">
                            <a:solidFill>
                              <a:srgbClr val="000000"/>
                            </a:solidFill>
                            <a:latin typeface="Cambria Math" panose="02040503050406030204" pitchFamily="18" charset="0"/>
                          </a:rPr>
                          <m:t>Z</m:t>
                        </m:r>
                      </m:e>
                      <m:sub>
                        <m:r>
                          <a:rPr xmlns:a="http://schemas.openxmlformats.org/drawingml/2006/main" sz="4150" i="1">
                            <a:solidFill>
                              <a:srgbClr val="000000"/>
                            </a:solidFill>
                            <a:latin typeface="Cambria Math" panose="02040503050406030204" pitchFamily="18" charset="0"/>
                          </a:rPr>
                          <m:t>0</m:t>
                        </m:r>
                      </m:sub>
                    </m:sSub>
                    <m:r>
                      <a:rPr xmlns:a="http://schemas.openxmlformats.org/drawingml/2006/main" sz="4150" i="1">
                        <a:solidFill>
                          <a:srgbClr val="000000"/>
                        </a:solidFill>
                        <a:latin typeface="Cambria Math" panose="02040503050406030204" pitchFamily="18" charset="0"/>
                      </a:rPr>
                      <m:t>q</m:t>
                    </m:r>
                  </m:num>
                  <m:den>
                    <m:r>
                      <a:rPr xmlns:a="http://schemas.openxmlformats.org/drawingml/2006/main" sz="4150" i="1">
                        <a:solidFill>
                          <a:srgbClr val="000000"/>
                        </a:solidFill>
                        <a:latin typeface="Cambria Math" panose="02040503050406030204" pitchFamily="18" charset="0"/>
                      </a:rPr>
                      <m:t>2</m:t>
                    </m:r>
                    <m:r>
                      <a:rPr xmlns:a="http://schemas.openxmlformats.org/drawingml/2006/main" sz="4150" i="1">
                        <a:solidFill>
                          <a:srgbClr val="000000"/>
                        </a:solidFill>
                        <a:latin typeface="Cambria Math" panose="02040503050406030204" pitchFamily="18" charset="0"/>
                      </a:rPr>
                      <m:t>π</m:t>
                    </m:r>
                    <m:r>
                      <a:rPr xmlns:a="http://schemas.openxmlformats.org/drawingml/2006/main" sz="4150" i="1">
                        <a:solidFill>
                          <a:srgbClr val="000000"/>
                        </a:solidFill>
                        <a:latin typeface="Cambria Math" panose="02040503050406030204" pitchFamily="18" charset="0"/>
                      </a:rPr>
                      <m:t>r</m:t>
                    </m:r>
                  </m:den>
                </m:f>
                <m:r>
                  <m:rPr>
                    <m:sty m:val="p"/>
                  </m:rPr>
                  <a:rPr xmlns:a="http://schemas.openxmlformats.org/drawingml/2006/main" sz="4150" i="1">
                    <a:solidFill>
                      <a:srgbClr val="000000"/>
                    </a:solidFill>
                    <a:latin typeface="Cambria Math" panose="02040503050406030204" pitchFamily="18" charset="0"/>
                  </a:rPr>
                  <m:t>exp</m:t>
                </m:r>
                <m:r>
                  <a:rPr xmlns:a="http://schemas.openxmlformats.org/drawingml/2006/main" sz="4150" i="1">
                    <a:solidFill>
                      <a:srgbClr val="000000"/>
                    </a:solidFill>
                    <a:latin typeface="Cambria Math" panose="02040503050406030204" pitchFamily="18" charset="0"/>
                  </a:rPr>
                  <m:t>(</m:t>
                </m:r>
                <m:r>
                  <a:rPr xmlns:a="http://schemas.openxmlformats.org/drawingml/2006/main" sz="4150" i="1">
                    <a:solidFill>
                      <a:srgbClr val="000000"/>
                    </a:solidFill>
                    <a:latin typeface="Cambria Math" panose="02040503050406030204" pitchFamily="18" charset="0"/>
                  </a:rPr>
                  <m:t>-</m:t>
                </m:r>
                <m:r>
                  <a:rPr xmlns:a="http://schemas.openxmlformats.org/drawingml/2006/main" sz="4150" i="1">
                    <a:solidFill>
                      <a:srgbClr val="000000"/>
                    </a:solidFill>
                    <a:latin typeface="Cambria Math" panose="02040503050406030204" pitchFamily="18" charset="0"/>
                  </a:rPr>
                  <m:t>j</m:t>
                </m:r>
                <m:f>
                  <m:fPr>
                    <m:ctrlPr>
                      <a:rPr xmlns:a="http://schemas.openxmlformats.org/drawingml/2006/main" sz="4150" i="1">
                        <a:solidFill>
                          <a:srgbClr val="000000"/>
                        </a:solidFill>
                        <a:latin typeface="Cambria Math" panose="02040503050406030204" pitchFamily="18" charset="0"/>
                      </a:rPr>
                    </m:ctrlPr>
                    <m:type m:val="bar"/>
                  </m:fPr>
                  <m:num>
                    <m:r>
                      <a:rPr xmlns:a="http://schemas.openxmlformats.org/drawingml/2006/main" sz="4150" i="1">
                        <a:solidFill>
                          <a:srgbClr val="000000"/>
                        </a:solidFill>
                        <a:latin typeface="Cambria Math" panose="02040503050406030204" pitchFamily="18" charset="0"/>
                      </a:rPr>
                      <m:t>w</m:t>
                    </m:r>
                  </m:num>
                  <m:den>
                    <m:r>
                      <a:rPr xmlns:a="http://schemas.openxmlformats.org/drawingml/2006/main" sz="4150" i="1">
                        <a:solidFill>
                          <a:srgbClr val="000000"/>
                        </a:solidFill>
                        <a:latin typeface="Cambria Math" panose="02040503050406030204" pitchFamily="18" charset="0"/>
                      </a:rPr>
                      <m:t>c</m:t>
                    </m:r>
                  </m:den>
                </m:f>
                <m:r>
                  <a:rPr xmlns:a="http://schemas.openxmlformats.org/drawingml/2006/main" sz="4150" i="1">
                    <a:solidFill>
                      <a:srgbClr val="000000"/>
                    </a:solidFill>
                    <a:latin typeface="Cambria Math" panose="02040503050406030204" pitchFamily="18" charset="0"/>
                  </a:rPr>
                  <m:t>z</m:t>
                </m:r>
                <m:r>
                  <a:rPr xmlns:a="http://schemas.openxmlformats.org/drawingml/2006/main" sz="4150" i="1">
                    <a:solidFill>
                      <a:srgbClr val="000000"/>
                    </a:solidFill>
                    <a:latin typeface="Cambria Math" panose="02040503050406030204" pitchFamily="18" charset="0"/>
                  </a:rPr>
                  <m:t>)</m:t>
                </m:r>
              </m:oMath>
            </a14:m>
          </a:p>
          <a:p>
            <a:pPr/>
            <a:r>
              <a:t>TEM mode coaxial wave guide           </a:t>
            </a:r>
            <a14:m>
              <m:oMath>
                <m:sSub>
                  <m:e>
                    <m:r>
                      <a:rPr xmlns:a="http://schemas.openxmlformats.org/drawingml/2006/main" sz="4150" i="1">
                        <a:solidFill>
                          <a:srgbClr val="000000"/>
                        </a:solidFill>
                        <a:latin typeface="Cambria Math" panose="02040503050406030204" pitchFamily="18" charset="0"/>
                      </a:rPr>
                      <m:t>E</m:t>
                    </m:r>
                  </m:e>
                  <m:sub>
                    <m:r>
                      <a:rPr xmlns:a="http://schemas.openxmlformats.org/drawingml/2006/main" sz="4150" i="1">
                        <a:solidFill>
                          <a:srgbClr val="000000"/>
                        </a:solidFill>
                        <a:latin typeface="Cambria Math" panose="02040503050406030204" pitchFamily="18" charset="0"/>
                      </a:rPr>
                      <m:t>r</m:t>
                    </m:r>
                  </m:sub>
                </m:sSub>
                <m:r>
                  <a:rPr xmlns:a="http://schemas.openxmlformats.org/drawingml/2006/main" sz="4150" i="1">
                    <a:solidFill>
                      <a:srgbClr val="000000"/>
                    </a:solidFill>
                    <a:latin typeface="Cambria Math" panose="02040503050406030204" pitchFamily="18" charset="0"/>
                  </a:rPr>
                  <m:t>(</m:t>
                </m:r>
                <m:r>
                  <a:rPr xmlns:a="http://schemas.openxmlformats.org/drawingml/2006/main" sz="4150" i="1">
                    <a:solidFill>
                      <a:srgbClr val="000000"/>
                    </a:solidFill>
                    <a:latin typeface="Cambria Math" panose="02040503050406030204" pitchFamily="18" charset="0"/>
                  </a:rPr>
                  <m:t>r</m:t>
                </m:r>
                <m:r>
                  <a:rPr xmlns:a="http://schemas.openxmlformats.org/drawingml/2006/main" sz="4150" i="1">
                    <a:solidFill>
                      <a:srgbClr val="000000"/>
                    </a:solidFill>
                    <a:latin typeface="Cambria Math" panose="02040503050406030204" pitchFamily="18" charset="0"/>
                  </a:rPr>
                  <m:t>,</m:t>
                </m:r>
                <m:r>
                  <a:rPr xmlns:a="http://schemas.openxmlformats.org/drawingml/2006/main" sz="4150" i="1">
                    <a:solidFill>
                      <a:srgbClr val="000000"/>
                    </a:solidFill>
                    <a:latin typeface="Cambria Math" panose="02040503050406030204" pitchFamily="18" charset="0"/>
                  </a:rPr>
                  <m:t>w</m:t>
                </m:r>
                <m:r>
                  <a:rPr xmlns:a="http://schemas.openxmlformats.org/drawingml/2006/main" sz="4150" i="1">
                    <a:solidFill>
                      <a:srgbClr val="000000"/>
                    </a:solidFill>
                    <a:latin typeface="Cambria Math" panose="02040503050406030204" pitchFamily="18" charset="0"/>
                  </a:rPr>
                  <m:t>)</m:t>
                </m:r>
                <m:r>
                  <a:rPr xmlns:a="http://schemas.openxmlformats.org/drawingml/2006/main" sz="4150" i="1">
                    <a:solidFill>
                      <a:srgbClr val="000000"/>
                    </a:solidFill>
                    <a:latin typeface="Cambria Math" panose="02040503050406030204" pitchFamily="18" charset="0"/>
                  </a:rPr>
                  <m:t>=</m:t>
                </m:r>
                <m:sSub>
                  <m:e>
                    <m:r>
                      <a:rPr xmlns:a="http://schemas.openxmlformats.org/drawingml/2006/main" sz="4150" i="1">
                        <a:solidFill>
                          <a:srgbClr val="000000"/>
                        </a:solidFill>
                        <a:latin typeface="Cambria Math" panose="02040503050406030204" pitchFamily="18" charset="0"/>
                      </a:rPr>
                      <m:t>Z</m:t>
                    </m:r>
                  </m:e>
                  <m:sub>
                    <m:r>
                      <a:rPr xmlns:a="http://schemas.openxmlformats.org/drawingml/2006/main" sz="4150" i="1">
                        <a:solidFill>
                          <a:srgbClr val="000000"/>
                        </a:solidFill>
                        <a:latin typeface="Cambria Math" panose="02040503050406030204" pitchFamily="18" charset="0"/>
                      </a:rPr>
                      <m:t>0</m:t>
                    </m:r>
                  </m:sub>
                </m:sSub>
                <m:sSub>
                  <m:e>
                    <m:r>
                      <a:rPr xmlns:a="http://schemas.openxmlformats.org/drawingml/2006/main" sz="4150" i="1">
                        <a:solidFill>
                          <a:srgbClr val="000000"/>
                        </a:solidFill>
                        <a:latin typeface="Cambria Math" panose="02040503050406030204" pitchFamily="18" charset="0"/>
                      </a:rPr>
                      <m:t>H</m:t>
                    </m:r>
                  </m:e>
                  <m:sub>
                    <m:r>
                      <a:rPr xmlns:a="http://schemas.openxmlformats.org/drawingml/2006/main" sz="4150" i="1">
                        <a:solidFill>
                          <a:srgbClr val="000000"/>
                        </a:solidFill>
                        <a:latin typeface="Cambria Math" panose="02040503050406030204" pitchFamily="18" charset="0"/>
                      </a:rPr>
                      <m:t>ϕ</m:t>
                    </m:r>
                  </m:sub>
                </m:sSub>
                <m:r>
                  <a:rPr xmlns:a="http://schemas.openxmlformats.org/drawingml/2006/main" sz="4150" i="1">
                    <a:solidFill>
                      <a:srgbClr val="000000"/>
                    </a:solidFill>
                    <a:latin typeface="Cambria Math" panose="02040503050406030204" pitchFamily="18" charset="0"/>
                  </a:rPr>
                  <m:t>(</m:t>
                </m:r>
                <m:r>
                  <a:rPr xmlns:a="http://schemas.openxmlformats.org/drawingml/2006/main" sz="4150" i="1">
                    <a:solidFill>
                      <a:srgbClr val="000000"/>
                    </a:solidFill>
                    <a:latin typeface="Cambria Math" panose="02040503050406030204" pitchFamily="18" charset="0"/>
                  </a:rPr>
                  <m:t>r</m:t>
                </m:r>
                <m:r>
                  <a:rPr xmlns:a="http://schemas.openxmlformats.org/drawingml/2006/main" sz="4150" i="1">
                    <a:solidFill>
                      <a:srgbClr val="000000"/>
                    </a:solidFill>
                    <a:latin typeface="Cambria Math" panose="02040503050406030204" pitchFamily="18" charset="0"/>
                  </a:rPr>
                  <m:t>,</m:t>
                </m:r>
                <m:r>
                  <a:rPr xmlns:a="http://schemas.openxmlformats.org/drawingml/2006/main" sz="4150" i="1">
                    <a:solidFill>
                      <a:srgbClr val="000000"/>
                    </a:solidFill>
                    <a:latin typeface="Cambria Math" panose="02040503050406030204" pitchFamily="18" charset="0"/>
                  </a:rPr>
                  <m:t>w</m:t>
                </m:r>
                <m:r>
                  <a:rPr xmlns:a="http://schemas.openxmlformats.org/drawingml/2006/main" sz="4150" i="1">
                    <a:solidFill>
                      <a:srgbClr val="000000"/>
                    </a:solidFill>
                    <a:latin typeface="Cambria Math" panose="02040503050406030204" pitchFamily="18" charset="0"/>
                  </a:rPr>
                  <m:t>)</m:t>
                </m:r>
                <m:r>
                  <a:rPr xmlns:a="http://schemas.openxmlformats.org/drawingml/2006/main" sz="4150" i="1">
                    <a:solidFill>
                      <a:srgbClr val="000000"/>
                    </a:solidFill>
                    <a:latin typeface="Cambria Math" panose="02040503050406030204" pitchFamily="18" charset="0"/>
                  </a:rPr>
                  <m:t>=</m:t>
                </m:r>
                <m:f>
                  <m:fPr>
                    <m:ctrlPr>
                      <a:rPr xmlns:a="http://schemas.openxmlformats.org/drawingml/2006/main" sz="4150" i="1">
                        <a:solidFill>
                          <a:srgbClr val="000000"/>
                        </a:solidFill>
                        <a:latin typeface="Cambria Math" panose="02040503050406030204" pitchFamily="18" charset="0"/>
                      </a:rPr>
                    </m:ctrlPr>
                    <m:type m:val="bar"/>
                  </m:fPr>
                  <m:num>
                    <m:sSub>
                      <m:e>
                        <m:r>
                          <a:rPr xmlns:a="http://schemas.openxmlformats.org/drawingml/2006/main" sz="4150" i="1">
                            <a:solidFill>
                              <a:srgbClr val="000000"/>
                            </a:solidFill>
                            <a:latin typeface="Cambria Math" panose="02040503050406030204" pitchFamily="18" charset="0"/>
                          </a:rPr>
                          <m:t>Z</m:t>
                        </m:r>
                      </m:e>
                      <m:sub>
                        <m:r>
                          <a:rPr xmlns:a="http://schemas.openxmlformats.org/drawingml/2006/main" sz="4150" i="1">
                            <a:solidFill>
                              <a:srgbClr val="000000"/>
                            </a:solidFill>
                            <a:latin typeface="Cambria Math" panose="02040503050406030204" pitchFamily="18" charset="0"/>
                          </a:rPr>
                          <m:t>0</m:t>
                        </m:r>
                      </m:sub>
                    </m:sSub>
                    <m:r>
                      <a:rPr xmlns:a="http://schemas.openxmlformats.org/drawingml/2006/main" sz="4150" i="1">
                        <a:solidFill>
                          <a:srgbClr val="000000"/>
                        </a:solidFill>
                        <a:latin typeface="Cambria Math" panose="02040503050406030204" pitchFamily="18" charset="0"/>
                      </a:rPr>
                      <m:t>q</m:t>
                    </m:r>
                  </m:num>
                  <m:den>
                    <m:r>
                      <a:rPr xmlns:a="http://schemas.openxmlformats.org/drawingml/2006/main" sz="4150" i="1">
                        <a:solidFill>
                          <a:srgbClr val="000000"/>
                        </a:solidFill>
                        <a:latin typeface="Cambria Math" panose="02040503050406030204" pitchFamily="18" charset="0"/>
                      </a:rPr>
                      <m:t>2</m:t>
                    </m:r>
                    <m:r>
                      <a:rPr xmlns:a="http://schemas.openxmlformats.org/drawingml/2006/main" sz="4150" i="1">
                        <a:solidFill>
                          <a:srgbClr val="000000"/>
                        </a:solidFill>
                        <a:latin typeface="Cambria Math" panose="02040503050406030204" pitchFamily="18" charset="0"/>
                      </a:rPr>
                      <m:t>π</m:t>
                    </m:r>
                    <m:r>
                      <a:rPr xmlns:a="http://schemas.openxmlformats.org/drawingml/2006/main" sz="4150" i="1">
                        <a:solidFill>
                          <a:srgbClr val="000000"/>
                        </a:solidFill>
                        <a:latin typeface="Cambria Math" panose="02040503050406030204" pitchFamily="18" charset="0"/>
                      </a:rPr>
                      <m:t>r</m:t>
                    </m:r>
                  </m:den>
                </m:f>
                <m:r>
                  <m:rPr>
                    <m:sty m:val="p"/>
                  </m:rPr>
                  <a:rPr xmlns:a="http://schemas.openxmlformats.org/drawingml/2006/main" sz="4150" i="1">
                    <a:solidFill>
                      <a:srgbClr val="000000"/>
                    </a:solidFill>
                    <a:latin typeface="Cambria Math" panose="02040503050406030204" pitchFamily="18" charset="0"/>
                  </a:rPr>
                  <m:t>exp</m:t>
                </m:r>
                <m:r>
                  <a:rPr xmlns:a="http://schemas.openxmlformats.org/drawingml/2006/main" sz="4150" i="1">
                    <a:solidFill>
                      <a:srgbClr val="000000"/>
                    </a:solidFill>
                    <a:latin typeface="Cambria Math" panose="02040503050406030204" pitchFamily="18" charset="0"/>
                  </a:rPr>
                  <m:t>(</m:t>
                </m:r>
                <m:r>
                  <a:rPr xmlns:a="http://schemas.openxmlformats.org/drawingml/2006/main" sz="4150" i="1">
                    <a:solidFill>
                      <a:srgbClr val="000000"/>
                    </a:solidFill>
                    <a:latin typeface="Cambria Math" panose="02040503050406030204" pitchFamily="18" charset="0"/>
                  </a:rPr>
                  <m:t>-</m:t>
                </m:r>
                <m:r>
                  <a:rPr xmlns:a="http://schemas.openxmlformats.org/drawingml/2006/main" sz="4150" i="1">
                    <a:solidFill>
                      <a:srgbClr val="000000"/>
                    </a:solidFill>
                    <a:latin typeface="Cambria Math" panose="02040503050406030204" pitchFamily="18" charset="0"/>
                  </a:rPr>
                  <m:t>j</m:t>
                </m:r>
                <m:f>
                  <m:fPr>
                    <m:ctrlPr>
                      <a:rPr xmlns:a="http://schemas.openxmlformats.org/drawingml/2006/main" sz="4150" i="1">
                        <a:solidFill>
                          <a:srgbClr val="000000"/>
                        </a:solidFill>
                        <a:latin typeface="Cambria Math" panose="02040503050406030204" pitchFamily="18" charset="0"/>
                      </a:rPr>
                    </m:ctrlPr>
                    <m:type m:val="bar"/>
                  </m:fPr>
                  <m:num>
                    <m:r>
                      <a:rPr xmlns:a="http://schemas.openxmlformats.org/drawingml/2006/main" sz="4150" i="1">
                        <a:solidFill>
                          <a:srgbClr val="000000"/>
                        </a:solidFill>
                        <a:latin typeface="Cambria Math" panose="02040503050406030204" pitchFamily="18" charset="0"/>
                      </a:rPr>
                      <m:t>w</m:t>
                    </m:r>
                  </m:num>
                  <m:den>
                    <m:r>
                      <a:rPr xmlns:a="http://schemas.openxmlformats.org/drawingml/2006/main" sz="4150" i="1">
                        <a:solidFill>
                          <a:srgbClr val="000000"/>
                        </a:solidFill>
                        <a:latin typeface="Cambria Math" panose="02040503050406030204" pitchFamily="18" charset="0"/>
                      </a:rPr>
                      <m:t>c</m:t>
                    </m:r>
                  </m:den>
                </m:f>
                <m:r>
                  <a:rPr xmlns:a="http://schemas.openxmlformats.org/drawingml/2006/main" sz="4150" i="1">
                    <a:solidFill>
                      <a:srgbClr val="000000"/>
                    </a:solidFill>
                    <a:latin typeface="Cambria Math" panose="02040503050406030204" pitchFamily="18" charset="0"/>
                  </a:rPr>
                  <m:t>z</m:t>
                </m:r>
                <m:r>
                  <a:rPr xmlns:a="http://schemas.openxmlformats.org/drawingml/2006/main" sz="4150" i="1">
                    <a:solidFill>
                      <a:srgbClr val="000000"/>
                    </a:solidFill>
                    <a:latin typeface="Cambria Math" panose="02040503050406030204" pitchFamily="18" charset="0"/>
                  </a:rPr>
                  <m:t>)</m:t>
                </m:r>
              </m:oMath>
            </a14:m>
          </a:p>
        </p:txBody>
      </p:sp>
      <p:sp>
        <p:nvSpPr>
          <p:cNvPr id="280" name="Slide Number"/>
          <p:cNvSpPr txBox="1"/>
          <p:nvPr>
            <p:ph type="sldNum" sz="quarter" idx="2"/>
          </p:nvPr>
        </p:nvSpPr>
        <p:spPr>
          <a:xfrm>
            <a:off x="12365533" y="9220199"/>
            <a:ext cx="249834" cy="35560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theme/_rels/theme1.xml.rels><?xml version="1.0" encoding="UTF-8"?>
<Relationships xmlns="http://schemas.openxmlformats.org/package/2006/relationships"><Relationship Id="rId1" Type="http://schemas.openxmlformats.org/officeDocument/2006/relationships/image" Target="../media/image1.png"/></Relationships>

</file>

<file path=ppt/theme/_rels/theme2.xml.rels><?xml version="1.0" encoding="UTF-8"?>
<Relationships xmlns="http://schemas.openxmlformats.org/package/2006/relationships"><Relationship Id="rId1" Type="http://schemas.openxmlformats.org/officeDocument/2006/relationships/image" Target="../media/image2.png"/></Relationships>

</file>

<file path=ppt/theme/theme1.xml><?xml version="1.0" encoding="utf-8"?>
<a:theme xmlns:a="http://schemas.openxmlformats.org/drawingml/2006/main" xmlns:r="http://schemas.openxmlformats.org/officeDocument/2006/relationships" name="Editorial">
  <a:themeElements>
    <a:clrScheme name="Editorial">
      <a:dk1>
        <a:srgbClr val="324863"/>
      </a:dk1>
      <a:lt1>
        <a:srgbClr val="634D31"/>
      </a:lt1>
      <a:dk2>
        <a:srgbClr val="615F5C"/>
      </a:dk2>
      <a:lt2>
        <a:srgbClr val="D6D3CB"/>
      </a:lt2>
      <a:accent1>
        <a:srgbClr val="4D76A4"/>
      </a:accent1>
      <a:accent2>
        <a:srgbClr val="729460"/>
      </a:accent2>
      <a:accent3>
        <a:srgbClr val="D6AD40"/>
      </a:accent3>
      <a:accent4>
        <a:srgbClr val="DC7D39"/>
      </a:accent4>
      <a:accent5>
        <a:srgbClr val="C36061"/>
      </a:accent5>
      <a:accent6>
        <a:srgbClr val="7E649B"/>
      </a:accent6>
      <a:hlink>
        <a:srgbClr val="0000FF"/>
      </a:hlink>
      <a:folHlink>
        <a:srgbClr val="FF00FF"/>
      </a:folHlink>
    </a:clrScheme>
    <a:fontScheme name="Editorial">
      <a:majorFont>
        <a:latin typeface="Didot"/>
        <a:ea typeface="Didot"/>
        <a:cs typeface="Didot"/>
      </a:majorFont>
      <a:minorFont>
        <a:latin typeface="Didot"/>
        <a:ea typeface="Didot"/>
        <a:cs typeface="Didot"/>
      </a:minorFont>
    </a:fontScheme>
    <a:fmtScheme name="Editorial">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000" u="none" kumimoji="0" normalizeH="0">
            <a:ln>
              <a:noFill/>
            </a:ln>
            <a:solidFill>
              <a:srgbClr val="FFFFFF"/>
            </a:solidFill>
            <a:effectLst/>
            <a:uFillTx/>
            <a:latin typeface="Palatino"/>
            <a:ea typeface="Palatino"/>
            <a:cs typeface="Palatino"/>
            <a:sym typeface="Palatino"/>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12700" cap="flat">
          <a:solidFill>
            <a:schemeClr val="accent1">
              <a:hueOff val="109193"/>
              <a:satOff val="-4874"/>
              <a:lumOff val="12971"/>
            </a:schemeClr>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000" u="none" kumimoji="0" normalizeH="0">
            <a:ln>
              <a:noFill/>
            </a:ln>
            <a:solidFill>
              <a:srgbClr val="324863"/>
            </a:solidFill>
            <a:effectLst/>
            <a:uFillTx/>
            <a:latin typeface="Palatino"/>
            <a:ea typeface="Palatino"/>
            <a:cs typeface="Palatino"/>
            <a:sym typeface="Palatino"/>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Editorial">
  <a:themeElements>
    <a:clrScheme name="Editorial">
      <a:dk1>
        <a:srgbClr val="000000"/>
      </a:dk1>
      <a:lt1>
        <a:srgbClr val="FFFFFF"/>
      </a:lt1>
      <a:dk2>
        <a:srgbClr val="615F5C"/>
      </a:dk2>
      <a:lt2>
        <a:srgbClr val="D6D3CB"/>
      </a:lt2>
      <a:accent1>
        <a:srgbClr val="4D76A4"/>
      </a:accent1>
      <a:accent2>
        <a:srgbClr val="729460"/>
      </a:accent2>
      <a:accent3>
        <a:srgbClr val="D6AD40"/>
      </a:accent3>
      <a:accent4>
        <a:srgbClr val="DC7D39"/>
      </a:accent4>
      <a:accent5>
        <a:srgbClr val="C36061"/>
      </a:accent5>
      <a:accent6>
        <a:srgbClr val="7E649B"/>
      </a:accent6>
      <a:hlink>
        <a:srgbClr val="0000FF"/>
      </a:hlink>
      <a:folHlink>
        <a:srgbClr val="FF00FF"/>
      </a:folHlink>
    </a:clrScheme>
    <a:fontScheme name="Editorial">
      <a:majorFont>
        <a:latin typeface="Didot"/>
        <a:ea typeface="Didot"/>
        <a:cs typeface="Didot"/>
      </a:majorFont>
      <a:minorFont>
        <a:latin typeface="Didot"/>
        <a:ea typeface="Didot"/>
        <a:cs typeface="Didot"/>
      </a:minorFont>
    </a:fontScheme>
    <a:fmtScheme name="Editorial">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000" u="none" kumimoji="0" normalizeH="0">
            <a:ln>
              <a:noFill/>
            </a:ln>
            <a:solidFill>
              <a:srgbClr val="FFFFFF"/>
            </a:solidFill>
            <a:effectLst/>
            <a:uFillTx/>
            <a:latin typeface="Palatino"/>
            <a:ea typeface="Palatino"/>
            <a:cs typeface="Palatino"/>
            <a:sym typeface="Palatino"/>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12700" cap="flat">
          <a:solidFill>
            <a:schemeClr val="accent1">
              <a:hueOff val="109193"/>
              <a:satOff val="-4874"/>
              <a:lumOff val="12971"/>
            </a:schemeClr>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000" u="none" kumimoji="0" normalizeH="0">
            <a:ln>
              <a:noFill/>
            </a:ln>
            <a:solidFill>
              <a:srgbClr val="324863"/>
            </a:solidFill>
            <a:effectLst/>
            <a:uFillTx/>
            <a:latin typeface="Palatino"/>
            <a:ea typeface="Palatino"/>
            <a:cs typeface="Palatino"/>
            <a:sym typeface="Palatino"/>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