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5"/>
  </p:notesMasterIdLst>
  <p:handoutMasterIdLst>
    <p:handoutMasterId r:id="rId6"/>
  </p:handoutMasterIdLst>
  <p:sldIdLst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A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71"/>
    <p:restoredTop sz="94651"/>
  </p:normalViewPr>
  <p:slideViewPr>
    <p:cSldViewPr>
      <p:cViewPr varScale="1">
        <p:scale>
          <a:sx n="106" d="100"/>
          <a:sy n="106" d="100"/>
        </p:scale>
        <p:origin x="211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EA480-6DCC-5544-A485-63DA54A823A0}" type="datetimeFigureOut">
              <a:rPr lang="fr-FR" smtClean="0"/>
              <a:pPr/>
              <a:t>24/06/2019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697BB-36AA-B249-9631-2E325BC647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3540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</a:lstStyle>
          <a:p>
            <a:fld id="{3842907C-D0AA-4C58-9F94-58B40AD65B29}" type="datetimeFigureOut">
              <a:rPr lang="fr-FR"/>
              <a:pPr/>
              <a:t>24/06/2019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</a:lstStyle>
          <a:p>
            <a:fld id="{1D76769E-C829-4283-B80E-CB90D995C291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666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557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pic>
        <p:nvPicPr>
          <p:cNvPr id="13" name="Image 12" descr="fond_inf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32964" y="6183229"/>
            <a:ext cx="571500" cy="5588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05103" y="6183229"/>
            <a:ext cx="533400" cy="5588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3796" y="5967329"/>
            <a:ext cx="2171700" cy="774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5927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Autofit/>
          </a:bodyPr>
          <a:lstStyle>
            <a:lvl1pPr marL="109728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ici pour le titre du </a:t>
            </a:r>
            <a:r>
              <a:rPr lang="fr-FR" dirty="0" err="1"/>
              <a:t>slide</a:t>
            </a:r>
            <a:endParaRPr lang="fr-FR" dirty="0"/>
          </a:p>
        </p:txBody>
      </p:sp>
      <p:sp>
        <p:nvSpPr>
          <p:cNvPr id="13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/>
              <a:t>KIT - IN2P3 HPSS Meeting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2019-06-24</a:t>
            </a:r>
            <a:endParaRPr lang="fr-FR" dirty="0"/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413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/>
              <a:t>KIT - IN2P3 HPSS Meeting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2019-06-24</a:t>
            </a:r>
            <a:endParaRPr lang="fr-FR" dirty="0"/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3"/>
          </p:nvPr>
        </p:nvSpPr>
        <p:spPr>
          <a:xfrm>
            <a:off x="228600" y="685800"/>
            <a:ext cx="4267200" cy="5562600"/>
          </a:xfrm>
        </p:spPr>
        <p:txBody>
          <a:bodyPr/>
          <a:lstStyle>
            <a:lvl1pPr marL="109728" indent="0">
              <a:buNone/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4724400" y="685800"/>
            <a:ext cx="4191000" cy="55626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Autofit/>
          </a:bodyPr>
          <a:lstStyle>
            <a:lvl1pPr marL="109728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ici pour le titre du </a:t>
            </a:r>
            <a:r>
              <a:rPr lang="fr-FR" dirty="0" err="1"/>
              <a:t>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674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  5"/>
          <p:cNvSpPr>
            <a:spLocks noGrp="1"/>
          </p:cNvSpPr>
          <p:nvPr>
            <p:ph type="pic" sz="quarter" idx="12"/>
          </p:nvPr>
        </p:nvSpPr>
        <p:spPr>
          <a:xfrm>
            <a:off x="152400" y="609600"/>
            <a:ext cx="8839200" cy="5715000"/>
          </a:xfrm>
        </p:spPr>
        <p:txBody>
          <a:bodyPr/>
          <a:lstStyle>
            <a:lvl1pPr marL="109728" indent="0">
              <a:buNone/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  <a:endParaRPr lang="fr-FR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/>
              <a:t>KIT - IN2P3 HPSS Meeting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2019-06-24</a:t>
            </a:r>
            <a:endParaRPr lang="fr-FR" dirty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Autofit/>
          </a:bodyPr>
          <a:lstStyle>
            <a:lvl1pPr marL="109728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ici pour le titre du </a:t>
            </a:r>
            <a:r>
              <a:rPr lang="fr-FR" dirty="0" err="1"/>
              <a:t>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226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res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_resea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</a:lstStyle>
          <a:p>
            <a:r>
              <a:rPr lang="fr-FR" dirty="0"/>
              <a:t>Nom du chapitre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/>
              <a:t>KIT - IN2P3 HPSS Meeting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2019-06-24</a:t>
            </a:r>
            <a:endParaRPr lang="fr-FR" dirty="0"/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08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stok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_stok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</a:lstStyle>
          <a:p>
            <a:r>
              <a:rPr lang="fr-FR" dirty="0"/>
              <a:t>Nom du chapitre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/>
              <a:t>KIT - IN2P3 HPSS Meeting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2019-06-24</a:t>
            </a:r>
            <a:endParaRPr lang="fr-FR" dirty="0"/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08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in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</a:lstStyle>
          <a:p>
            <a:r>
              <a:rPr lang="fr-FR" dirty="0"/>
              <a:t>Nom du chapitre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pic>
        <p:nvPicPr>
          <p:cNvPr id="13" name="Image 12" descr="fond_inf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/>
              <a:t>KIT - IN2P3 HPSS Meeting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2019-06-24</a:t>
            </a:r>
            <a:endParaRPr lang="fr-FR" dirty="0"/>
          </a:p>
        </p:txBody>
      </p:sp>
      <p:sp>
        <p:nvSpPr>
          <p:cNvPr id="1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08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60198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/>
              <a:t>KIT - IN2P3 HPSS Meeting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2019-06-24</a:t>
            </a:r>
            <a:endParaRPr lang="fr-FR" dirty="0"/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rmAutofit/>
          </a:bodyPr>
          <a:lstStyle>
            <a:lvl1pPr marL="109728" indent="0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Chapitre courant</a:t>
            </a:r>
          </a:p>
        </p:txBody>
      </p:sp>
    </p:spTree>
    <p:extLst>
      <p:ext uri="{BB962C8B-B14F-4D97-AF65-F5344CB8AC3E}">
        <p14:creationId xmlns:p14="http://schemas.microsoft.com/office/powerpoint/2010/main" val="14846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14400"/>
          </a:xfrm>
          <a:prstGeom prst="rect">
            <a:avLst/>
          </a:prstGeom>
        </p:spPr>
        <p:txBody>
          <a:bodyPr vert="horz" lIns="18000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fr-FR" dirty="0"/>
              <a:t>Cliquer ici pour modifier le style du titre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0" y="1371600"/>
            <a:ext cx="9144000" cy="4906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fr-FR" dirty="0"/>
              <a:t>Cliquer ici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lvl="8"/>
            <a:r>
              <a:rPr lang="fr-FR" dirty="0"/>
              <a:t>Neuvième niveau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448226" y="6602007"/>
            <a:ext cx="1009974" cy="164894"/>
          </a:xfrm>
          <a:prstGeom prst="rect">
            <a:avLst/>
          </a:prstGeom>
        </p:spPr>
      </p:pic>
      <p:cxnSp>
        <p:nvCxnSpPr>
          <p:cNvPr id="19" name="Connecteur droit 18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/>
              <a:t>KIT - IN2P3 HPSS Meeting</a:t>
            </a:r>
            <a:endParaRPr lang="fr-FR" dirty="0"/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2019-06-24</a:t>
            </a:r>
            <a:endParaRPr lang="fr-FR" dirty="0"/>
          </a:p>
        </p:txBody>
      </p:sp>
      <p:sp>
        <p:nvSpPr>
          <p:cNvPr id="12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/>
  <p:txStyles>
    <p:titleStyle>
      <a:lvl1pPr algn="l" rtl="0" eaLnBrk="1" latinLnBrk="0" hangingPunct="1">
        <a:spcBef>
          <a:spcPct val="0"/>
        </a:spcBef>
        <a:buNone/>
        <a:defRPr lang="fr-FR" sz="3200" b="1" i="0" kern="1200">
          <a:solidFill>
            <a:schemeClr val="tx2"/>
          </a:solidFill>
          <a:effectLst/>
          <a:latin typeface="Arial"/>
          <a:ea typeface="+mj-ea"/>
          <a:cs typeface="Arial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5000"/>
        <a:buFont typeface="Wingdings 3"/>
        <a:buChar char=""/>
        <a:defRPr lang="fr-FR" sz="2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lang="fr-FR" sz="23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lang="fr-FR" sz="21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lang="fr-FR" sz="19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lang="fr-FR"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800" b="0" i="0" kern="1200">
          <a:solidFill>
            <a:schemeClr val="tx1"/>
          </a:solidFill>
          <a:latin typeface="Arial"/>
          <a:ea typeface="+mn-ea"/>
          <a:cs typeface="Arial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>
          <a:solidFill>
            <a:schemeClr val="tx1"/>
          </a:solidFill>
          <a:latin typeface="Arial"/>
          <a:ea typeface="+mn-ea"/>
          <a:cs typeface="Arial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>
          <a:solidFill>
            <a:schemeClr val="tx1"/>
          </a:solidFill>
          <a:latin typeface="Arial"/>
          <a:ea typeface="+mn-ea"/>
          <a:cs typeface="Arial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 baseline="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lvl1pPr marL="0" algn="l" rtl="0" eaLnBrk="1" latinLnBrk="0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ison-villemanzy.com/" TargetMode="External"/><Relationship Id="rId2" Type="http://schemas.openxmlformats.org/officeDocument/2006/relationships/hyperlink" Target="https://indico.in2p3.fr/event/1929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goo.gl/maps/XmE6Y4HuNi1eHiRY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Ins="0">
            <a:normAutofit/>
          </a:bodyPr>
          <a:lstStyle/>
          <a:p>
            <a:r>
              <a:rPr lang="fr-FR" dirty="0"/>
              <a:t>KIT / IN2P3 HPSS Meeting </a:t>
            </a:r>
            <a:br>
              <a:rPr lang="fr-FR" dirty="0"/>
            </a:br>
            <a:r>
              <a:rPr lang="fr-FR" dirty="0"/>
              <a:t>  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Ins="0">
            <a:normAutofit/>
          </a:bodyPr>
          <a:lstStyle/>
          <a:p>
            <a:r>
              <a:rPr lang="fr-FR" dirty="0"/>
              <a:t>24-25 </a:t>
            </a:r>
            <a:r>
              <a:rPr lang="fr-FR" dirty="0" err="1"/>
              <a:t>June</a:t>
            </a:r>
            <a:r>
              <a:rPr lang="fr-FR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19980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E32E865-9B6F-0048-AA86-41DDC5276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Agenda : </a:t>
            </a:r>
          </a:p>
          <a:p>
            <a:endParaRPr lang="fr-FR" dirty="0"/>
          </a:p>
          <a:p>
            <a:pPr lvl="1"/>
            <a:r>
              <a:rPr lang="fr-FR" sz="3600" dirty="0">
                <a:hlinkClick r:id="rId2"/>
              </a:rPr>
              <a:t>https://indico.in2p3.fr/event/19294</a:t>
            </a:r>
            <a:endParaRPr lang="fr-FR" sz="3600" dirty="0"/>
          </a:p>
          <a:p>
            <a:pPr lvl="1"/>
            <a:endParaRPr lang="fr-FR" dirty="0"/>
          </a:p>
          <a:p>
            <a:endParaRPr lang="fr-FR" dirty="0"/>
          </a:p>
          <a:p>
            <a:r>
              <a:rPr lang="fr-FR" dirty="0"/>
              <a:t>Restaurant : (</a:t>
            </a:r>
            <a:r>
              <a:rPr lang="fr-FR" dirty="0" err="1"/>
              <a:t>Tonight</a:t>
            </a:r>
            <a:r>
              <a:rPr lang="fr-FR" dirty="0"/>
              <a:t> 19h45)</a:t>
            </a:r>
          </a:p>
          <a:p>
            <a:pPr lvl="1"/>
            <a:r>
              <a:rPr lang="fr-FR" b="1" dirty="0"/>
              <a:t>Maison </a:t>
            </a:r>
            <a:r>
              <a:rPr lang="fr-FR" b="1" dirty="0" err="1"/>
              <a:t>Villemanzy</a:t>
            </a:r>
            <a:endParaRPr lang="fr-FR" b="1" dirty="0"/>
          </a:p>
          <a:p>
            <a:pPr lvl="1"/>
            <a:r>
              <a:rPr lang="fr-FR" dirty="0">
                <a:hlinkClick r:id="rId3"/>
              </a:rPr>
              <a:t>https://www.maison-villemanzy.com/</a:t>
            </a:r>
            <a:endParaRPr lang="fr-FR" b="1" dirty="0"/>
          </a:p>
          <a:p>
            <a:pPr lvl="1"/>
            <a:r>
              <a:rPr lang="fr-FR" dirty="0"/>
              <a:t>25, montée Saint-Sébastien</a:t>
            </a:r>
          </a:p>
          <a:p>
            <a:pPr lvl="1"/>
            <a:r>
              <a:rPr lang="fr-FR" dirty="0"/>
              <a:t>69001 Lyon</a:t>
            </a:r>
          </a:p>
          <a:p>
            <a:pPr lvl="1"/>
            <a:r>
              <a:rPr lang="fr-FR" dirty="0"/>
              <a:t>How to </a:t>
            </a: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hotel</a:t>
            </a:r>
            <a:r>
              <a:rPr lang="fr-FR" dirty="0"/>
              <a:t> ? :</a:t>
            </a:r>
          </a:p>
          <a:p>
            <a:pPr lvl="2"/>
            <a:r>
              <a:rPr lang="fr-FR" dirty="0"/>
              <a:t>Tramway T1 to « </a:t>
            </a:r>
            <a:r>
              <a:rPr lang="fr-FR" dirty="0" err="1"/>
              <a:t>Charpennes</a:t>
            </a:r>
            <a:r>
              <a:rPr lang="fr-FR" dirty="0"/>
              <a:t> »</a:t>
            </a:r>
          </a:p>
          <a:p>
            <a:pPr lvl="2"/>
            <a:r>
              <a:rPr lang="fr-FR" dirty="0"/>
              <a:t>Metro A "</a:t>
            </a:r>
            <a:r>
              <a:rPr lang="fr-FR" dirty="0" err="1"/>
              <a:t>Hotel</a:t>
            </a:r>
            <a:r>
              <a:rPr lang="fr-FR" dirty="0"/>
              <a:t> de ville - Louis Pradel" </a:t>
            </a:r>
            <a:r>
              <a:rPr lang="fr-FR" dirty="0" err="1"/>
              <a:t>then</a:t>
            </a:r>
            <a:r>
              <a:rPr lang="fr-FR" dirty="0"/>
              <a:t> 7 mn</a:t>
            </a:r>
          </a:p>
          <a:p>
            <a:pPr lvl="2"/>
            <a:r>
              <a:rPr lang="fr-FR" dirty="0"/>
              <a:t>Or  Métro C "Croix Paquet"  </a:t>
            </a:r>
            <a:r>
              <a:rPr lang="fr-FR" dirty="0" err="1"/>
              <a:t>then</a:t>
            </a:r>
            <a:r>
              <a:rPr lang="fr-FR" dirty="0"/>
              <a:t> 3 mn </a:t>
            </a:r>
            <a:r>
              <a:rPr lang="fr-FR" dirty="0" err="1"/>
              <a:t>walk</a:t>
            </a:r>
            <a:r>
              <a:rPr lang="fr-FR" dirty="0"/>
              <a:t>.</a:t>
            </a:r>
          </a:p>
          <a:p>
            <a:pPr lvl="1"/>
            <a:r>
              <a:rPr lang="fr-FR" dirty="0">
                <a:hlinkClick r:id="rId4"/>
              </a:rPr>
              <a:t>https://goo.gl/maps/XmE6Y4HuNi1eHiRY9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Budget : ~ 35 €/p</a:t>
            </a:r>
          </a:p>
          <a:p>
            <a:pPr lvl="1"/>
            <a:r>
              <a:rPr lang="fr-FR" dirty="0"/>
              <a:t>Menu : 29 € + drinks</a:t>
            </a:r>
          </a:p>
          <a:p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9A6BDB-A781-4042-9E54-AB3032C228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EAAF9B-7B86-8747-86FB-C1ACB40F3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KIT - IN2P3 HPSS Meeting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C40D35-5B33-774B-97D2-825BBEC62E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2019-06-24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2F8F13-74BC-2640-AC6D-3CFEDE672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2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C45D743-33F5-C340-A7D2-285CF48816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207" y="2132857"/>
            <a:ext cx="368539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11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C101671239990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C73088-B109-45CE-B753-7F1578639E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template_CCIN2P3_2014 - 1</Template>
  <TotalTime>0</TotalTime>
  <Words>65</Words>
  <Application>Microsoft Macintosh PowerPoint</Application>
  <PresentationFormat>Affichage à l'écran (4:3)</PresentationFormat>
  <Paragraphs>26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Calibri</vt:lpstr>
      <vt:lpstr>Lucida Sans Unicode</vt:lpstr>
      <vt:lpstr>Verdana</vt:lpstr>
      <vt:lpstr>Wingdings 2</vt:lpstr>
      <vt:lpstr>Wingdings 3</vt:lpstr>
      <vt:lpstr>TC101671239990</vt:lpstr>
      <vt:lpstr>KIT / IN2P3 HPSS Meeting    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Utilisateur de Microsoft Office</dc:creator>
  <cp:keywords/>
  <cp:lastModifiedBy/>
  <cp:revision>1</cp:revision>
  <cp:lastPrinted>2018-02-13T15:02:33Z</cp:lastPrinted>
  <dcterms:created xsi:type="dcterms:W3CDTF">2017-02-02T09:29:32Z</dcterms:created>
  <dcterms:modified xsi:type="dcterms:W3CDTF">2019-06-24T11:37:13Z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</Properties>
</file>