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ITK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Jean-Philippe Logier, Mathieu </a:t>
            </a:r>
            <a:r>
              <a:rPr lang="en-US" dirty="0" err="1" smtClean="0"/>
              <a:t>Niclas</a:t>
            </a:r>
            <a:r>
              <a:rPr lang="en-US" dirty="0" smtClean="0"/>
              <a:t>, Francoise </a:t>
            </a:r>
            <a:r>
              <a:rPr lang="en-US" dirty="0" err="1" smtClean="0"/>
              <a:t>Rivière</a:t>
            </a:r>
            <a:r>
              <a:rPr lang="en-US" dirty="0" smtClean="0"/>
              <a:t>, Thibaut </a:t>
            </a:r>
            <a:r>
              <a:rPr lang="en-US" dirty="0" err="1" smtClean="0"/>
              <a:t>Grandière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d’un Scanner </a:t>
            </a:r>
            <a:r>
              <a:rPr lang="en-US" dirty="0" err="1" smtClean="0"/>
              <a:t>LAser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Puma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Galère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97" y="3162300"/>
            <a:ext cx="4923908" cy="27625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05" y="1301592"/>
            <a:ext cx="5569594" cy="52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9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LASER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2093976"/>
            <a:ext cx="75914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 Salle blanche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766473"/>
            <a:ext cx="6778625" cy="50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Developpement</a:t>
            </a:r>
            <a:r>
              <a:rPr lang="en-US" dirty="0" smtClean="0"/>
              <a:t> Handling Frame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66 </a:t>
            </a:r>
            <a:r>
              <a:rPr lang="en-US" dirty="0" err="1"/>
              <a:t>Longeron</a:t>
            </a:r>
            <a:r>
              <a:rPr lang="en-US" dirty="0"/>
              <a:t> + 46x2 </a:t>
            </a:r>
            <a:r>
              <a:rPr lang="en-US" dirty="0" err="1"/>
              <a:t>Hrings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total cost of 750 </a:t>
            </a:r>
            <a:r>
              <a:rPr lang="en-US" dirty="0" err="1">
                <a:sym typeface="Wingdings" panose="05000000000000000000" pitchFamily="2" charset="2"/>
              </a:rPr>
              <a:t>Keuros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0" y="3072709"/>
            <a:ext cx="4402833" cy="309949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9" y="3215834"/>
            <a:ext cx="4968552" cy="23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9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Tool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53" y="1824158"/>
            <a:ext cx="7533818" cy="46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5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loading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41" y="1886533"/>
            <a:ext cx="8304882" cy="45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9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err="1" smtClean="0"/>
              <a:t>mecanique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753685"/>
            <a:ext cx="8623138" cy="47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3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22</TotalTime>
  <Words>46</Words>
  <Application>Microsoft Office PowerPoint</Application>
  <PresentationFormat>Grand écran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Type de bois</vt:lpstr>
      <vt:lpstr>ITK </vt:lpstr>
      <vt:lpstr>Acquisition d’un Scanner LAser</vt:lpstr>
      <vt:lpstr>Scanner LASER</vt:lpstr>
      <vt:lpstr>Reception Salle blanche</vt:lpstr>
      <vt:lpstr>Developpement Handling Frame</vt:lpstr>
      <vt:lpstr>Integration Tool</vt:lpstr>
      <vt:lpstr>Module loading</vt:lpstr>
      <vt:lpstr>Global mecanique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</dc:title>
  <dc:creator>VIGEOLAS Eric</dc:creator>
  <cp:lastModifiedBy>VIGEOLAS Eric</cp:lastModifiedBy>
  <cp:revision>3</cp:revision>
  <dcterms:created xsi:type="dcterms:W3CDTF">2019-05-23T07:40:21Z</dcterms:created>
  <dcterms:modified xsi:type="dcterms:W3CDTF">2019-05-23T08:02:59Z</dcterms:modified>
</cp:coreProperties>
</file>