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AF4EE-D0AF-49C4-B7AD-B9713B544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191885-4376-4835-BB7B-E076AF72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09667-6DC2-4BEB-85A5-831EE21F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26FDB5-D224-481D-8404-CBD070C0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53BE45-53E2-4024-9234-4A50161E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0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51C90-F272-4623-9364-D0E875EF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A9CE1-3EED-40C8-9690-4599C897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46A58-C104-49EB-AF9A-264700CF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0B712D-84AE-4105-A457-255948CA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5D859-22D8-4745-90FA-CE448385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20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7F00F3-6977-4D2B-9F0D-ACC78D147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C87C96-A191-4054-8007-1B756F3A1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5A962-1B14-47C4-9474-CCF22601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F35899-3974-4610-93FE-BB36779D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4766DB-75B3-499F-B7E5-85341DB3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00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459F8-21F9-4741-BA48-1157853A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B0A9F-3B1E-4F06-A49A-58DDA2C4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FBFD97-97EA-454E-9F6D-06A695A8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DB566D-FEA4-4ADD-8B36-20A52119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01641C-E98F-4837-AE4C-14479BE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1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1AF6B-82CF-4993-B437-A78A0720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2CD83A-D5ED-4B94-8B82-AD5CA1D4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FF4B-95EA-4CAC-8748-75A48C82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BD77D-720C-43E9-AAE3-AA696F7F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FA491-F458-4108-B161-27DA9351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1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A1A70-A21D-475E-81B0-75C12C1D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9E7974-F8CA-4F93-BA7F-7BDB87F4D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65258E-11FB-4278-9A2C-AE222B49A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EDB7F1-AEC9-4454-9F81-DD06C234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56A975-5A72-4393-B7D6-299C71B4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48778F-B7A2-4BEB-9639-B099A59A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9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51953-07BE-44CC-B62D-EDF1F0D5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978AC1-B1D3-4F95-B1AF-41FEAC3FF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C2A804-78AD-4401-8EE5-E2E156B5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EA0DCC-7E10-4DB8-B0DF-F74D561BE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D1AD59-2377-46AD-9FBD-00700290A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A7FF8D-AF04-4A46-83BA-BDD3652E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21D8F5-7C74-4E78-9152-72FAA594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1A26E3-00F5-45E8-BD02-61326423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79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D282E-722A-4188-A8B2-781FF208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2E75B1-D981-4C88-8A23-CC6F6FB1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52E045-730E-44B1-BB17-02BD80ED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1ADB57-C658-4257-8058-38323A15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346B0B-89E6-4860-98ED-13A9CD93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DBC3A6-C62B-4783-87C0-1A3F27EB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CDFA4-FE4D-4524-99B3-9B0927EC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30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677A0-6E27-41B4-945E-68389AF3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7D0AE-F13D-4C45-815E-94576491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35FCB9-5A7A-4D6C-BA29-A236D1C94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DBC917-993C-4BF7-8575-F9C90CBE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09850F-2C53-4EF9-B217-AD20D117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6BB466-81A0-46E7-B4C1-9097F82A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60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5E444-310D-4A54-9E35-ADEC063D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B66CBE-CCD0-47B7-93D4-B5F124A32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04E3C5-8312-45AC-BB6D-CC67E76A7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AF41E8-C9E9-4798-9D55-F3D0BE46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3ACADC-F87B-4DC6-BB54-68513972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BC1FA5-9C5F-4A12-B6FF-59AE9EC3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43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B3C64C-6F53-44C0-B4C0-8FCB0B74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621132-F79D-454A-A2A7-67D556219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C203B1-F953-44C2-A5F8-CC53AFAE1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489A-DF56-44F3-BF82-7728956C45C8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EB410-75A2-4D1A-9F57-3B396E4A5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ADD29E-923F-4615-A76D-1091D34C1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5EE6-6682-4FBD-AF8A-B74126890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6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3EC23-EE62-4821-A3B2-BA57642E4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98" y="1172447"/>
            <a:ext cx="7330477" cy="53586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FFD0D2-BAD4-4C82-97FA-BDB6CFE5D6D9}"/>
              </a:ext>
            </a:extLst>
          </p:cNvPr>
          <p:cNvSpPr txBox="1"/>
          <p:nvPr/>
        </p:nvSpPr>
        <p:spPr>
          <a:xfrm>
            <a:off x="3412116" y="171786"/>
            <a:ext cx="4212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Integration</a:t>
            </a:r>
            <a:r>
              <a:rPr lang="fr-FR" dirty="0"/>
              <a:t> des SCE sur NI-DS</a:t>
            </a:r>
          </a:p>
          <a:p>
            <a:pPr algn="ctr"/>
            <a:r>
              <a:rPr lang="fr-FR" i="1" dirty="0" err="1"/>
              <a:t>Operation</a:t>
            </a:r>
            <a:r>
              <a:rPr lang="fr-FR" i="1" dirty="0"/>
              <a:t> </a:t>
            </a:r>
            <a:r>
              <a:rPr lang="fr-FR" i="1" dirty="0" err="1"/>
              <a:t>successful</a:t>
            </a:r>
            <a:r>
              <a:rPr lang="fr-FR" i="1" dirty="0"/>
              <a:t> by spatial team CPPM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875" y="1759754"/>
            <a:ext cx="1388901" cy="1159825"/>
          </a:xfrm>
          <a:prstGeom prst="rect">
            <a:avLst/>
          </a:prstGeom>
        </p:spPr>
      </p:pic>
      <p:sp>
        <p:nvSpPr>
          <p:cNvPr id="3" name="Plus 2"/>
          <p:cNvSpPr/>
          <p:nvPr/>
        </p:nvSpPr>
        <p:spPr>
          <a:xfrm rot="7449167">
            <a:off x="9602756" y="1250236"/>
            <a:ext cx="2199139" cy="2178858"/>
          </a:xfrm>
          <a:prstGeom prst="mathPlus">
            <a:avLst>
              <a:gd name="adj1" fmla="val 6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793" y="4238658"/>
            <a:ext cx="1852867" cy="1830226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>
            <a:off x="10562223" y="3230597"/>
            <a:ext cx="266008" cy="7730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5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1B35874-FBB9-4284-BB77-2E2DB3E8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56" y="534195"/>
            <a:ext cx="8148230" cy="60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105885-810C-4389-91AB-E7B34221D6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" y="3126817"/>
            <a:ext cx="5211535" cy="34729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AEEFBA-DCA5-45FE-A3E4-032339244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02" y="3126817"/>
            <a:ext cx="5211535" cy="3472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DB3F33-1FFA-411A-9F0D-55500B893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43" y="198842"/>
            <a:ext cx="4203871" cy="28546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CEB10BB-2ECA-41B5-B496-1C96E68DE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496" y="198842"/>
            <a:ext cx="4109545" cy="28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02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</Words>
  <Application>Microsoft Office PowerPoint</Application>
  <PresentationFormat>Grand écran</PresentationFormat>
  <Paragraphs>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niclas</dc:creator>
  <cp:lastModifiedBy>mathieu niclas</cp:lastModifiedBy>
  <cp:revision>3</cp:revision>
  <dcterms:created xsi:type="dcterms:W3CDTF">2019-05-23T07:52:16Z</dcterms:created>
  <dcterms:modified xsi:type="dcterms:W3CDTF">2019-05-23T08:01:54Z</dcterms:modified>
</cp:coreProperties>
</file>