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RtWWmgE38RdzPOInydDDQv2g2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4CC7672-3F85-4BB7-90BF-48AFD4F1B43B}">
  <a:tblStyle styleId="{64CC7672-3F85-4BB7-90BF-48AFD4F1B43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6562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9a9e001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6" name="Google Shape;516;g59a9e001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5b7f15772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5b7f15772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5b51af87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5b51af87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67d390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7567d390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567d38f9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7567d38f9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b7f1577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5b7f1577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10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irandannesophie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/>
          </p:nvPr>
        </p:nvSpPr>
        <p:spPr>
          <a:xfrm>
            <a:off x="311700" y="3564400"/>
            <a:ext cx="85206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1100">
                <a:solidFill>
                  <a:srgbClr val="000000"/>
                </a:solidFill>
              </a:rPr>
              <a:t>	 	 	 	</a:t>
            </a:r>
            <a:endParaRPr sz="11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1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Anne-Sophie Dirand, Frédérique Frouin, Irène Buvat </a:t>
            </a:r>
            <a:endParaRPr sz="1800" baseline="30000">
              <a:solidFill>
                <a:srgbClr val="D9D9D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1800">
              <a:solidFill>
                <a:srgbClr val="FFFF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endParaRPr sz="1800">
              <a:solidFill>
                <a:srgbClr val="FFFFFF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" sz="16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IMIV, CEA, Inserm, CNRS, Univ. Paris-Sud, Université Paris-Saclay, Orsay, France</a:t>
            </a:r>
            <a:endParaRPr/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l="5435" t="33291" r="35616" b="16773"/>
          <a:stretch/>
        </p:blipFill>
        <p:spPr>
          <a:xfrm>
            <a:off x="362875" y="389334"/>
            <a:ext cx="1175882" cy="62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0866" t="36294" r="40838" b="19728"/>
          <a:stretch/>
        </p:blipFill>
        <p:spPr>
          <a:xfrm>
            <a:off x="1738419" y="389334"/>
            <a:ext cx="1093722" cy="62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l="20518" t="49699" r="50979" b="33382"/>
          <a:stretch/>
        </p:blipFill>
        <p:spPr>
          <a:xfrm>
            <a:off x="3031806" y="379025"/>
            <a:ext cx="1678328" cy="62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l="22901" t="42005" r="52994" b="25108"/>
          <a:stretch/>
        </p:blipFill>
        <p:spPr>
          <a:xfrm>
            <a:off x="4909794" y="379025"/>
            <a:ext cx="730128" cy="62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 l="21886" t="52436" r="55105" b="34300"/>
          <a:stretch/>
        </p:blipFill>
        <p:spPr>
          <a:xfrm>
            <a:off x="5839585" y="379026"/>
            <a:ext cx="1727746" cy="626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8">
            <a:alphaModFix/>
          </a:blip>
          <a:srcRect l="17783" t="33963" r="47877" b="38296"/>
          <a:stretch/>
        </p:blipFill>
        <p:spPr>
          <a:xfrm>
            <a:off x="7767008" y="379025"/>
            <a:ext cx="1014115" cy="62684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311700" y="980125"/>
            <a:ext cx="8520600" cy="29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	 	 	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downsampling strategy to assess the predictive value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radiomic features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504" name="Google Shape;504;p6"/>
          <p:cNvSpPr txBox="1">
            <a:spLocks noGrp="1"/>
          </p:cNvSpPr>
          <p:nvPr>
            <p:ph type="body" idx="1"/>
          </p:nvPr>
        </p:nvSpPr>
        <p:spPr>
          <a:xfrm>
            <a:off x="311700" y="723475"/>
            <a:ext cx="8520600" cy="44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2200" b="1">
                <a:solidFill>
                  <a:srgbClr val="D9D9D9"/>
                </a:solidFill>
              </a:rPr>
              <a:t>Number of patients</a:t>
            </a:r>
            <a:endParaRPr sz="2200" b="1">
              <a:solidFill>
                <a:srgbClr val="D9D9D9"/>
              </a:solidFill>
            </a:endParaRPr>
          </a:p>
          <a:p>
            <a:pPr marL="9144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300">
              <a:solidFill>
                <a:srgbClr val="D9D9D9"/>
              </a:solidFill>
            </a:endParaRPr>
          </a:p>
        </p:txBody>
      </p:sp>
      <p:sp>
        <p:nvSpPr>
          <p:cNvPr id="505" name="Google Shape;50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  <p:graphicFrame>
        <p:nvGraphicFramePr>
          <p:cNvPr id="506" name="Google Shape;506;p6"/>
          <p:cNvGraphicFramePr/>
          <p:nvPr/>
        </p:nvGraphicFramePr>
        <p:xfrm>
          <a:off x="2094450" y="1330975"/>
          <a:ext cx="4955100" cy="2214275"/>
        </p:xfrm>
        <a:graphic>
          <a:graphicData uri="http://schemas.openxmlformats.org/drawingml/2006/table">
            <a:tbl>
              <a:tblPr>
                <a:noFill/>
                <a:tableStyleId>{64CC7672-3F85-4BB7-90BF-48AFD4F1B43B}</a:tableStyleId>
              </a:tblPr>
              <a:tblGrid>
                <a:gridCol w="1330000"/>
                <a:gridCol w="906275"/>
                <a:gridCol w="906275"/>
                <a:gridCol w="906275"/>
                <a:gridCol w="906275"/>
              </a:tblGrid>
              <a:tr h="54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ML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Cohort 1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Cohort 2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Synthetic cohort 1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Synthetic cohort 2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From XX patients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220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73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220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73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To XX patients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36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19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36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19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297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Step S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8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3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8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3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78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Number of experimental conditions (EC)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2</a:t>
                      </a:r>
                      <a:r>
                        <a:rPr lang="fr" sz="1200"/>
                        <a:t>16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/>
                        <a:t>171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 u="none" strike="noStrike" cap="none"/>
                        <a:t>1</a:t>
                      </a:r>
                      <a:r>
                        <a:rPr lang="fr" sz="1200"/>
                        <a:t>20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" sz="1200"/>
                        <a:t>95</a:t>
                      </a:r>
                      <a:endParaRPr sz="12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507" name="Google Shape;507;p6"/>
          <p:cNvCxnSpPr>
            <a:stCxn id="508" idx="4"/>
            <a:endCxn id="509" idx="0"/>
          </p:cNvCxnSpPr>
          <p:nvPr/>
        </p:nvCxnSpPr>
        <p:spPr>
          <a:xfrm flipH="1">
            <a:off x="2108150" y="3318350"/>
            <a:ext cx="1784700" cy="419400"/>
          </a:xfrm>
          <a:prstGeom prst="straightConnector1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8" name="Google Shape;508;p6"/>
          <p:cNvSpPr/>
          <p:nvPr/>
        </p:nvSpPr>
        <p:spPr>
          <a:xfrm>
            <a:off x="3674000" y="2935550"/>
            <a:ext cx="437700" cy="3828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0" name="Google Shape;510;p6"/>
          <p:cNvGrpSpPr/>
          <p:nvPr/>
        </p:nvGrpSpPr>
        <p:grpSpPr>
          <a:xfrm>
            <a:off x="811375" y="3737825"/>
            <a:ext cx="2593875" cy="1295400"/>
            <a:chOff x="811375" y="3737825"/>
            <a:chExt cx="2593875" cy="1295400"/>
          </a:xfrm>
        </p:grpSpPr>
        <p:sp>
          <p:nvSpPr>
            <p:cNvPr id="509" name="Google Shape;509;p6"/>
            <p:cNvSpPr/>
            <p:nvPr/>
          </p:nvSpPr>
          <p:spPr>
            <a:xfrm>
              <a:off x="811375" y="3737825"/>
              <a:ext cx="2593800" cy="32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x </a:t>
              </a:r>
              <a:r>
                <a:rPr lang="fr">
                  <a:solidFill>
                    <a:srgbClr val="0000FF"/>
                  </a:solidFill>
                </a:rPr>
                <a:t>9</a:t>
              </a:r>
              <a:endParaRPr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811375" y="3983825"/>
              <a:ext cx="1240800" cy="104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number of</a:t>
              </a: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patient’s possibilities </a:t>
              </a:r>
              <a:endParaRPr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9900"/>
                  </a:solidFill>
                  <a:latin typeface="Arial"/>
                  <a:ea typeface="Arial"/>
                  <a:cs typeface="Arial"/>
                  <a:sym typeface="Arial"/>
                </a:rPr>
                <a:t>to start with</a:t>
              </a:r>
              <a:endParaRPr sz="14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2282350" y="3983825"/>
              <a:ext cx="1122900" cy="1049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number of </a:t>
              </a:r>
              <a:endParaRPr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ML methods</a:t>
              </a:r>
              <a:endParaRPr sz="1400" b="0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2031200" y="4047125"/>
              <a:ext cx="269100" cy="986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9a9e00130_0_0"/>
          <p:cNvSpPr txBox="1">
            <a:spLocks noGrp="1"/>
          </p:cNvSpPr>
          <p:nvPr>
            <p:ph type="body" idx="1"/>
          </p:nvPr>
        </p:nvSpPr>
        <p:spPr>
          <a:xfrm>
            <a:off x="311700" y="719725"/>
            <a:ext cx="8520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2200" b="1">
                <a:solidFill>
                  <a:srgbClr val="D9D9D9"/>
                </a:solidFill>
              </a:rPr>
              <a:t>Evaluation of the prediction</a:t>
            </a:r>
            <a:endParaRPr sz="2200" b="1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D9D9D9"/>
              </a:solidFill>
            </a:endParaRPr>
          </a:p>
        </p:txBody>
      </p:sp>
      <p:sp>
        <p:nvSpPr>
          <p:cNvPr id="519" name="Google Shape;519;g59a9e00130_0_0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520" name="Google Shape;520;g59a9e00130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11</a:t>
            </a:fld>
            <a:endParaRPr/>
          </a:p>
        </p:txBody>
      </p:sp>
      <p:pic>
        <p:nvPicPr>
          <p:cNvPr id="521" name="Google Shape;521;g59a9e0013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013" y="1494074"/>
            <a:ext cx="5495201" cy="22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g59a9e00130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013" y="1494072"/>
            <a:ext cx="5495201" cy="22556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g59a9e00130_0_0"/>
          <p:cNvCxnSpPr/>
          <p:nvPr/>
        </p:nvCxnSpPr>
        <p:spPr>
          <a:xfrm>
            <a:off x="3464688" y="1947875"/>
            <a:ext cx="0" cy="114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4" name="Google Shape;524;g59a9e00130_0_0"/>
          <p:cNvSpPr txBox="1"/>
          <p:nvPr/>
        </p:nvSpPr>
        <p:spPr>
          <a:xfrm>
            <a:off x="3421813" y="1766975"/>
            <a:ext cx="5142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QF1</a:t>
            </a:r>
            <a:endParaRPr sz="13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59a9e00130_0_0"/>
          <p:cNvSpPr txBox="1"/>
          <p:nvPr/>
        </p:nvSpPr>
        <p:spPr>
          <a:xfrm>
            <a:off x="380325" y="4047100"/>
            <a:ext cx="39294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QF1 = how far the prediction is from the reachable value at stability (the smaller, the better)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g59a9e0013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018" y="1494074"/>
            <a:ext cx="5495193" cy="225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Google Shape;527;g59a9e00130_0_0"/>
          <p:cNvCxnSpPr/>
          <p:nvPr/>
        </p:nvCxnSpPr>
        <p:spPr>
          <a:xfrm>
            <a:off x="3464688" y="1947875"/>
            <a:ext cx="0" cy="114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28" name="Google Shape;528;g59a9e00130_0_0"/>
          <p:cNvSpPr txBox="1"/>
          <p:nvPr/>
        </p:nvSpPr>
        <p:spPr>
          <a:xfrm>
            <a:off x="3421813" y="1766975"/>
            <a:ext cx="5142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QF1</a:t>
            </a:r>
            <a:endParaRPr sz="1300" b="0" i="0" u="none" strike="noStrike" cap="none">
              <a:solidFill>
                <a:srgbClr val="6AA8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59a9e00130_0_0"/>
          <p:cNvSpPr txBox="1"/>
          <p:nvPr/>
        </p:nvSpPr>
        <p:spPr>
          <a:xfrm>
            <a:off x="1988288" y="2186075"/>
            <a:ext cx="5142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fr" sz="1300" b="0" i="0" u="none" strike="noStrike" cap="none">
                <a:solidFill>
                  <a:srgbClr val="990000"/>
                </a:solidFill>
                <a:latin typeface="Arial"/>
                <a:ea typeface="Arial"/>
                <a:cs typeface="Arial"/>
                <a:sym typeface="Arial"/>
              </a:rPr>
              <a:t>QF2</a:t>
            </a:r>
            <a:endParaRPr sz="1300" b="0" i="0" u="none" strike="noStrike" cap="none">
              <a:solidFill>
                <a:srgbClr val="99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0" name="Google Shape;530;g59a9e00130_0_0"/>
          <p:cNvCxnSpPr/>
          <p:nvPr/>
        </p:nvCxnSpPr>
        <p:spPr>
          <a:xfrm flipH="1">
            <a:off x="3164675" y="1971675"/>
            <a:ext cx="2400" cy="500100"/>
          </a:xfrm>
          <a:prstGeom prst="straightConnector1">
            <a:avLst/>
          </a:prstGeom>
          <a:noFill/>
          <a:ln w="9525" cap="flat" cmpd="sng">
            <a:solidFill>
              <a:srgbClr val="A61C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31" name="Google Shape;531;g59a9e00130_0_0"/>
          <p:cNvSpPr txBox="1"/>
          <p:nvPr/>
        </p:nvSpPr>
        <p:spPr>
          <a:xfrm>
            <a:off x="4620025" y="4047100"/>
            <a:ext cx="4399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QF2 = how far the obtained performance with N patients is from the reachable value at stability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59a9e00130_0_0"/>
          <p:cNvSpPr txBox="1"/>
          <p:nvPr/>
        </p:nvSpPr>
        <p:spPr>
          <a:xfrm>
            <a:off x="6895988" y="1860650"/>
            <a:ext cx="1650000" cy="15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Youden obtained with all the patients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Curve fitting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Experimental points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3" name="Google Shape;533;g59a9e00130_0_0"/>
          <p:cNvCxnSpPr/>
          <p:nvPr/>
        </p:nvCxnSpPr>
        <p:spPr>
          <a:xfrm>
            <a:off x="6412663" y="2262200"/>
            <a:ext cx="414300" cy="0"/>
          </a:xfrm>
          <a:prstGeom prst="straightConnector1">
            <a:avLst/>
          </a:prstGeom>
          <a:noFill/>
          <a:ln w="28575" cap="flat" cmpd="sng">
            <a:solidFill>
              <a:srgbClr val="FFF7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4" name="Google Shape;534;g59a9e00130_0_0"/>
          <p:cNvCxnSpPr/>
          <p:nvPr/>
        </p:nvCxnSpPr>
        <p:spPr>
          <a:xfrm>
            <a:off x="6412663" y="2719400"/>
            <a:ext cx="414300" cy="0"/>
          </a:xfrm>
          <a:prstGeom prst="straightConnector1">
            <a:avLst/>
          </a:prstGeom>
          <a:noFill/>
          <a:ln w="28575" cap="flat" cmpd="sng">
            <a:solidFill>
              <a:srgbClr val="00008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5" name="Google Shape;535;g59a9e00130_0_0"/>
          <p:cNvSpPr txBox="1"/>
          <p:nvPr/>
        </p:nvSpPr>
        <p:spPr>
          <a:xfrm>
            <a:off x="6362713" y="2847975"/>
            <a:ext cx="5142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" sz="1800" b="0" i="0" u="none" strike="noStrike" cap="non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 b="0" i="0" u="none" strike="noStrike" cap="non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Results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541" name="Google Shape;54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12</a:t>
            </a:fld>
            <a:endParaRPr/>
          </a:p>
        </p:txBody>
      </p:sp>
      <p:sp>
        <p:nvSpPr>
          <p:cNvPr id="542" name="Google Shape;542;p11"/>
          <p:cNvSpPr txBox="1"/>
          <p:nvPr/>
        </p:nvSpPr>
        <p:spPr>
          <a:xfrm>
            <a:off x="7374425" y="2206125"/>
            <a:ext cx="1239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1"/>
          <p:cNvSpPr txBox="1"/>
          <p:nvPr/>
        </p:nvSpPr>
        <p:spPr>
          <a:xfrm>
            <a:off x="494575" y="1069000"/>
            <a:ext cx="37059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 cohorts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1"/>
          <p:cNvSpPr txBox="1"/>
          <p:nvPr/>
        </p:nvSpPr>
        <p:spPr>
          <a:xfrm>
            <a:off x="4469375" y="1069000"/>
            <a:ext cx="41802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Synthetic cohorts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11" title="Graphiqu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2025" y="1606175"/>
            <a:ext cx="2170849" cy="25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1" title="Graphiqu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550" y="1606175"/>
            <a:ext cx="2087026" cy="258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1" title="Graphique"/>
          <p:cNvPicPr preferRelativeResize="0"/>
          <p:nvPr/>
        </p:nvPicPr>
        <p:blipFill rotWithShape="1">
          <a:blip r:embed="rId5">
            <a:alphaModFix/>
          </a:blip>
          <a:srcRect t="2471" b="2462"/>
          <a:stretch/>
        </p:blipFill>
        <p:spPr>
          <a:xfrm>
            <a:off x="148925" y="1606175"/>
            <a:ext cx="4397199" cy="25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5b7f15772d_0_73"/>
          <p:cNvSpPr/>
          <p:nvPr/>
        </p:nvSpPr>
        <p:spPr>
          <a:xfrm>
            <a:off x="7256038" y="1823775"/>
            <a:ext cx="1679100" cy="23328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5b7f15772d_0_73"/>
          <p:cNvSpPr/>
          <p:nvPr/>
        </p:nvSpPr>
        <p:spPr>
          <a:xfrm>
            <a:off x="2457125" y="893425"/>
            <a:ext cx="4124400" cy="40842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5b7f15772d_0_7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Results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555" name="Google Shape;555;g5b7f15772d_0_73"/>
          <p:cNvSpPr txBox="1">
            <a:spLocks noGrp="1"/>
          </p:cNvSpPr>
          <p:nvPr>
            <p:ph type="body" idx="1"/>
          </p:nvPr>
        </p:nvSpPr>
        <p:spPr>
          <a:xfrm>
            <a:off x="311700" y="647275"/>
            <a:ext cx="8520600" cy="3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2200" b="1">
                <a:solidFill>
                  <a:srgbClr val="D9D9D9"/>
                </a:solidFill>
              </a:rPr>
              <a:t>Example of use</a:t>
            </a:r>
            <a:endParaRPr sz="2200" b="1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>
              <a:solidFill>
                <a:srgbClr val="D9D9D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rgbClr val="D9D9D9"/>
              </a:solidFill>
            </a:endParaRPr>
          </a:p>
        </p:txBody>
      </p:sp>
      <p:cxnSp>
        <p:nvCxnSpPr>
          <p:cNvPr id="556" name="Google Shape;556;g5b7f15772d_0_73"/>
          <p:cNvCxnSpPr/>
          <p:nvPr/>
        </p:nvCxnSpPr>
        <p:spPr>
          <a:xfrm>
            <a:off x="6658113" y="3081425"/>
            <a:ext cx="510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57" name="Google Shape;557;g5b7f15772d_0_73"/>
          <p:cNvCxnSpPr/>
          <p:nvPr/>
        </p:nvCxnSpPr>
        <p:spPr>
          <a:xfrm>
            <a:off x="1869900" y="3081425"/>
            <a:ext cx="510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58" name="Google Shape;558;g5b7f15772d_0_73"/>
          <p:cNvSpPr/>
          <p:nvPr/>
        </p:nvSpPr>
        <p:spPr>
          <a:xfrm>
            <a:off x="124925" y="2096825"/>
            <a:ext cx="1679100" cy="18726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Cohort of 88 patients :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downsampling done with 84 out of these 88 patients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9" name="Google Shape;559;g5b7f15772d_0_73"/>
          <p:cNvGrpSpPr/>
          <p:nvPr/>
        </p:nvGrpSpPr>
        <p:grpSpPr>
          <a:xfrm>
            <a:off x="7256050" y="2508775"/>
            <a:ext cx="1679100" cy="672525"/>
            <a:chOff x="7256050" y="2508775"/>
            <a:chExt cx="1679100" cy="672525"/>
          </a:xfrm>
        </p:grpSpPr>
        <p:sp>
          <p:nvSpPr>
            <p:cNvPr id="560" name="Google Shape;560;g5b7f15772d_0_73"/>
            <p:cNvSpPr txBox="1"/>
            <p:nvPr/>
          </p:nvSpPr>
          <p:spPr>
            <a:xfrm>
              <a:off x="7256050" y="2818900"/>
              <a:ext cx="16791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QF1 = 0.07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1" name="Google Shape;561;g5b7f15772d_0_7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397225" y="2508775"/>
              <a:ext cx="1396755" cy="393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2" name="Google Shape;562;g5b7f15772d_0_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57588" y="1965175"/>
            <a:ext cx="1476016" cy="393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g5b7f15772d_0_73"/>
          <p:cNvGrpSpPr/>
          <p:nvPr/>
        </p:nvGrpSpPr>
        <p:grpSpPr>
          <a:xfrm>
            <a:off x="7256050" y="3380750"/>
            <a:ext cx="1679100" cy="654300"/>
            <a:chOff x="7256050" y="3380750"/>
            <a:chExt cx="1679100" cy="654300"/>
          </a:xfrm>
        </p:grpSpPr>
        <p:sp>
          <p:nvSpPr>
            <p:cNvPr id="564" name="Google Shape;564;g5b7f15772d_0_73"/>
            <p:cNvSpPr txBox="1"/>
            <p:nvPr/>
          </p:nvSpPr>
          <p:spPr>
            <a:xfrm>
              <a:off x="7256050" y="3672650"/>
              <a:ext cx="1679100" cy="36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QF2 = 0.35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5" name="Google Shape;565;g5b7f15772d_0_7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09013" y="3380750"/>
              <a:ext cx="1373175" cy="393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66" name="Google Shape;566;g5b7f15772d_0_7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13</a:t>
            </a:fld>
            <a:endParaRPr/>
          </a:p>
        </p:txBody>
      </p:sp>
      <p:pic>
        <p:nvPicPr>
          <p:cNvPr id="567" name="Google Shape;567;g5b7f15772d_0_73"/>
          <p:cNvPicPr preferRelativeResize="0"/>
          <p:nvPr/>
        </p:nvPicPr>
        <p:blipFill rotWithShape="1">
          <a:blip r:embed="rId6">
            <a:alphaModFix/>
          </a:blip>
          <a:srcRect r="6103"/>
          <a:stretch/>
        </p:blipFill>
        <p:spPr>
          <a:xfrm>
            <a:off x="2714025" y="1167650"/>
            <a:ext cx="3640703" cy="17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g5b7f15772d_0_73"/>
          <p:cNvPicPr preferRelativeResize="0"/>
          <p:nvPr/>
        </p:nvPicPr>
        <p:blipFill rotWithShape="1">
          <a:blip r:embed="rId7">
            <a:alphaModFix/>
          </a:blip>
          <a:srcRect r="6681"/>
          <a:stretch/>
        </p:blipFill>
        <p:spPr>
          <a:xfrm>
            <a:off x="2714026" y="3026725"/>
            <a:ext cx="3640703" cy="163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g5b7f15772d_0_73"/>
          <p:cNvPicPr preferRelativeResize="0"/>
          <p:nvPr/>
        </p:nvPicPr>
        <p:blipFill rotWithShape="1">
          <a:blip r:embed="rId8">
            <a:alphaModFix/>
          </a:blip>
          <a:srcRect r="6103"/>
          <a:stretch/>
        </p:blipFill>
        <p:spPr>
          <a:xfrm>
            <a:off x="2714025" y="1167650"/>
            <a:ext cx="3640703" cy="17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g5b7f15772d_0_73"/>
          <p:cNvPicPr preferRelativeResize="0"/>
          <p:nvPr/>
        </p:nvPicPr>
        <p:blipFill rotWithShape="1">
          <a:blip r:embed="rId9">
            <a:alphaModFix/>
          </a:blip>
          <a:srcRect r="6103"/>
          <a:stretch/>
        </p:blipFill>
        <p:spPr>
          <a:xfrm>
            <a:off x="2714025" y="1167650"/>
            <a:ext cx="3640711" cy="177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g5b7f15772d_0_73"/>
          <p:cNvSpPr/>
          <p:nvPr/>
        </p:nvSpPr>
        <p:spPr>
          <a:xfrm>
            <a:off x="5839274" y="2471474"/>
            <a:ext cx="86700" cy="81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5b7f15772d_0_73"/>
          <p:cNvSpPr txBox="1"/>
          <p:nvPr/>
        </p:nvSpPr>
        <p:spPr>
          <a:xfrm>
            <a:off x="5818452" y="2316175"/>
            <a:ext cx="3534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" sz="12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2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3" name="Google Shape;573;g5b7f15772d_0_73"/>
          <p:cNvPicPr preferRelativeResize="0"/>
          <p:nvPr/>
        </p:nvPicPr>
        <p:blipFill rotWithShape="1">
          <a:blip r:embed="rId10">
            <a:alphaModFix/>
          </a:blip>
          <a:srcRect r="6681"/>
          <a:stretch/>
        </p:blipFill>
        <p:spPr>
          <a:xfrm>
            <a:off x="2714025" y="3026725"/>
            <a:ext cx="3640703" cy="16364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Google Shape;574;g5b7f15772d_0_73"/>
          <p:cNvCxnSpPr/>
          <p:nvPr/>
        </p:nvCxnSpPr>
        <p:spPr>
          <a:xfrm flipH="1">
            <a:off x="5551180" y="3477066"/>
            <a:ext cx="1800" cy="941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5" name="Google Shape;575;g5b7f15772d_0_73"/>
          <p:cNvCxnSpPr/>
          <p:nvPr/>
        </p:nvCxnSpPr>
        <p:spPr>
          <a:xfrm rot="10800000" flipH="1">
            <a:off x="3221983" y="3513407"/>
            <a:ext cx="2387400" cy="69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6" name="Google Shape;576;g5b7f15772d_0_73"/>
          <p:cNvSpPr txBox="1"/>
          <p:nvPr/>
        </p:nvSpPr>
        <p:spPr>
          <a:xfrm>
            <a:off x="5406279" y="4457375"/>
            <a:ext cx="412200" cy="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" sz="12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2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g5b7f15772d_0_73"/>
          <p:cNvSpPr txBox="1"/>
          <p:nvPr/>
        </p:nvSpPr>
        <p:spPr>
          <a:xfrm>
            <a:off x="3126727" y="3500325"/>
            <a:ext cx="629400" cy="2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fr" sz="14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eccm</a:t>
            </a:r>
            <a:endParaRPr sz="14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5b7f15772d_0_73"/>
          <p:cNvSpPr/>
          <p:nvPr/>
        </p:nvSpPr>
        <p:spPr>
          <a:xfrm>
            <a:off x="3172138" y="3479395"/>
            <a:ext cx="87600" cy="750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9" name="Google Shape;579;g5b7f15772d_0_73"/>
          <p:cNvCxnSpPr>
            <a:endCxn id="562" idx="1"/>
          </p:cNvCxnSpPr>
          <p:nvPr/>
        </p:nvCxnSpPr>
        <p:spPr>
          <a:xfrm rot="10800000" flipH="1">
            <a:off x="4120588" y="2161775"/>
            <a:ext cx="3237000" cy="12843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0" name="Google Shape;580;g5b7f15772d_0_73"/>
          <p:cNvCxnSpPr>
            <a:stCxn id="577" idx="3"/>
            <a:endCxn id="561" idx="1"/>
          </p:cNvCxnSpPr>
          <p:nvPr/>
        </p:nvCxnSpPr>
        <p:spPr>
          <a:xfrm rot="10800000" flipH="1">
            <a:off x="3756127" y="2705475"/>
            <a:ext cx="3641100" cy="905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81" name="Google Shape;581;g5b7f15772d_0_73"/>
          <p:cNvCxnSpPr>
            <a:endCxn id="565" idx="1"/>
          </p:cNvCxnSpPr>
          <p:nvPr/>
        </p:nvCxnSpPr>
        <p:spPr>
          <a:xfrm rot="10800000" flipH="1">
            <a:off x="4002213" y="3577350"/>
            <a:ext cx="3406800" cy="306300"/>
          </a:xfrm>
          <a:prstGeom prst="straightConnector1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82" name="Google Shape;582;g5b7f15772d_0_73"/>
          <p:cNvSpPr/>
          <p:nvPr/>
        </p:nvSpPr>
        <p:spPr>
          <a:xfrm>
            <a:off x="2713975" y="1096425"/>
            <a:ext cx="3640800" cy="15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5b7f15772d_0_73"/>
          <p:cNvSpPr txBox="1"/>
          <p:nvPr/>
        </p:nvSpPr>
        <p:spPr>
          <a:xfrm>
            <a:off x="3653525" y="1124800"/>
            <a:ext cx="17316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Determination of Nc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Discussion / Conclusion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589" name="Google Shape;589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b="1">
                <a:solidFill>
                  <a:srgbClr val="FFFFFF"/>
                </a:solidFill>
              </a:rPr>
              <a:t>Downsampling approach :</a:t>
            </a: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FFFFFF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fr" b="1">
                <a:solidFill>
                  <a:schemeClr val="lt1"/>
                </a:solidFill>
              </a:rPr>
              <a:t>lead to a better estimate of the performance to be expected </a:t>
            </a:r>
            <a:endParaRPr b="1">
              <a:solidFill>
                <a:schemeClr val="lt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fr" b="1">
                <a:solidFill>
                  <a:schemeClr val="lt1"/>
                </a:solidFill>
              </a:rPr>
              <a:t>does not conclude at the presence of information if there is none</a:t>
            </a:r>
            <a:endParaRPr b="1">
              <a:solidFill>
                <a:schemeClr val="lt1"/>
              </a:solidFill>
            </a:endParaRPr>
          </a:p>
          <a:p>
            <a:pPr marL="9144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fr" b="1">
                <a:solidFill>
                  <a:schemeClr val="lt1"/>
                </a:solidFill>
              </a:rPr>
              <a:t>distinguishes cases with discriminant information but not enough patients from cases without any discriminant information</a:t>
            </a:r>
            <a:endParaRPr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b="1">
              <a:solidFill>
                <a:schemeClr val="lt1"/>
              </a:solidFill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90" name="Google Shape;59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4"/>
          <p:cNvSpPr txBox="1"/>
          <p:nvPr/>
        </p:nvSpPr>
        <p:spPr>
          <a:xfrm>
            <a:off x="0" y="42925"/>
            <a:ext cx="9093300" cy="50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fr" sz="3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your attention !</a:t>
            </a:r>
            <a:endParaRPr sz="3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Anne-Sophie Dirand</a:t>
            </a:r>
            <a:endParaRPr sz="2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" sz="2400" b="0" i="0" u="sng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dirandannesophie@gmail.com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5b51af87a3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What is radiomics / Why?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2</a:t>
            </a:fld>
            <a:endParaRPr/>
          </a:p>
        </p:txBody>
      </p:sp>
      <p:grpSp>
        <p:nvGrpSpPr>
          <p:cNvPr id="69" name="Google Shape;69;p2"/>
          <p:cNvGrpSpPr/>
          <p:nvPr/>
        </p:nvGrpSpPr>
        <p:grpSpPr>
          <a:xfrm>
            <a:off x="129725" y="2078325"/>
            <a:ext cx="1452748" cy="1524300"/>
            <a:chOff x="2730675" y="1943250"/>
            <a:chExt cx="1452748" cy="1524300"/>
          </a:xfrm>
        </p:grpSpPr>
        <p:sp>
          <p:nvSpPr>
            <p:cNvPr id="70" name="Google Shape;70;p2"/>
            <p:cNvSpPr/>
            <p:nvPr/>
          </p:nvSpPr>
          <p:spPr>
            <a:xfrm>
              <a:off x="2735023" y="1943250"/>
              <a:ext cx="1448400" cy="1524300"/>
            </a:xfrm>
            <a:prstGeom prst="rect">
              <a:avLst/>
            </a:prstGeom>
            <a:solidFill>
              <a:srgbClr val="F6B26B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200">
                  <a:solidFill>
                    <a:schemeClr val="dk1"/>
                  </a:solidFill>
                </a:rPr>
                <a:t>PET/CT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200">
                  <a:solidFill>
                    <a:schemeClr val="dk1"/>
                  </a:solidFill>
                </a:rPr>
                <a:t>MRI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200">
                  <a:solidFill>
                    <a:schemeClr val="dk1"/>
                  </a:solidFill>
                </a:rPr>
                <a:t>CT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dk1"/>
                  </a:solidFill>
                </a:rPr>
                <a:t>Ultrasound</a:t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730675" y="1949550"/>
              <a:ext cx="1448400" cy="487500"/>
            </a:xfrm>
            <a:prstGeom prst="rect">
              <a:avLst/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>
                  <a:solidFill>
                    <a:srgbClr val="FFFFFF"/>
                  </a:solidFill>
                </a:rPr>
                <a:t>Medical images</a:t>
              </a: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5448475" y="2078325"/>
            <a:ext cx="1786954" cy="1524300"/>
            <a:chOff x="2730676" y="1943250"/>
            <a:chExt cx="1340852" cy="1524300"/>
          </a:xfrm>
        </p:grpSpPr>
        <p:sp>
          <p:nvSpPr>
            <p:cNvPr id="73" name="Google Shape;73;p2"/>
            <p:cNvSpPr/>
            <p:nvPr/>
          </p:nvSpPr>
          <p:spPr>
            <a:xfrm>
              <a:off x="2735028" y="1943250"/>
              <a:ext cx="1336500" cy="1524300"/>
            </a:xfrm>
            <a:prstGeom prst="rect">
              <a:avLst/>
            </a:prstGeom>
            <a:solidFill>
              <a:srgbClr val="93C47D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dk1"/>
                  </a:solidFill>
                </a:rPr>
                <a:t>Tumor characteristics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dk1"/>
                  </a:solidFill>
                </a:rPr>
                <a:t>Response to treatment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chemeClr val="dk1"/>
                  </a:solidFill>
                </a:rPr>
                <a:t>Prognosis</a:t>
              </a: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730676" y="1949550"/>
              <a:ext cx="1336500" cy="487500"/>
            </a:xfrm>
            <a:prstGeom prst="rect">
              <a:avLst/>
            </a:prstGeom>
            <a:solidFill>
              <a:srgbClr val="274E13"/>
            </a:solidFill>
            <a:ln w="952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600">
                  <a:solidFill>
                    <a:srgbClr val="FFFFFF"/>
                  </a:solidFill>
                </a:rPr>
                <a:t>Model building</a:t>
              </a:r>
              <a:endParaRPr/>
            </a:p>
          </p:txBody>
        </p:sp>
      </p:grpSp>
      <p:sp>
        <p:nvSpPr>
          <p:cNvPr id="75" name="Google Shape;75;p2"/>
          <p:cNvSpPr/>
          <p:nvPr/>
        </p:nvSpPr>
        <p:spPr>
          <a:xfrm>
            <a:off x="7751575" y="2295075"/>
            <a:ext cx="1262700" cy="1090800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9525" cap="flat" cmpd="sng">
            <a:solidFill>
              <a:srgbClr val="66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b="1">
                <a:solidFill>
                  <a:srgbClr val="FFFFFF"/>
                </a:solidFill>
              </a:rPr>
              <a:t>Precision medicine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76" name="Google Shape;76;p2"/>
          <p:cNvSpPr/>
          <p:nvPr/>
        </p:nvSpPr>
        <p:spPr>
          <a:xfrm>
            <a:off x="1674600" y="2688825"/>
            <a:ext cx="369900" cy="30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5005450" y="2688825"/>
            <a:ext cx="369900" cy="30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7308550" y="2688825"/>
            <a:ext cx="369900" cy="30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2"/>
          <p:cNvGrpSpPr/>
          <p:nvPr/>
        </p:nvGrpSpPr>
        <p:grpSpPr>
          <a:xfrm>
            <a:off x="2114375" y="1321875"/>
            <a:ext cx="2821200" cy="3037200"/>
            <a:chOff x="2155725" y="1390650"/>
            <a:chExt cx="2821200" cy="3037200"/>
          </a:xfrm>
        </p:grpSpPr>
        <p:sp>
          <p:nvSpPr>
            <p:cNvPr id="80" name="Google Shape;80;p2"/>
            <p:cNvSpPr/>
            <p:nvPr/>
          </p:nvSpPr>
          <p:spPr>
            <a:xfrm>
              <a:off x="2155725" y="1390650"/>
              <a:ext cx="2821200" cy="3037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2"/>
            <p:cNvPicPr preferRelativeResize="0"/>
            <p:nvPr/>
          </p:nvPicPr>
          <p:blipFill rotWithShape="1">
            <a:blip r:embed="rId3">
              <a:alphaModFix/>
            </a:blip>
            <a:srcRect l="39847" t="39369" r="34860" b="51748"/>
            <a:stretch/>
          </p:blipFill>
          <p:spPr>
            <a:xfrm>
              <a:off x="2174725" y="1532125"/>
              <a:ext cx="2795701" cy="613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2"/>
            <p:cNvSpPr/>
            <p:nvPr/>
          </p:nvSpPr>
          <p:spPr>
            <a:xfrm>
              <a:off x="2243150" y="1621950"/>
              <a:ext cx="742800" cy="5238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FFFFFF"/>
                  </a:solidFill>
                </a:rPr>
                <a:t>Lesion delineation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798125" y="1809600"/>
              <a:ext cx="335700" cy="1959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157600" y="1621950"/>
              <a:ext cx="776400" cy="5238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</a:rPr>
                <a:t>First order features computation</a:t>
              </a:r>
              <a:endParaRPr sz="700">
                <a:solidFill>
                  <a:srgbClr val="FFFFFF"/>
                </a:solidFill>
              </a:endParaRPr>
            </a:p>
          </p:txBody>
        </p:sp>
        <p:pic>
          <p:nvPicPr>
            <p:cNvPr id="85" name="Google Shape;85;p2"/>
            <p:cNvPicPr preferRelativeResize="0"/>
            <p:nvPr/>
          </p:nvPicPr>
          <p:blipFill rotWithShape="1">
            <a:blip r:embed="rId3">
              <a:alphaModFix/>
            </a:blip>
            <a:srcRect l="39847" t="48913" r="34860" b="43387"/>
            <a:stretch/>
          </p:blipFill>
          <p:spPr>
            <a:xfrm>
              <a:off x="2165225" y="2420100"/>
              <a:ext cx="2795701" cy="531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2"/>
            <p:cNvPicPr preferRelativeResize="0"/>
            <p:nvPr/>
          </p:nvPicPr>
          <p:blipFill rotWithShape="1">
            <a:blip r:embed="rId3">
              <a:alphaModFix/>
            </a:blip>
            <a:srcRect l="39847" t="56745" r="34860" b="34965"/>
            <a:stretch/>
          </p:blipFill>
          <p:spPr>
            <a:xfrm>
              <a:off x="2155725" y="3117150"/>
              <a:ext cx="2795701" cy="572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"/>
            <p:cNvPicPr preferRelativeResize="0"/>
            <p:nvPr/>
          </p:nvPicPr>
          <p:blipFill rotWithShape="1">
            <a:blip r:embed="rId3">
              <a:alphaModFix/>
            </a:blip>
            <a:srcRect l="39847" t="65652" r="34860" b="26057"/>
            <a:stretch/>
          </p:blipFill>
          <p:spPr>
            <a:xfrm>
              <a:off x="2174725" y="3855001"/>
              <a:ext cx="2795701" cy="572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2"/>
            <p:cNvSpPr/>
            <p:nvPr/>
          </p:nvSpPr>
          <p:spPr>
            <a:xfrm>
              <a:off x="2828925" y="2428200"/>
              <a:ext cx="776400" cy="5238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</a:rPr>
                <a:t>Discretization</a:t>
              </a:r>
              <a:endParaRPr sz="700">
                <a:solidFill>
                  <a:srgbClr val="FFFFFF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424250" y="3166050"/>
              <a:ext cx="788100" cy="5238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FFFFFF"/>
                  </a:solidFill>
                </a:rPr>
                <a:t>Texture matrices computation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060025" y="3879450"/>
              <a:ext cx="788100" cy="523800"/>
            </a:xfrm>
            <a:prstGeom prst="roundRect">
              <a:avLst>
                <a:gd name="adj" fmla="val 16667"/>
              </a:avLst>
            </a:prstGeom>
            <a:solidFill>
              <a:srgbClr val="A4C2F4"/>
            </a:solidFill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rgbClr val="FFFFFF"/>
                  </a:solidFill>
                </a:rPr>
                <a:t>Texture features computation</a:t>
              </a:r>
              <a:endParaRPr sz="800">
                <a:solidFill>
                  <a:srgbClr val="FFFFFF"/>
                </a:solidFill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43150" y="2157600"/>
              <a:ext cx="581100" cy="79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828925" y="3005850"/>
              <a:ext cx="581100" cy="79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478925" y="3743700"/>
              <a:ext cx="581100" cy="65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5400000">
              <a:off x="2307750" y="2310175"/>
              <a:ext cx="576000" cy="3711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5400000">
              <a:off x="2930350" y="3083250"/>
              <a:ext cx="525900" cy="3711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5400000">
              <a:off x="3582800" y="3797625"/>
              <a:ext cx="525900" cy="371100"/>
            </a:xfrm>
            <a:prstGeom prst="bentUpArrow">
              <a:avLst>
                <a:gd name="adj1" fmla="val 25000"/>
                <a:gd name="adj2" fmla="val 25000"/>
                <a:gd name="adj3" fmla="val 25000"/>
              </a:avLst>
            </a:prstGeom>
            <a:solidFill>
              <a:srgbClr val="D0E0E3"/>
            </a:solidFill>
            <a:ln w="9525" cap="flat" cmpd="sng">
              <a:solidFill>
                <a:srgbClr val="D0E0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 txBox="1"/>
          <p:nvPr/>
        </p:nvSpPr>
        <p:spPr>
          <a:xfrm>
            <a:off x="2110600" y="4381075"/>
            <a:ext cx="2795700" cy="1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</a:rPr>
              <a:t>Orlhac F. </a:t>
            </a:r>
            <a:r>
              <a:rPr lang="fr" sz="1000">
                <a:solidFill>
                  <a:schemeClr val="lt1"/>
                </a:solidFill>
              </a:rPr>
              <a:t>thesis </a:t>
            </a:r>
            <a:endParaRPr sz="10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567d39029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Recurrent problem in radiomics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103" name="Google Shape;103;g7567d39029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rgbClr val="FFFFFF"/>
                </a:solidFill>
              </a:rPr>
              <a:t>No satisfying classification/prediction model is found because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4" name="Google Shape;104;g7567d39029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  <p:sp>
        <p:nvSpPr>
          <p:cNvPr id="105" name="Google Shape;105;g7567d39029_0_0"/>
          <p:cNvSpPr txBox="1"/>
          <p:nvPr/>
        </p:nvSpPr>
        <p:spPr>
          <a:xfrm>
            <a:off x="787425" y="2479325"/>
            <a:ext cx="33159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No information in the data?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06" name="Google Shape;106;g7567d39029_0_0"/>
          <p:cNvSpPr txBox="1"/>
          <p:nvPr/>
        </p:nvSpPr>
        <p:spPr>
          <a:xfrm>
            <a:off x="5145275" y="2490500"/>
            <a:ext cx="3315900" cy="8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Not enough patients?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107" name="Google Shape;107;g7567d39029_0_0"/>
          <p:cNvCxnSpPr>
            <a:stCxn id="103" idx="2"/>
            <a:endCxn id="105" idx="0"/>
          </p:cNvCxnSpPr>
          <p:nvPr/>
        </p:nvCxnSpPr>
        <p:spPr>
          <a:xfrm flipH="1">
            <a:off x="2445300" y="1725175"/>
            <a:ext cx="2126700" cy="754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8" name="Google Shape;108;g7567d39029_0_0"/>
          <p:cNvCxnSpPr>
            <a:stCxn id="103" idx="2"/>
            <a:endCxn id="106" idx="0"/>
          </p:cNvCxnSpPr>
          <p:nvPr/>
        </p:nvCxnSpPr>
        <p:spPr>
          <a:xfrm>
            <a:off x="4572000" y="1725175"/>
            <a:ext cx="2231100" cy="76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" name="Google Shape;109;g7567d39029_0_0"/>
          <p:cNvSpPr/>
          <p:nvPr/>
        </p:nvSpPr>
        <p:spPr>
          <a:xfrm>
            <a:off x="5629325" y="3794800"/>
            <a:ext cx="23478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Enlarge cohort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0" name="Google Shape;110;g7567d39029_0_0"/>
          <p:cNvSpPr/>
          <p:nvPr/>
        </p:nvSpPr>
        <p:spPr>
          <a:xfrm>
            <a:off x="1271475" y="3794800"/>
            <a:ext cx="23478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>
                <a:solidFill>
                  <a:srgbClr val="FFFFFF"/>
                </a:solidFill>
              </a:rPr>
              <a:t>Add other type of data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1" name="Google Shape;111;g7567d39029_0_0"/>
          <p:cNvSpPr/>
          <p:nvPr/>
        </p:nvSpPr>
        <p:spPr>
          <a:xfrm>
            <a:off x="2264775" y="3157925"/>
            <a:ext cx="274500" cy="693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7567d39029_0_0"/>
          <p:cNvSpPr/>
          <p:nvPr/>
        </p:nvSpPr>
        <p:spPr>
          <a:xfrm>
            <a:off x="6665975" y="3197925"/>
            <a:ext cx="274500" cy="6939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567d38f90_0_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Goal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118" name="Google Shape;118;g7567d38f90_0_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rgbClr val="FFFFFF"/>
                </a:solidFill>
              </a:rPr>
              <a:t>Predicting the performance to be expected when building a classification model based on radiomic features by accounting for the experimental conditions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>
                <a:solidFill>
                  <a:srgbClr val="FFFFFF"/>
                </a:solidFill>
              </a:rPr>
              <a:t>Distinguishing between no relevant information and insufficient number of patients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19" name="Google Shape;119;g7567d38f90_0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b7f15772d_0_6"/>
          <p:cNvSpPr txBox="1">
            <a:spLocks noGrp="1"/>
          </p:cNvSpPr>
          <p:nvPr>
            <p:ph type="body" idx="1"/>
          </p:nvPr>
        </p:nvSpPr>
        <p:spPr>
          <a:xfrm>
            <a:off x="311700" y="582900"/>
            <a:ext cx="8520600" cy="3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fr">
                <a:solidFill>
                  <a:srgbClr val="FFFFFF"/>
                </a:solidFill>
              </a:rPr>
              <a:t>Cohort of N patients with 2 status. X features for each patient.</a:t>
            </a:r>
            <a:endParaRPr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fr">
                <a:solidFill>
                  <a:srgbClr val="FFFFFF"/>
                </a:solidFill>
              </a:rPr>
              <a:t>Classifying methods : 	</a:t>
            </a:r>
            <a:endParaRPr>
              <a:solidFill>
                <a:srgbClr val="FFFFFF"/>
              </a:solidFill>
            </a:endParaRPr>
          </a:p>
          <a:p>
            <a:pPr marL="914400" lvl="1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○"/>
            </a:pPr>
            <a:r>
              <a:rPr lang="fr" sz="1500">
                <a:solidFill>
                  <a:srgbClr val="FFFFFF"/>
                </a:solidFill>
              </a:rPr>
              <a:t>Multivariate models :</a:t>
            </a:r>
            <a:endParaRPr sz="1500">
              <a:solidFill>
                <a:srgbClr val="FFFFFF"/>
              </a:solidFill>
            </a:endParaRPr>
          </a:p>
          <a:p>
            <a:pPr marL="1371600" lvl="2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■"/>
            </a:pPr>
            <a:r>
              <a:rPr lang="fr" sz="1500">
                <a:solidFill>
                  <a:srgbClr val="FFFFFF"/>
                </a:solidFill>
              </a:rPr>
              <a:t>Machine learning (ML) : Logistic regression (LR), Support vector machine (SVM), Least Absolute Shrinkage and Selection Operator (LASSO)</a:t>
            </a:r>
            <a:endParaRPr sz="1500">
              <a:solidFill>
                <a:srgbClr val="FFFFFF"/>
              </a:solidFill>
            </a:endParaRPr>
          </a:p>
          <a:p>
            <a:pPr marL="1371600" lvl="2" indent="-3238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500"/>
              <a:buChar char="■"/>
            </a:pPr>
            <a:r>
              <a:rPr lang="fr" sz="1500">
                <a:solidFill>
                  <a:srgbClr val="FFFFFF"/>
                </a:solidFill>
              </a:rPr>
              <a:t>Feature reduction methods : Recursive Feature Elimination (RFE), Principal Component Analysis (PCA), univariate ROC analysis (ROC) </a:t>
            </a:r>
            <a:endParaRPr sz="1500">
              <a:solidFill>
                <a:srgbClr val="FFFFFF"/>
              </a:solidFill>
            </a:endParaRPr>
          </a:p>
          <a:p>
            <a:pPr marL="1371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>
              <a:solidFill>
                <a:srgbClr val="FFFFFF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fr">
                <a:solidFill>
                  <a:schemeClr val="lt1"/>
                </a:solidFill>
              </a:rPr>
              <a:t>Performance metrics : Area Under the Curve (AUC) &amp; Youden index (sensitivity + specificity - 1)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5" name="Google Shape;125;g5b7f15772d_0_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5</a:t>
            </a:fld>
            <a:endParaRPr/>
          </a:p>
        </p:txBody>
      </p:sp>
      <p:sp>
        <p:nvSpPr>
          <p:cNvPr id="126" name="Google Shape;126;g5b7f15772d_0_6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  <p:grpSp>
        <p:nvGrpSpPr>
          <p:cNvPr id="132" name="Google Shape;132;p5"/>
          <p:cNvGrpSpPr/>
          <p:nvPr/>
        </p:nvGrpSpPr>
        <p:grpSpPr>
          <a:xfrm>
            <a:off x="1476289" y="984525"/>
            <a:ext cx="4972200" cy="3931200"/>
            <a:chOff x="2085977" y="1063425"/>
            <a:chExt cx="4972200" cy="3931200"/>
          </a:xfrm>
        </p:grpSpPr>
        <p:sp>
          <p:nvSpPr>
            <p:cNvPr id="133" name="Google Shape;133;p5"/>
            <p:cNvSpPr/>
            <p:nvPr/>
          </p:nvSpPr>
          <p:spPr>
            <a:xfrm>
              <a:off x="2085977" y="1063425"/>
              <a:ext cx="4972200" cy="3931200"/>
            </a:xfrm>
            <a:prstGeom prst="roundRect">
              <a:avLst>
                <a:gd name="adj" fmla="val 16667"/>
              </a:avLst>
            </a:prstGeom>
            <a:solidFill>
              <a:srgbClr val="EFEFEF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016427" y="1996871"/>
              <a:ext cx="3111300" cy="27864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791558" y="1124245"/>
              <a:ext cx="3540300" cy="477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f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Training set &amp; Validation Set </a:t>
              </a:r>
              <a:br>
                <a:rPr lang="f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f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(TRS &amp; VS)</a:t>
              </a:r>
              <a:endPara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" name="Google Shape;136;p5"/>
            <p:cNvCxnSpPr/>
            <p:nvPr/>
          </p:nvCxnSpPr>
          <p:spPr>
            <a:xfrm>
              <a:off x="4571989" y="1632018"/>
              <a:ext cx="0" cy="3648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7" name="Google Shape;137;p5"/>
            <p:cNvSpPr txBox="1"/>
            <p:nvPr/>
          </p:nvSpPr>
          <p:spPr>
            <a:xfrm>
              <a:off x="3056024" y="1908734"/>
              <a:ext cx="2641200" cy="63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fr" sz="1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SKFCV</a:t>
              </a: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fr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(K folds)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8" name="Google Shape;138;p5"/>
            <p:cNvCxnSpPr/>
            <p:nvPr/>
          </p:nvCxnSpPr>
          <p:spPr>
            <a:xfrm rot="10800000" flipH="1">
              <a:off x="4371661" y="2650475"/>
              <a:ext cx="189000" cy="1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9" name="Google Shape;139;p5"/>
            <p:cNvSpPr/>
            <p:nvPr/>
          </p:nvSpPr>
          <p:spPr>
            <a:xfrm>
              <a:off x="3088909" y="2548054"/>
              <a:ext cx="768300" cy="311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Fold 1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088909" y="3287085"/>
              <a:ext cx="768300" cy="311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</a:t>
              </a:r>
              <a:r>
                <a:rPr lang="fr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088913" y="4026127"/>
              <a:ext cx="807600" cy="311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Fold </a:t>
              </a:r>
              <a:r>
                <a:rPr lang="fr" sz="11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955256" y="2415154"/>
              <a:ext cx="408000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955256" y="2681914"/>
              <a:ext cx="408000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955256" y="2784513"/>
              <a:ext cx="408000" cy="102623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 txBox="1"/>
            <p:nvPr/>
          </p:nvSpPr>
          <p:spPr>
            <a:xfrm rot="-5400000">
              <a:off x="4009318" y="2532659"/>
              <a:ext cx="299878" cy="13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3943054" y="3159078"/>
              <a:ext cx="442564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3943054" y="3425838"/>
              <a:ext cx="442564" cy="102623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943054" y="3528437"/>
              <a:ext cx="442564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 txBox="1"/>
            <p:nvPr/>
          </p:nvSpPr>
          <p:spPr>
            <a:xfrm rot="-5400000">
              <a:off x="3992688" y="3271043"/>
              <a:ext cx="299878" cy="141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951905" y="3893185"/>
              <a:ext cx="426175" cy="102623"/>
            </a:xfrm>
            <a:prstGeom prst="rect">
              <a:avLst/>
            </a:prstGeom>
            <a:solidFill>
              <a:srgbClr val="FFFF00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951905" y="4159945"/>
              <a:ext cx="426175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951905" y="4262544"/>
              <a:ext cx="426175" cy="102623"/>
            </a:xfrm>
            <a:prstGeom prst="rect">
              <a:avLst/>
            </a:prstGeom>
            <a:solidFill>
              <a:srgbClr val="0000FF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 txBox="1"/>
            <p:nvPr/>
          </p:nvSpPr>
          <p:spPr>
            <a:xfrm rot="-5400000">
              <a:off x="3993833" y="4007777"/>
              <a:ext cx="299878" cy="1366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...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" name="Google Shape;154;p5"/>
            <p:cNvCxnSpPr/>
            <p:nvPr/>
          </p:nvCxnSpPr>
          <p:spPr>
            <a:xfrm rot="10800000" flipH="1">
              <a:off x="4385841" y="3394412"/>
              <a:ext cx="189000" cy="1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5" name="Google Shape;155;p5"/>
            <p:cNvCxnSpPr/>
            <p:nvPr/>
          </p:nvCxnSpPr>
          <p:spPr>
            <a:xfrm rot="10800000" flipH="1">
              <a:off x="4371661" y="4109096"/>
              <a:ext cx="189000" cy="12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6" name="Google Shape;156;p5"/>
            <p:cNvCxnSpPr/>
            <p:nvPr/>
          </p:nvCxnSpPr>
          <p:spPr>
            <a:xfrm>
              <a:off x="5329539" y="3489365"/>
              <a:ext cx="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7" name="Google Shape;157;p5"/>
            <p:cNvSpPr/>
            <p:nvPr/>
          </p:nvSpPr>
          <p:spPr>
            <a:xfrm>
              <a:off x="4992199" y="2502491"/>
              <a:ext cx="254868" cy="1804512"/>
            </a:xfrm>
            <a:custGeom>
              <a:avLst/>
              <a:gdLst/>
              <a:ahLst/>
              <a:cxnLst/>
              <a:rect l="l" t="t" r="r" b="b"/>
              <a:pathLst>
                <a:path w="18257" h="90679" extrusionOk="0">
                  <a:moveTo>
                    <a:pt x="0" y="0"/>
                  </a:moveTo>
                  <a:lnTo>
                    <a:pt x="18257" y="0"/>
                  </a:lnTo>
                  <a:lnTo>
                    <a:pt x="17953" y="90679"/>
                  </a:lnTo>
                  <a:lnTo>
                    <a:pt x="1825" y="90375"/>
                  </a:ln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sp>
        <p:cxnSp>
          <p:nvCxnSpPr>
            <p:cNvPr id="158" name="Google Shape;158;p5"/>
            <p:cNvCxnSpPr/>
            <p:nvPr/>
          </p:nvCxnSpPr>
          <p:spPr>
            <a:xfrm rot="10800000">
              <a:off x="5116811" y="3390056"/>
              <a:ext cx="1275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5295088" y="3397525"/>
              <a:ext cx="284400" cy="54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pic>
          <p:nvPicPr>
            <p:cNvPr id="160" name="Google Shape;160;p5"/>
            <p:cNvPicPr preferRelativeResize="0"/>
            <p:nvPr/>
          </p:nvPicPr>
          <p:blipFill rotWithShape="1">
            <a:blip r:embed="rId3">
              <a:alphaModFix/>
            </a:blip>
            <a:srcRect r="46958"/>
            <a:stretch/>
          </p:blipFill>
          <p:spPr>
            <a:xfrm>
              <a:off x="4556456" y="3945549"/>
              <a:ext cx="616170" cy="3283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5"/>
            <p:cNvPicPr preferRelativeResize="0"/>
            <p:nvPr/>
          </p:nvPicPr>
          <p:blipFill rotWithShape="1">
            <a:blip r:embed="rId4">
              <a:alphaModFix/>
            </a:blip>
            <a:srcRect l="6898" r="45396"/>
            <a:stretch/>
          </p:blipFill>
          <p:spPr>
            <a:xfrm>
              <a:off x="4611975" y="3213670"/>
              <a:ext cx="525646" cy="328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5"/>
            <p:cNvPicPr preferRelativeResize="0"/>
            <p:nvPr/>
          </p:nvPicPr>
          <p:blipFill rotWithShape="1">
            <a:blip r:embed="rId5">
              <a:alphaModFix/>
            </a:blip>
            <a:srcRect l="6078" r="45123"/>
            <a:stretch/>
          </p:blipFill>
          <p:spPr>
            <a:xfrm>
              <a:off x="4611975" y="2469725"/>
              <a:ext cx="597494" cy="364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5"/>
            <p:cNvPicPr preferRelativeResize="0"/>
            <p:nvPr/>
          </p:nvPicPr>
          <p:blipFill rotWithShape="1">
            <a:blip r:embed="rId6">
              <a:alphaModFix/>
            </a:blip>
            <a:srcRect l="8677" r="50002"/>
            <a:stretch/>
          </p:blipFill>
          <p:spPr>
            <a:xfrm>
              <a:off x="5579396" y="3208208"/>
              <a:ext cx="525647" cy="3931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5"/>
          <p:cNvSpPr txBox="1"/>
          <p:nvPr/>
        </p:nvSpPr>
        <p:spPr>
          <a:xfrm>
            <a:off x="1931100" y="556125"/>
            <a:ext cx="4281000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"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7467100" y="2663775"/>
            <a:ext cx="1481400" cy="572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 runs</a:t>
            </a:r>
            <a:b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 from 1 to 50)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6</a:t>
            </a:fld>
            <a:endParaRPr/>
          </a:p>
        </p:txBody>
      </p:sp>
      <p:sp>
        <p:nvSpPr>
          <p:cNvPr id="167" name="Google Shape;167;p5"/>
          <p:cNvSpPr/>
          <p:nvPr/>
        </p:nvSpPr>
        <p:spPr>
          <a:xfrm>
            <a:off x="6604150" y="2663775"/>
            <a:ext cx="657000" cy="572700"/>
          </a:xfrm>
          <a:prstGeom prst="mathMultiply">
            <a:avLst>
              <a:gd name="adj1" fmla="val 23520"/>
            </a:avLst>
          </a:prstGeom>
          <a:solidFill>
            <a:srgbClr val="D9D9D9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173" name="Google Shape;173;p7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sz="2400" b="1">
                <a:solidFill>
                  <a:srgbClr val="D9D9D9"/>
                </a:solidFill>
              </a:rPr>
              <a:t>Downsampling method</a:t>
            </a:r>
            <a:endParaRPr sz="2400" b="1">
              <a:solidFill>
                <a:srgbClr val="D9D9D9"/>
              </a:solidFill>
            </a:endParaRPr>
          </a:p>
        </p:txBody>
      </p:sp>
      <p:grpSp>
        <p:nvGrpSpPr>
          <p:cNvPr id="174" name="Google Shape;174;p7"/>
          <p:cNvGrpSpPr/>
          <p:nvPr/>
        </p:nvGrpSpPr>
        <p:grpSpPr>
          <a:xfrm>
            <a:off x="2180950" y="3094075"/>
            <a:ext cx="4782125" cy="1916600"/>
            <a:chOff x="5977850" y="3358450"/>
            <a:chExt cx="4782125" cy="1916600"/>
          </a:xfrm>
        </p:grpSpPr>
        <p:grpSp>
          <p:nvGrpSpPr>
            <p:cNvPr id="175" name="Google Shape;175;p7"/>
            <p:cNvGrpSpPr/>
            <p:nvPr/>
          </p:nvGrpSpPr>
          <p:grpSpPr>
            <a:xfrm>
              <a:off x="5977850" y="3358450"/>
              <a:ext cx="4782125" cy="1916600"/>
              <a:chOff x="5308300" y="3279000"/>
              <a:chExt cx="4782125" cy="1916600"/>
            </a:xfrm>
          </p:grpSpPr>
          <p:grpSp>
            <p:nvGrpSpPr>
              <p:cNvPr id="176" name="Google Shape;176;p7"/>
              <p:cNvGrpSpPr/>
              <p:nvPr/>
            </p:nvGrpSpPr>
            <p:grpSpPr>
              <a:xfrm>
                <a:off x="5308300" y="3279000"/>
                <a:ext cx="4782125" cy="1916600"/>
                <a:chOff x="4782125" y="3279000"/>
                <a:chExt cx="4782125" cy="1916600"/>
              </a:xfrm>
            </p:grpSpPr>
            <p:grpSp>
              <p:nvGrpSpPr>
                <p:cNvPr id="177" name="Google Shape;177;p7"/>
                <p:cNvGrpSpPr/>
                <p:nvPr/>
              </p:nvGrpSpPr>
              <p:grpSpPr>
                <a:xfrm>
                  <a:off x="4782125" y="3279000"/>
                  <a:ext cx="4782125" cy="1916600"/>
                  <a:chOff x="4307250" y="3279000"/>
                  <a:chExt cx="4782125" cy="1916600"/>
                </a:xfrm>
              </p:grpSpPr>
              <p:grpSp>
                <p:nvGrpSpPr>
                  <p:cNvPr id="178" name="Google Shape;178;p7"/>
                  <p:cNvGrpSpPr/>
                  <p:nvPr/>
                </p:nvGrpSpPr>
                <p:grpSpPr>
                  <a:xfrm>
                    <a:off x="4307250" y="3279000"/>
                    <a:ext cx="4782125" cy="1916600"/>
                    <a:chOff x="3844875" y="3226900"/>
                    <a:chExt cx="4782125" cy="1916600"/>
                  </a:xfrm>
                </p:grpSpPr>
                <p:grpSp>
                  <p:nvGrpSpPr>
                    <p:cNvPr id="179" name="Google Shape;179;p7"/>
                    <p:cNvGrpSpPr/>
                    <p:nvPr/>
                  </p:nvGrpSpPr>
                  <p:grpSpPr>
                    <a:xfrm>
                      <a:off x="3844875" y="3226900"/>
                      <a:ext cx="4782125" cy="1916600"/>
                      <a:chOff x="3418975" y="3184950"/>
                      <a:chExt cx="4782125" cy="1916600"/>
                    </a:xfrm>
                  </p:grpSpPr>
                  <p:grpSp>
                    <p:nvGrpSpPr>
                      <p:cNvPr id="180" name="Google Shape;180;p7"/>
                      <p:cNvGrpSpPr/>
                      <p:nvPr/>
                    </p:nvGrpSpPr>
                    <p:grpSpPr>
                      <a:xfrm>
                        <a:off x="3418975" y="3184950"/>
                        <a:ext cx="4782125" cy="1916600"/>
                        <a:chOff x="2801625" y="3145350"/>
                        <a:chExt cx="4782125" cy="1916600"/>
                      </a:xfrm>
                    </p:grpSpPr>
                    <p:grpSp>
                      <p:nvGrpSpPr>
                        <p:cNvPr id="181" name="Google Shape;181;p7"/>
                        <p:cNvGrpSpPr/>
                        <p:nvPr/>
                      </p:nvGrpSpPr>
                      <p:grpSpPr>
                        <a:xfrm>
                          <a:off x="2801625" y="3145350"/>
                          <a:ext cx="4782125" cy="1916600"/>
                          <a:chOff x="2138700" y="3145350"/>
                          <a:chExt cx="4782125" cy="1916600"/>
                        </a:xfrm>
                      </p:grpSpPr>
                      <p:grpSp>
                        <p:nvGrpSpPr>
                          <p:cNvPr id="182" name="Google Shape;182;p7"/>
                          <p:cNvGrpSpPr/>
                          <p:nvPr/>
                        </p:nvGrpSpPr>
                        <p:grpSpPr>
                          <a:xfrm>
                            <a:off x="2138700" y="3145350"/>
                            <a:ext cx="4782125" cy="1916600"/>
                            <a:chOff x="1195725" y="3145350"/>
                            <a:chExt cx="4782125" cy="1916600"/>
                          </a:xfrm>
                        </p:grpSpPr>
                        <p:grpSp>
                          <p:nvGrpSpPr>
                            <p:cNvPr id="183" name="Google Shape;183;p7"/>
                            <p:cNvGrpSpPr/>
                            <p:nvPr/>
                          </p:nvGrpSpPr>
                          <p:grpSpPr>
                            <a:xfrm>
                              <a:off x="1195725" y="3145350"/>
                              <a:ext cx="4782125" cy="1916600"/>
                              <a:chOff x="450725" y="3145350"/>
                              <a:chExt cx="4782125" cy="1916600"/>
                            </a:xfrm>
                          </p:grpSpPr>
                          <p:grpSp>
                            <p:nvGrpSpPr>
                              <p:cNvPr id="184" name="Google Shape;184;p7"/>
                              <p:cNvGrpSpPr/>
                              <p:nvPr/>
                            </p:nvGrpSpPr>
                            <p:grpSpPr>
                              <a:xfrm>
                                <a:off x="450725" y="3145350"/>
                                <a:ext cx="4782125" cy="1916600"/>
                                <a:chOff x="2377825" y="3101375"/>
                                <a:chExt cx="4782125" cy="1916600"/>
                              </a:xfrm>
                            </p:grpSpPr>
                            <p:pic>
                              <p:nvPicPr>
                                <p:cNvPr id="185" name="Google Shape;185;p7"/>
                                <p:cNvPicPr preferRelativeResize="0"/>
                                <p:nvPr/>
                              </p:nvPicPr>
                              <p:blipFill rotWithShape="1">
                                <a:blip r:embed="rId3">
                                  <a:alphaModFix/>
                                </a:blip>
                                <a:srcRect/>
                                <a:stretch/>
                              </p:blipFill>
                              <p:spPr>
                                <a:xfrm>
                                  <a:off x="2377825" y="3101375"/>
                                  <a:ext cx="4782125" cy="1916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  <p:sp>
                              <p:nvSpPr>
                                <p:cNvPr id="186" name="Google Shape;186;p7"/>
                                <p:cNvSpPr/>
                                <p:nvPr/>
                              </p:nvSpPr>
                              <p:spPr>
                                <a:xfrm>
                                  <a:off x="3293275" y="4610100"/>
                                  <a:ext cx="152400" cy="1311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>
                                  <a:noFill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l" rtl="0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Pts val="1400"/>
                                    <a:buFont typeface="Arial"/>
                                    <a:buNone/>
                                  </a:pPr>
                                  <a:endParaRPr sz="1400" b="0" i="0" u="none" strike="noStrike" cap="none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87" name="Google Shape;187;p7"/>
                              <p:cNvSpPr/>
                              <p:nvPr/>
                            </p:nvSpPr>
                            <p:spPr>
                              <a:xfrm>
                                <a:off x="1631875" y="4129850"/>
                                <a:ext cx="200700" cy="1824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Pts val="1400"/>
                                  <a:buFont typeface="Arial"/>
                                  <a:buNone/>
                                </a:pPr>
                                <a:endParaRPr sz="1400" b="0" i="0" u="none" strike="noStrike" cap="none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88" name="Google Shape;188;p7"/>
                            <p:cNvSpPr/>
                            <p:nvPr/>
                          </p:nvSpPr>
                          <p:spPr>
                            <a:xfrm>
                              <a:off x="2662050" y="4047800"/>
                              <a:ext cx="191400" cy="1731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9" name="Google Shape;189;p7"/>
                          <p:cNvSpPr/>
                          <p:nvPr/>
                        </p:nvSpPr>
                        <p:spPr>
                          <a:xfrm>
                            <a:off x="3920150" y="3883700"/>
                            <a:ext cx="255300" cy="1914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190" name="Google Shape;190;p7"/>
                        <p:cNvSpPr/>
                        <p:nvPr/>
                      </p:nvSpPr>
                      <p:spPr>
                        <a:xfrm>
                          <a:off x="4913875" y="3847225"/>
                          <a:ext cx="180000" cy="264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191" name="Google Shape;191;p7"/>
                      <p:cNvSpPr/>
                      <p:nvPr/>
                    </p:nvSpPr>
                    <p:spPr>
                      <a:xfrm>
                        <a:off x="5807300" y="3911050"/>
                        <a:ext cx="170400" cy="191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192" name="Google Shape;192;p7"/>
                    <p:cNvSpPr/>
                    <p:nvPr/>
                  </p:nvSpPr>
                  <p:spPr>
                    <a:xfrm>
                      <a:off x="6564000" y="3746950"/>
                      <a:ext cx="182400" cy="2553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193" name="Google Shape;193;p7"/>
                  <p:cNvSpPr/>
                  <p:nvPr/>
                </p:nvSpPr>
                <p:spPr>
                  <a:xfrm>
                    <a:off x="7284200" y="3774300"/>
                    <a:ext cx="209700" cy="191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94" name="Google Shape;194;p7"/>
                <p:cNvSpPr/>
                <p:nvPr/>
              </p:nvSpPr>
              <p:spPr>
                <a:xfrm>
                  <a:off x="8031775" y="3719600"/>
                  <a:ext cx="2187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5" name="Google Shape;195;p7"/>
              <p:cNvSpPr/>
              <p:nvPr/>
            </p:nvSpPr>
            <p:spPr>
              <a:xfrm>
                <a:off x="8861375" y="3637550"/>
                <a:ext cx="1641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7"/>
            <p:cNvSpPr/>
            <p:nvPr/>
          </p:nvSpPr>
          <p:spPr>
            <a:xfrm>
              <a:off x="9864225" y="3555500"/>
              <a:ext cx="127500" cy="12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7"/>
          <p:cNvGrpSpPr/>
          <p:nvPr/>
        </p:nvGrpSpPr>
        <p:grpSpPr>
          <a:xfrm>
            <a:off x="2180950" y="1040425"/>
            <a:ext cx="4782125" cy="1916600"/>
            <a:chOff x="2180950" y="1040425"/>
            <a:chExt cx="4782125" cy="1916600"/>
          </a:xfrm>
        </p:grpSpPr>
        <p:grpSp>
          <p:nvGrpSpPr>
            <p:cNvPr id="198" name="Google Shape;198;p7"/>
            <p:cNvGrpSpPr/>
            <p:nvPr/>
          </p:nvGrpSpPr>
          <p:grpSpPr>
            <a:xfrm>
              <a:off x="2180950" y="1040425"/>
              <a:ext cx="4782125" cy="1916600"/>
              <a:chOff x="4163000" y="1158950"/>
              <a:chExt cx="4782125" cy="1916600"/>
            </a:xfrm>
          </p:grpSpPr>
          <p:grpSp>
            <p:nvGrpSpPr>
              <p:cNvPr id="199" name="Google Shape;199;p7"/>
              <p:cNvGrpSpPr/>
              <p:nvPr/>
            </p:nvGrpSpPr>
            <p:grpSpPr>
              <a:xfrm>
                <a:off x="4163000" y="1158950"/>
                <a:ext cx="4782125" cy="1916600"/>
                <a:chOff x="3773575" y="1158950"/>
                <a:chExt cx="4782125" cy="1916600"/>
              </a:xfrm>
            </p:grpSpPr>
            <p:grpSp>
              <p:nvGrpSpPr>
                <p:cNvPr id="200" name="Google Shape;200;p7"/>
                <p:cNvGrpSpPr/>
                <p:nvPr/>
              </p:nvGrpSpPr>
              <p:grpSpPr>
                <a:xfrm>
                  <a:off x="3773575" y="1158950"/>
                  <a:ext cx="4782125" cy="1916600"/>
                  <a:chOff x="3329450" y="1197975"/>
                  <a:chExt cx="4782125" cy="1916600"/>
                </a:xfrm>
              </p:grpSpPr>
              <p:grpSp>
                <p:nvGrpSpPr>
                  <p:cNvPr id="201" name="Google Shape;201;p7"/>
                  <p:cNvGrpSpPr/>
                  <p:nvPr/>
                </p:nvGrpSpPr>
                <p:grpSpPr>
                  <a:xfrm>
                    <a:off x="3329450" y="1197975"/>
                    <a:ext cx="4782125" cy="1916600"/>
                    <a:chOff x="3368500" y="1268350"/>
                    <a:chExt cx="4782125" cy="1916600"/>
                  </a:xfrm>
                </p:grpSpPr>
                <p:grpSp>
                  <p:nvGrpSpPr>
                    <p:cNvPr id="202" name="Google Shape;202;p7"/>
                    <p:cNvGrpSpPr/>
                    <p:nvPr/>
                  </p:nvGrpSpPr>
                  <p:grpSpPr>
                    <a:xfrm>
                      <a:off x="3368500" y="1268350"/>
                      <a:ext cx="4782125" cy="1916600"/>
                      <a:chOff x="2933475" y="1197975"/>
                      <a:chExt cx="4782125" cy="1916600"/>
                    </a:xfrm>
                  </p:grpSpPr>
                  <p:grpSp>
                    <p:nvGrpSpPr>
                      <p:cNvPr id="203" name="Google Shape;203;p7"/>
                      <p:cNvGrpSpPr/>
                      <p:nvPr/>
                    </p:nvGrpSpPr>
                    <p:grpSpPr>
                      <a:xfrm>
                        <a:off x="2933475" y="1197975"/>
                        <a:ext cx="4782125" cy="1916600"/>
                        <a:chOff x="2370850" y="1197975"/>
                        <a:chExt cx="4782125" cy="1916600"/>
                      </a:xfrm>
                    </p:grpSpPr>
                    <p:grpSp>
                      <p:nvGrpSpPr>
                        <p:cNvPr id="204" name="Google Shape;204;p7"/>
                        <p:cNvGrpSpPr/>
                        <p:nvPr/>
                      </p:nvGrpSpPr>
                      <p:grpSpPr>
                        <a:xfrm>
                          <a:off x="2370850" y="1197975"/>
                          <a:ext cx="4782125" cy="1916600"/>
                          <a:chOff x="1671450" y="1197975"/>
                          <a:chExt cx="4782125" cy="1916600"/>
                        </a:xfrm>
                      </p:grpSpPr>
                      <p:grpSp>
                        <p:nvGrpSpPr>
                          <p:cNvPr id="205" name="Google Shape;205;p7"/>
                          <p:cNvGrpSpPr/>
                          <p:nvPr/>
                        </p:nvGrpSpPr>
                        <p:grpSpPr>
                          <a:xfrm>
                            <a:off x="1671450" y="1197975"/>
                            <a:ext cx="4782125" cy="1916600"/>
                            <a:chOff x="1108800" y="1197975"/>
                            <a:chExt cx="4782125" cy="1916600"/>
                          </a:xfrm>
                        </p:grpSpPr>
                        <p:grpSp>
                          <p:nvGrpSpPr>
                            <p:cNvPr id="206" name="Google Shape;206;p7"/>
                            <p:cNvGrpSpPr/>
                            <p:nvPr/>
                          </p:nvGrpSpPr>
                          <p:grpSpPr>
                            <a:xfrm>
                              <a:off x="1108800" y="1197975"/>
                              <a:ext cx="4782125" cy="1916600"/>
                              <a:chOff x="664675" y="1197975"/>
                              <a:chExt cx="4782125" cy="1916600"/>
                            </a:xfrm>
                          </p:grpSpPr>
                          <p:grpSp>
                            <p:nvGrpSpPr>
                              <p:cNvPr id="207" name="Google Shape;207;p7"/>
                              <p:cNvGrpSpPr/>
                              <p:nvPr/>
                            </p:nvGrpSpPr>
                            <p:grpSpPr>
                              <a:xfrm>
                                <a:off x="664675" y="1197975"/>
                                <a:ext cx="4782125" cy="1916600"/>
                                <a:chOff x="2377825" y="1139350"/>
                                <a:chExt cx="4782125" cy="1916600"/>
                              </a:xfrm>
                            </p:grpSpPr>
                            <p:pic>
                              <p:nvPicPr>
                                <p:cNvPr id="208" name="Google Shape;208;p7"/>
                                <p:cNvPicPr preferRelativeResize="0"/>
                                <p:nvPr/>
                              </p:nvPicPr>
                              <p:blipFill rotWithShape="1">
                                <a:blip r:embed="rId4">
                                  <a:alphaModFix/>
                                </a:blip>
                                <a:srcRect/>
                                <a:stretch/>
                              </p:blipFill>
                              <p:spPr>
                                <a:xfrm>
                                  <a:off x="2377825" y="1139350"/>
                                  <a:ext cx="4782125" cy="1916600"/>
                                </a:xfrm>
                                <a:prstGeom prst="rect">
                                  <a:avLst/>
                                </a:prstGeom>
                                <a:noFill/>
                                <a:ln>
                                  <a:noFill/>
                                </a:ln>
                              </p:spPr>
                            </p:pic>
                            <p:sp>
                              <p:nvSpPr>
                                <p:cNvPr id="209" name="Google Shape;209;p7"/>
                                <p:cNvSpPr/>
                                <p:nvPr/>
                              </p:nvSpPr>
                              <p:spPr>
                                <a:xfrm>
                                  <a:off x="3305175" y="1333500"/>
                                  <a:ext cx="142800" cy="128700"/>
                                </a:xfrm>
                                <a:prstGeom prst="rect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>
                                  <a:noFill/>
                                </a:ln>
                              </p:spPr>
                              <p:txBody>
                                <a:bodyPr spcFirstLastPara="1" wrap="square" lIns="91425" tIns="91425" rIns="91425" bIns="91425" anchor="ctr" anchorCtr="0">
                                  <a:noAutofit/>
                                </a:bodyPr>
                                <a:lstStyle/>
                                <a:p>
                                  <a:pPr marL="0" marR="0" lvl="0" indent="0" algn="l" rtl="0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>
                                      <a:srgbClr val="000000"/>
                                    </a:buClr>
                                    <a:buSzPts val="1400"/>
                                    <a:buFont typeface="Arial"/>
                                    <a:buNone/>
                                  </a:pPr>
                                  <a:endParaRPr sz="1400" b="0" i="0" u="none" strike="noStrike" cap="none">
                                    <a:solidFill>
                                      <a:srgbClr val="000000"/>
                                    </a:solidFill>
                                    <a:latin typeface="Arial"/>
                                    <a:ea typeface="Arial"/>
                                    <a:cs typeface="Arial"/>
                                    <a:sym typeface="Arial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210" name="Google Shape;210;p7"/>
                              <p:cNvSpPr/>
                              <p:nvPr/>
                            </p:nvSpPr>
                            <p:spPr>
                              <a:xfrm>
                                <a:off x="1868925" y="1449550"/>
                                <a:ext cx="164100" cy="1458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Pts val="1400"/>
                                  <a:buFont typeface="Arial"/>
                                  <a:buNone/>
                                </a:pPr>
                                <a:endParaRPr sz="1400" b="0" i="0" u="none" strike="noStrike" cap="none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11" name="Google Shape;211;p7"/>
                            <p:cNvSpPr/>
                            <p:nvPr/>
                          </p:nvSpPr>
                          <p:spPr>
                            <a:xfrm>
                              <a:off x="2625600" y="1923625"/>
                              <a:ext cx="200700" cy="2097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12" name="Google Shape;212;p7"/>
                          <p:cNvSpPr/>
                          <p:nvPr/>
                        </p:nvSpPr>
                        <p:spPr>
                          <a:xfrm>
                            <a:off x="3482550" y="1750400"/>
                            <a:ext cx="191400" cy="2007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13" name="Google Shape;213;p7"/>
                        <p:cNvSpPr/>
                        <p:nvPr/>
                      </p:nvSpPr>
                      <p:spPr>
                        <a:xfrm>
                          <a:off x="4467150" y="2078600"/>
                          <a:ext cx="191400" cy="191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14" name="Google Shape;214;p7"/>
                      <p:cNvSpPr/>
                      <p:nvPr/>
                    </p:nvSpPr>
                    <p:spPr>
                      <a:xfrm>
                        <a:off x="5296775" y="2315625"/>
                        <a:ext cx="150000" cy="256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15" name="Google Shape;215;p7"/>
                    <p:cNvSpPr/>
                    <p:nvPr/>
                  </p:nvSpPr>
                  <p:spPr>
                    <a:xfrm>
                      <a:off x="5998750" y="2169775"/>
                      <a:ext cx="255300" cy="328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6299600" y="2698525"/>
                    <a:ext cx="195300" cy="1275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17" name="Google Shape;217;p7"/>
                <p:cNvSpPr/>
                <p:nvPr/>
              </p:nvSpPr>
              <p:spPr>
                <a:xfrm>
                  <a:off x="7028925" y="2525300"/>
                  <a:ext cx="1914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18" name="Google Shape;218;p7"/>
              <p:cNvSpPr/>
              <p:nvPr/>
            </p:nvSpPr>
            <p:spPr>
              <a:xfrm>
                <a:off x="7758275" y="2625600"/>
                <a:ext cx="155100" cy="14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9" name="Google Shape;219;p7"/>
            <p:cNvSpPr/>
            <p:nvPr/>
          </p:nvSpPr>
          <p:spPr>
            <a:xfrm>
              <a:off x="6044350" y="2488850"/>
              <a:ext cx="173100" cy="15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7"/>
          <p:cNvGrpSpPr/>
          <p:nvPr/>
        </p:nvGrpSpPr>
        <p:grpSpPr>
          <a:xfrm>
            <a:off x="2180938" y="1040425"/>
            <a:ext cx="4782125" cy="1916600"/>
            <a:chOff x="4163000" y="1158950"/>
            <a:chExt cx="4782125" cy="1916600"/>
          </a:xfrm>
        </p:grpSpPr>
        <p:grpSp>
          <p:nvGrpSpPr>
            <p:cNvPr id="221" name="Google Shape;221;p7"/>
            <p:cNvGrpSpPr/>
            <p:nvPr/>
          </p:nvGrpSpPr>
          <p:grpSpPr>
            <a:xfrm>
              <a:off x="4163000" y="1158950"/>
              <a:ext cx="4782125" cy="1916600"/>
              <a:chOff x="3773575" y="1158950"/>
              <a:chExt cx="4782125" cy="1916600"/>
            </a:xfrm>
          </p:grpSpPr>
          <p:grpSp>
            <p:nvGrpSpPr>
              <p:cNvPr id="222" name="Google Shape;222;p7"/>
              <p:cNvGrpSpPr/>
              <p:nvPr/>
            </p:nvGrpSpPr>
            <p:grpSpPr>
              <a:xfrm>
                <a:off x="3773575" y="1158950"/>
                <a:ext cx="4782125" cy="1916600"/>
                <a:chOff x="3329450" y="1197975"/>
                <a:chExt cx="4782125" cy="1916600"/>
              </a:xfrm>
            </p:grpSpPr>
            <p:grpSp>
              <p:nvGrpSpPr>
                <p:cNvPr id="223" name="Google Shape;223;p7"/>
                <p:cNvGrpSpPr/>
                <p:nvPr/>
              </p:nvGrpSpPr>
              <p:grpSpPr>
                <a:xfrm>
                  <a:off x="3329450" y="1197975"/>
                  <a:ext cx="4782125" cy="1916600"/>
                  <a:chOff x="3368500" y="1268350"/>
                  <a:chExt cx="4782125" cy="1916600"/>
                </a:xfrm>
              </p:grpSpPr>
              <p:grpSp>
                <p:nvGrpSpPr>
                  <p:cNvPr id="224" name="Google Shape;224;p7"/>
                  <p:cNvGrpSpPr/>
                  <p:nvPr/>
                </p:nvGrpSpPr>
                <p:grpSpPr>
                  <a:xfrm>
                    <a:off x="3368500" y="1268350"/>
                    <a:ext cx="4782125" cy="1916600"/>
                    <a:chOff x="2933475" y="1197975"/>
                    <a:chExt cx="4782125" cy="1916600"/>
                  </a:xfrm>
                </p:grpSpPr>
                <p:grpSp>
                  <p:nvGrpSpPr>
                    <p:cNvPr id="225" name="Google Shape;225;p7"/>
                    <p:cNvGrpSpPr/>
                    <p:nvPr/>
                  </p:nvGrpSpPr>
                  <p:grpSpPr>
                    <a:xfrm>
                      <a:off x="2933475" y="1197975"/>
                      <a:ext cx="4782125" cy="1916600"/>
                      <a:chOff x="2370850" y="1197975"/>
                      <a:chExt cx="4782125" cy="1916600"/>
                    </a:xfrm>
                  </p:grpSpPr>
                  <p:grpSp>
                    <p:nvGrpSpPr>
                      <p:cNvPr id="226" name="Google Shape;226;p7"/>
                      <p:cNvGrpSpPr/>
                      <p:nvPr/>
                    </p:nvGrpSpPr>
                    <p:grpSpPr>
                      <a:xfrm>
                        <a:off x="2370850" y="1197975"/>
                        <a:ext cx="4782125" cy="1916600"/>
                        <a:chOff x="1671450" y="1197975"/>
                        <a:chExt cx="4782125" cy="1916600"/>
                      </a:xfrm>
                    </p:grpSpPr>
                    <p:grpSp>
                      <p:nvGrpSpPr>
                        <p:cNvPr id="227" name="Google Shape;227;p7"/>
                        <p:cNvGrpSpPr/>
                        <p:nvPr/>
                      </p:nvGrpSpPr>
                      <p:grpSpPr>
                        <a:xfrm>
                          <a:off x="1671450" y="1197975"/>
                          <a:ext cx="4782125" cy="1916600"/>
                          <a:chOff x="1108800" y="1197975"/>
                          <a:chExt cx="4782125" cy="1916600"/>
                        </a:xfrm>
                      </p:grpSpPr>
                      <p:grpSp>
                        <p:nvGrpSpPr>
                          <p:cNvPr id="228" name="Google Shape;228;p7"/>
                          <p:cNvGrpSpPr/>
                          <p:nvPr/>
                        </p:nvGrpSpPr>
                        <p:grpSpPr>
                          <a:xfrm>
                            <a:off x="1108800" y="1197975"/>
                            <a:ext cx="4782125" cy="1916600"/>
                            <a:chOff x="664675" y="1197975"/>
                            <a:chExt cx="4782125" cy="1916600"/>
                          </a:xfrm>
                        </p:grpSpPr>
                        <p:grpSp>
                          <p:nvGrpSpPr>
                            <p:cNvPr id="229" name="Google Shape;229;p7"/>
                            <p:cNvGrpSpPr/>
                            <p:nvPr/>
                          </p:nvGrpSpPr>
                          <p:grpSpPr>
                            <a:xfrm>
                              <a:off x="664675" y="1197975"/>
                              <a:ext cx="4782125" cy="1916600"/>
                              <a:chOff x="2377825" y="1139350"/>
                              <a:chExt cx="4782125" cy="1916600"/>
                            </a:xfrm>
                          </p:grpSpPr>
                          <p:pic>
                            <p:nvPicPr>
                              <p:cNvPr id="230" name="Google Shape;230;p7"/>
                              <p:cNvPicPr preferRelativeResize="0"/>
                              <p:nvPr/>
                            </p:nvPicPr>
                            <p:blipFill rotWithShape="1">
                              <a:blip r:embed="rId4">
                                <a:alphaModFix/>
                              </a:blip>
                              <a:srcRect/>
                              <a:stretch/>
                            </p:blipFill>
                            <p:spPr>
                              <a:xfrm>
                                <a:off x="2377825" y="1139350"/>
                                <a:ext cx="4782125" cy="19166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  <p:sp>
                            <p:nvSpPr>
                              <p:cNvPr id="231" name="Google Shape;231;p7"/>
                              <p:cNvSpPr/>
                              <p:nvPr/>
                            </p:nvSpPr>
                            <p:spPr>
                              <a:xfrm>
                                <a:off x="3305175" y="1333500"/>
                                <a:ext cx="142800" cy="1287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Pts val="1400"/>
                                  <a:buFont typeface="Arial"/>
                                  <a:buNone/>
                                </a:pPr>
                                <a:endParaRPr sz="1400" b="0" i="0" u="none" strike="noStrike" cap="none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32" name="Google Shape;232;p7"/>
                            <p:cNvSpPr/>
                            <p:nvPr/>
                          </p:nvSpPr>
                          <p:spPr>
                            <a:xfrm>
                              <a:off x="1868925" y="1449550"/>
                              <a:ext cx="164100" cy="1458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33" name="Google Shape;233;p7"/>
                          <p:cNvSpPr/>
                          <p:nvPr/>
                        </p:nvSpPr>
                        <p:spPr>
                          <a:xfrm>
                            <a:off x="2625600" y="1923625"/>
                            <a:ext cx="200700" cy="2097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34" name="Google Shape;234;p7"/>
                        <p:cNvSpPr/>
                        <p:nvPr/>
                      </p:nvSpPr>
                      <p:spPr>
                        <a:xfrm>
                          <a:off x="3482550" y="1750400"/>
                          <a:ext cx="191400" cy="2007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35" name="Google Shape;235;p7"/>
                      <p:cNvSpPr/>
                      <p:nvPr/>
                    </p:nvSpPr>
                    <p:spPr>
                      <a:xfrm>
                        <a:off x="4467150" y="2078600"/>
                        <a:ext cx="191400" cy="191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36" name="Google Shape;236;p7"/>
                    <p:cNvSpPr/>
                    <p:nvPr/>
                  </p:nvSpPr>
                  <p:spPr>
                    <a:xfrm>
                      <a:off x="5296775" y="2315625"/>
                      <a:ext cx="150000" cy="2562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37" name="Google Shape;237;p7"/>
                  <p:cNvSpPr/>
                  <p:nvPr/>
                </p:nvSpPr>
                <p:spPr>
                  <a:xfrm>
                    <a:off x="5998750" y="2169775"/>
                    <a:ext cx="255300" cy="328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38" name="Google Shape;238;p7"/>
                <p:cNvSpPr/>
                <p:nvPr/>
              </p:nvSpPr>
              <p:spPr>
                <a:xfrm>
                  <a:off x="6299600" y="2698525"/>
                  <a:ext cx="195300" cy="1275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>
                <a:off x="7028925" y="2525300"/>
                <a:ext cx="1914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>
              <a:off x="7758275" y="2625600"/>
              <a:ext cx="155100" cy="14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2180950" y="3094075"/>
            <a:ext cx="4782125" cy="1916600"/>
            <a:chOff x="5308300" y="3279000"/>
            <a:chExt cx="4782125" cy="1916600"/>
          </a:xfrm>
        </p:grpSpPr>
        <p:grpSp>
          <p:nvGrpSpPr>
            <p:cNvPr id="242" name="Google Shape;242;p7"/>
            <p:cNvGrpSpPr/>
            <p:nvPr/>
          </p:nvGrpSpPr>
          <p:grpSpPr>
            <a:xfrm>
              <a:off x="5308300" y="3279000"/>
              <a:ext cx="4782125" cy="1916600"/>
              <a:chOff x="4782125" y="3279000"/>
              <a:chExt cx="4782125" cy="1916600"/>
            </a:xfrm>
          </p:grpSpPr>
          <p:grpSp>
            <p:nvGrpSpPr>
              <p:cNvPr id="243" name="Google Shape;243;p7"/>
              <p:cNvGrpSpPr/>
              <p:nvPr/>
            </p:nvGrpSpPr>
            <p:grpSpPr>
              <a:xfrm>
                <a:off x="4782125" y="3279000"/>
                <a:ext cx="4782125" cy="1916600"/>
                <a:chOff x="4307250" y="3279000"/>
                <a:chExt cx="4782125" cy="1916600"/>
              </a:xfrm>
            </p:grpSpPr>
            <p:grpSp>
              <p:nvGrpSpPr>
                <p:cNvPr id="244" name="Google Shape;244;p7"/>
                <p:cNvGrpSpPr/>
                <p:nvPr/>
              </p:nvGrpSpPr>
              <p:grpSpPr>
                <a:xfrm>
                  <a:off x="4307250" y="3279000"/>
                  <a:ext cx="4782125" cy="1916600"/>
                  <a:chOff x="3844875" y="3226900"/>
                  <a:chExt cx="4782125" cy="1916600"/>
                </a:xfrm>
              </p:grpSpPr>
              <p:grpSp>
                <p:nvGrpSpPr>
                  <p:cNvPr id="245" name="Google Shape;245;p7"/>
                  <p:cNvGrpSpPr/>
                  <p:nvPr/>
                </p:nvGrpSpPr>
                <p:grpSpPr>
                  <a:xfrm>
                    <a:off x="3844875" y="3226900"/>
                    <a:ext cx="4782125" cy="1916600"/>
                    <a:chOff x="3418975" y="3184950"/>
                    <a:chExt cx="4782125" cy="1916600"/>
                  </a:xfrm>
                </p:grpSpPr>
                <p:grpSp>
                  <p:nvGrpSpPr>
                    <p:cNvPr id="246" name="Google Shape;246;p7"/>
                    <p:cNvGrpSpPr/>
                    <p:nvPr/>
                  </p:nvGrpSpPr>
                  <p:grpSpPr>
                    <a:xfrm>
                      <a:off x="3418975" y="3184950"/>
                      <a:ext cx="4782125" cy="1916600"/>
                      <a:chOff x="2801625" y="3145350"/>
                      <a:chExt cx="4782125" cy="1916600"/>
                    </a:xfrm>
                  </p:grpSpPr>
                  <p:grpSp>
                    <p:nvGrpSpPr>
                      <p:cNvPr id="247" name="Google Shape;247;p7"/>
                      <p:cNvGrpSpPr/>
                      <p:nvPr/>
                    </p:nvGrpSpPr>
                    <p:grpSpPr>
                      <a:xfrm>
                        <a:off x="2801625" y="3145350"/>
                        <a:ext cx="4782125" cy="1916600"/>
                        <a:chOff x="2138700" y="3145350"/>
                        <a:chExt cx="4782125" cy="1916600"/>
                      </a:xfrm>
                    </p:grpSpPr>
                    <p:grpSp>
                      <p:nvGrpSpPr>
                        <p:cNvPr id="248" name="Google Shape;248;p7"/>
                        <p:cNvGrpSpPr/>
                        <p:nvPr/>
                      </p:nvGrpSpPr>
                      <p:grpSpPr>
                        <a:xfrm>
                          <a:off x="2138700" y="3145350"/>
                          <a:ext cx="4782125" cy="1916600"/>
                          <a:chOff x="1195725" y="3145350"/>
                          <a:chExt cx="4782125" cy="1916600"/>
                        </a:xfrm>
                      </p:grpSpPr>
                      <p:grpSp>
                        <p:nvGrpSpPr>
                          <p:cNvPr id="249" name="Google Shape;249;p7"/>
                          <p:cNvGrpSpPr/>
                          <p:nvPr/>
                        </p:nvGrpSpPr>
                        <p:grpSpPr>
                          <a:xfrm>
                            <a:off x="1195725" y="3145350"/>
                            <a:ext cx="4782125" cy="1916600"/>
                            <a:chOff x="450725" y="3145350"/>
                            <a:chExt cx="4782125" cy="1916600"/>
                          </a:xfrm>
                        </p:grpSpPr>
                        <p:grpSp>
                          <p:nvGrpSpPr>
                            <p:cNvPr id="250" name="Google Shape;250;p7"/>
                            <p:cNvGrpSpPr/>
                            <p:nvPr/>
                          </p:nvGrpSpPr>
                          <p:grpSpPr>
                            <a:xfrm>
                              <a:off x="450725" y="3145350"/>
                              <a:ext cx="4782125" cy="1916600"/>
                              <a:chOff x="2377825" y="3101375"/>
                              <a:chExt cx="4782125" cy="1916600"/>
                            </a:xfrm>
                          </p:grpSpPr>
                          <p:pic>
                            <p:nvPicPr>
                              <p:cNvPr id="251" name="Google Shape;251;p7"/>
                              <p:cNvPicPr preferRelativeResize="0"/>
                              <p:nvPr/>
                            </p:nvPicPr>
                            <p:blipFill rotWithShape="1">
                              <a:blip r:embed="rId3">
                                <a:alphaModFix/>
                              </a:blip>
                              <a:srcRect/>
                              <a:stretch/>
                            </p:blipFill>
                            <p:spPr>
                              <a:xfrm>
                                <a:off x="2377825" y="3101375"/>
                                <a:ext cx="4782125" cy="191660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</p:pic>
                          <p:sp>
                            <p:nvSpPr>
                              <p:cNvPr id="252" name="Google Shape;252;p7"/>
                              <p:cNvSpPr/>
                              <p:nvPr/>
                            </p:nvSpPr>
                            <p:spPr>
                              <a:xfrm>
                                <a:off x="3293275" y="4610100"/>
                                <a:ext cx="152400" cy="131100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>
                                <a:noFill/>
                              </a:ln>
                            </p:spPr>
                            <p:txBody>
                              <a:bodyPr spcFirstLastPara="1" wrap="square" lIns="91425" tIns="91425" rIns="91425" bIns="91425" anchor="ctr" anchorCtr="0">
                                <a:noAutofit/>
                              </a:bodyPr>
                              <a:lstStyle/>
                              <a:p>
                                <a:pPr marL="0" marR="0" lvl="0" indent="0" algn="l" rtl="0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>
                                    <a:srgbClr val="000000"/>
                                  </a:buClr>
                                  <a:buSzPts val="1400"/>
                                  <a:buFont typeface="Arial"/>
                                  <a:buNone/>
                                </a:pPr>
                                <a:endParaRPr sz="1400" b="0" i="0" u="none" strike="noStrike" cap="none">
                                  <a:solidFill>
                                    <a:srgbClr val="000000"/>
                                  </a:solidFill>
                                  <a:latin typeface="Arial"/>
                                  <a:ea typeface="Arial"/>
                                  <a:cs typeface="Arial"/>
                                  <a:sym typeface="Arial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253" name="Google Shape;253;p7"/>
                            <p:cNvSpPr/>
                            <p:nvPr/>
                          </p:nvSpPr>
                          <p:spPr>
                            <a:xfrm>
                              <a:off x="1631875" y="4129850"/>
                              <a:ext cx="200700" cy="1824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54" name="Google Shape;254;p7"/>
                          <p:cNvSpPr/>
                          <p:nvPr/>
                        </p:nvSpPr>
                        <p:spPr>
                          <a:xfrm>
                            <a:off x="2662050" y="4047800"/>
                            <a:ext cx="191400" cy="1731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55" name="Google Shape;255;p7"/>
                        <p:cNvSpPr/>
                        <p:nvPr/>
                      </p:nvSpPr>
                      <p:spPr>
                        <a:xfrm>
                          <a:off x="3920150" y="3883700"/>
                          <a:ext cx="255300" cy="191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56" name="Google Shape;256;p7"/>
                      <p:cNvSpPr/>
                      <p:nvPr/>
                    </p:nvSpPr>
                    <p:spPr>
                      <a:xfrm>
                        <a:off x="4913875" y="3847225"/>
                        <a:ext cx="180000" cy="2643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57" name="Google Shape;257;p7"/>
                    <p:cNvSpPr/>
                    <p:nvPr/>
                  </p:nvSpPr>
                  <p:spPr>
                    <a:xfrm>
                      <a:off x="5807300" y="3911050"/>
                      <a:ext cx="170400" cy="1914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6564000" y="3746950"/>
                    <a:ext cx="182400" cy="2553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59" name="Google Shape;259;p7"/>
                <p:cNvSpPr/>
                <p:nvPr/>
              </p:nvSpPr>
              <p:spPr>
                <a:xfrm>
                  <a:off x="7284200" y="3774300"/>
                  <a:ext cx="2097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0" name="Google Shape;260;p7"/>
              <p:cNvSpPr/>
              <p:nvPr/>
            </p:nvSpPr>
            <p:spPr>
              <a:xfrm>
                <a:off x="8031775" y="3719600"/>
                <a:ext cx="2187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7"/>
            <p:cNvSpPr/>
            <p:nvPr/>
          </p:nvSpPr>
          <p:spPr>
            <a:xfrm>
              <a:off x="8861375" y="3637550"/>
              <a:ext cx="1641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2180950" y="1040425"/>
            <a:ext cx="4782125" cy="1916600"/>
            <a:chOff x="3773575" y="1158950"/>
            <a:chExt cx="4782125" cy="1916600"/>
          </a:xfrm>
        </p:grpSpPr>
        <p:grpSp>
          <p:nvGrpSpPr>
            <p:cNvPr id="263" name="Google Shape;263;p7"/>
            <p:cNvGrpSpPr/>
            <p:nvPr/>
          </p:nvGrpSpPr>
          <p:grpSpPr>
            <a:xfrm>
              <a:off x="3773575" y="1158950"/>
              <a:ext cx="4782125" cy="1916600"/>
              <a:chOff x="3329450" y="1197975"/>
              <a:chExt cx="4782125" cy="1916600"/>
            </a:xfrm>
          </p:grpSpPr>
          <p:grpSp>
            <p:nvGrpSpPr>
              <p:cNvPr id="264" name="Google Shape;264;p7"/>
              <p:cNvGrpSpPr/>
              <p:nvPr/>
            </p:nvGrpSpPr>
            <p:grpSpPr>
              <a:xfrm>
                <a:off x="3329450" y="1197975"/>
                <a:ext cx="4782125" cy="1916600"/>
                <a:chOff x="3368500" y="1268350"/>
                <a:chExt cx="4782125" cy="1916600"/>
              </a:xfrm>
            </p:grpSpPr>
            <p:grpSp>
              <p:nvGrpSpPr>
                <p:cNvPr id="265" name="Google Shape;265;p7"/>
                <p:cNvGrpSpPr/>
                <p:nvPr/>
              </p:nvGrpSpPr>
              <p:grpSpPr>
                <a:xfrm>
                  <a:off x="3368500" y="1268350"/>
                  <a:ext cx="4782125" cy="1916600"/>
                  <a:chOff x="2933475" y="1197975"/>
                  <a:chExt cx="4782125" cy="1916600"/>
                </a:xfrm>
              </p:grpSpPr>
              <p:grpSp>
                <p:nvGrpSpPr>
                  <p:cNvPr id="266" name="Google Shape;266;p7"/>
                  <p:cNvGrpSpPr/>
                  <p:nvPr/>
                </p:nvGrpSpPr>
                <p:grpSpPr>
                  <a:xfrm>
                    <a:off x="2933475" y="1197975"/>
                    <a:ext cx="4782125" cy="1916600"/>
                    <a:chOff x="2370850" y="1197975"/>
                    <a:chExt cx="4782125" cy="1916600"/>
                  </a:xfrm>
                </p:grpSpPr>
                <p:grpSp>
                  <p:nvGrpSpPr>
                    <p:cNvPr id="267" name="Google Shape;267;p7"/>
                    <p:cNvGrpSpPr/>
                    <p:nvPr/>
                  </p:nvGrpSpPr>
                  <p:grpSpPr>
                    <a:xfrm>
                      <a:off x="2370850" y="1197975"/>
                      <a:ext cx="4782125" cy="1916600"/>
                      <a:chOff x="1671450" y="1197975"/>
                      <a:chExt cx="4782125" cy="1916600"/>
                    </a:xfrm>
                  </p:grpSpPr>
                  <p:grpSp>
                    <p:nvGrpSpPr>
                      <p:cNvPr id="268" name="Google Shape;268;p7"/>
                      <p:cNvGrpSpPr/>
                      <p:nvPr/>
                    </p:nvGrpSpPr>
                    <p:grpSpPr>
                      <a:xfrm>
                        <a:off x="1671450" y="1197975"/>
                        <a:ext cx="4782125" cy="1916600"/>
                        <a:chOff x="1108800" y="1197975"/>
                        <a:chExt cx="4782125" cy="1916600"/>
                      </a:xfrm>
                    </p:grpSpPr>
                    <p:grpSp>
                      <p:nvGrpSpPr>
                        <p:cNvPr id="269" name="Google Shape;269;p7"/>
                        <p:cNvGrpSpPr/>
                        <p:nvPr/>
                      </p:nvGrpSpPr>
                      <p:grpSpPr>
                        <a:xfrm>
                          <a:off x="1108800" y="1197975"/>
                          <a:ext cx="4782125" cy="1916600"/>
                          <a:chOff x="664675" y="1197975"/>
                          <a:chExt cx="4782125" cy="1916600"/>
                        </a:xfrm>
                      </p:grpSpPr>
                      <p:grpSp>
                        <p:nvGrpSpPr>
                          <p:cNvPr id="270" name="Google Shape;270;p7"/>
                          <p:cNvGrpSpPr/>
                          <p:nvPr/>
                        </p:nvGrpSpPr>
                        <p:grpSpPr>
                          <a:xfrm>
                            <a:off x="664675" y="1197975"/>
                            <a:ext cx="4782125" cy="1916600"/>
                            <a:chOff x="2377825" y="1139350"/>
                            <a:chExt cx="4782125" cy="1916600"/>
                          </a:xfrm>
                        </p:grpSpPr>
                        <p:pic>
                          <p:nvPicPr>
                            <p:cNvPr id="271" name="Google Shape;271;p7"/>
                            <p:cNvPicPr preferRelativeResize="0"/>
                            <p:nvPr/>
                          </p:nvPicPr>
                          <p:blipFill rotWithShape="1">
                            <a:blip r:embed="rId4">
                              <a:alphaModFix/>
                            </a:blip>
                            <a:srcRect/>
                            <a:stretch/>
                          </p:blipFill>
                          <p:spPr>
                            <a:xfrm>
                              <a:off x="2377825" y="1139350"/>
                              <a:ext cx="4782125" cy="1916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  <p:sp>
                          <p:nvSpPr>
                            <p:cNvPr id="272" name="Google Shape;272;p7"/>
                            <p:cNvSpPr/>
                            <p:nvPr/>
                          </p:nvSpPr>
                          <p:spPr>
                            <a:xfrm>
                              <a:off x="3305175" y="1333500"/>
                              <a:ext cx="142800" cy="1287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73" name="Google Shape;273;p7"/>
                          <p:cNvSpPr/>
                          <p:nvPr/>
                        </p:nvSpPr>
                        <p:spPr>
                          <a:xfrm>
                            <a:off x="1868925" y="1449550"/>
                            <a:ext cx="164100" cy="1458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74" name="Google Shape;274;p7"/>
                        <p:cNvSpPr/>
                        <p:nvPr/>
                      </p:nvSpPr>
                      <p:spPr>
                        <a:xfrm>
                          <a:off x="2625600" y="1923625"/>
                          <a:ext cx="200700" cy="2097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75" name="Google Shape;275;p7"/>
                      <p:cNvSpPr/>
                      <p:nvPr/>
                    </p:nvSpPr>
                    <p:spPr>
                      <a:xfrm>
                        <a:off x="3482550" y="1750400"/>
                        <a:ext cx="191400" cy="200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76" name="Google Shape;276;p7"/>
                    <p:cNvSpPr/>
                    <p:nvPr/>
                  </p:nvSpPr>
                  <p:spPr>
                    <a:xfrm>
                      <a:off x="4467150" y="2078600"/>
                      <a:ext cx="191400" cy="1914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77" name="Google Shape;277;p7"/>
                  <p:cNvSpPr/>
                  <p:nvPr/>
                </p:nvSpPr>
                <p:spPr>
                  <a:xfrm>
                    <a:off x="5296775" y="2315625"/>
                    <a:ext cx="150000" cy="2562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78" name="Google Shape;278;p7"/>
                <p:cNvSpPr/>
                <p:nvPr/>
              </p:nvSpPr>
              <p:spPr>
                <a:xfrm>
                  <a:off x="5998750" y="2169775"/>
                  <a:ext cx="255300" cy="328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79" name="Google Shape;279;p7"/>
              <p:cNvSpPr/>
              <p:nvPr/>
            </p:nvSpPr>
            <p:spPr>
              <a:xfrm>
                <a:off x="6299600" y="2698525"/>
                <a:ext cx="195300" cy="1275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80" name="Google Shape;280;p7"/>
            <p:cNvSpPr/>
            <p:nvPr/>
          </p:nvSpPr>
          <p:spPr>
            <a:xfrm>
              <a:off x="7028925" y="2525300"/>
              <a:ext cx="1914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1" name="Google Shape;281;p7"/>
          <p:cNvGrpSpPr/>
          <p:nvPr/>
        </p:nvGrpSpPr>
        <p:grpSpPr>
          <a:xfrm>
            <a:off x="2180938" y="3094075"/>
            <a:ext cx="4782125" cy="1916600"/>
            <a:chOff x="4782125" y="3279000"/>
            <a:chExt cx="4782125" cy="1916600"/>
          </a:xfrm>
        </p:grpSpPr>
        <p:grpSp>
          <p:nvGrpSpPr>
            <p:cNvPr id="282" name="Google Shape;282;p7"/>
            <p:cNvGrpSpPr/>
            <p:nvPr/>
          </p:nvGrpSpPr>
          <p:grpSpPr>
            <a:xfrm>
              <a:off x="4782125" y="3279000"/>
              <a:ext cx="4782125" cy="1916600"/>
              <a:chOff x="4307250" y="3279000"/>
              <a:chExt cx="4782125" cy="1916600"/>
            </a:xfrm>
          </p:grpSpPr>
          <p:grpSp>
            <p:nvGrpSpPr>
              <p:cNvPr id="283" name="Google Shape;283;p7"/>
              <p:cNvGrpSpPr/>
              <p:nvPr/>
            </p:nvGrpSpPr>
            <p:grpSpPr>
              <a:xfrm>
                <a:off x="4307250" y="3279000"/>
                <a:ext cx="4782125" cy="1916600"/>
                <a:chOff x="3844875" y="3226900"/>
                <a:chExt cx="4782125" cy="1916600"/>
              </a:xfrm>
            </p:grpSpPr>
            <p:grpSp>
              <p:nvGrpSpPr>
                <p:cNvPr id="284" name="Google Shape;284;p7"/>
                <p:cNvGrpSpPr/>
                <p:nvPr/>
              </p:nvGrpSpPr>
              <p:grpSpPr>
                <a:xfrm>
                  <a:off x="3844875" y="3226900"/>
                  <a:ext cx="4782125" cy="1916600"/>
                  <a:chOff x="3418975" y="3184950"/>
                  <a:chExt cx="4782125" cy="1916600"/>
                </a:xfrm>
              </p:grpSpPr>
              <p:grpSp>
                <p:nvGrpSpPr>
                  <p:cNvPr id="285" name="Google Shape;285;p7"/>
                  <p:cNvGrpSpPr/>
                  <p:nvPr/>
                </p:nvGrpSpPr>
                <p:grpSpPr>
                  <a:xfrm>
                    <a:off x="3418975" y="3184950"/>
                    <a:ext cx="4782125" cy="1916600"/>
                    <a:chOff x="2801625" y="3145350"/>
                    <a:chExt cx="4782125" cy="1916600"/>
                  </a:xfrm>
                </p:grpSpPr>
                <p:grpSp>
                  <p:nvGrpSpPr>
                    <p:cNvPr id="286" name="Google Shape;286;p7"/>
                    <p:cNvGrpSpPr/>
                    <p:nvPr/>
                  </p:nvGrpSpPr>
                  <p:grpSpPr>
                    <a:xfrm>
                      <a:off x="2801625" y="3145350"/>
                      <a:ext cx="4782125" cy="1916600"/>
                      <a:chOff x="2138700" y="3145350"/>
                      <a:chExt cx="4782125" cy="1916600"/>
                    </a:xfrm>
                  </p:grpSpPr>
                  <p:grpSp>
                    <p:nvGrpSpPr>
                      <p:cNvPr id="287" name="Google Shape;287;p7"/>
                      <p:cNvGrpSpPr/>
                      <p:nvPr/>
                    </p:nvGrpSpPr>
                    <p:grpSpPr>
                      <a:xfrm>
                        <a:off x="2138700" y="3145350"/>
                        <a:ext cx="4782125" cy="1916600"/>
                        <a:chOff x="1195725" y="3145350"/>
                        <a:chExt cx="4782125" cy="1916600"/>
                      </a:xfrm>
                    </p:grpSpPr>
                    <p:grpSp>
                      <p:nvGrpSpPr>
                        <p:cNvPr id="288" name="Google Shape;288;p7"/>
                        <p:cNvGrpSpPr/>
                        <p:nvPr/>
                      </p:nvGrpSpPr>
                      <p:grpSpPr>
                        <a:xfrm>
                          <a:off x="1195725" y="3145350"/>
                          <a:ext cx="4782125" cy="1916600"/>
                          <a:chOff x="450725" y="3145350"/>
                          <a:chExt cx="4782125" cy="1916600"/>
                        </a:xfrm>
                      </p:grpSpPr>
                      <p:grpSp>
                        <p:nvGrpSpPr>
                          <p:cNvPr id="289" name="Google Shape;289;p7"/>
                          <p:cNvGrpSpPr/>
                          <p:nvPr/>
                        </p:nvGrpSpPr>
                        <p:grpSpPr>
                          <a:xfrm>
                            <a:off x="450725" y="3145350"/>
                            <a:ext cx="4782125" cy="1916600"/>
                            <a:chOff x="2377825" y="3101375"/>
                            <a:chExt cx="4782125" cy="1916600"/>
                          </a:xfrm>
                        </p:grpSpPr>
                        <p:pic>
                          <p:nvPicPr>
                            <p:cNvPr id="290" name="Google Shape;290;p7"/>
                            <p:cNvPicPr preferRelativeResize="0"/>
                            <p:nvPr/>
                          </p:nvPicPr>
                          <p:blipFill rotWithShape="1">
                            <a:blip r:embed="rId3">
                              <a:alphaModFix/>
                            </a:blip>
                            <a:srcRect/>
                            <a:stretch/>
                          </p:blipFill>
                          <p:spPr>
                            <a:xfrm>
                              <a:off x="2377825" y="3101375"/>
                              <a:ext cx="4782125" cy="19166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</p:spPr>
                        </p:pic>
                        <p:sp>
                          <p:nvSpPr>
                            <p:cNvPr id="291" name="Google Shape;291;p7"/>
                            <p:cNvSpPr/>
                            <p:nvPr/>
                          </p:nvSpPr>
                          <p:spPr>
                            <a:xfrm>
                              <a:off x="3293275" y="4610100"/>
                              <a:ext cx="152400" cy="131100"/>
                            </a:xfrm>
                            <a:prstGeom prst="rect">
                              <a:avLst/>
                            </a:prstGeom>
                            <a:solidFill>
                              <a:srgbClr val="FFFFFF"/>
                            </a:solidFill>
                            <a:ln>
                              <a:noFill/>
                            </a:ln>
                          </p:spPr>
                          <p:txBody>
                            <a:bodyPr spcFirstLastPara="1" wrap="square" lIns="91425" tIns="91425" rIns="91425" bIns="91425" anchor="ctr" anchorCtr="0">
                              <a:noAutofit/>
                            </a:bodyPr>
                            <a:lstStyle/>
                            <a:p>
                              <a:pPr marL="0" marR="0" lvl="0" indent="0" algn="l" rtl="0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>
                                  <a:srgbClr val="000000"/>
                                </a:buClr>
                                <a:buSzPts val="1400"/>
                                <a:buFont typeface="Arial"/>
                                <a:buNone/>
                              </a:pPr>
                              <a:endParaRPr sz="1400" b="0" i="0" u="none" strike="noStrike" cap="none">
                                <a:solidFill>
                                  <a:srgbClr val="000000"/>
                                </a:solidFill>
                                <a:latin typeface="Arial"/>
                                <a:ea typeface="Arial"/>
                                <a:cs typeface="Arial"/>
                                <a:sym typeface="Arial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292" name="Google Shape;292;p7"/>
                          <p:cNvSpPr/>
                          <p:nvPr/>
                        </p:nvSpPr>
                        <p:spPr>
                          <a:xfrm>
                            <a:off x="1631875" y="4129850"/>
                            <a:ext cx="200700" cy="1824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293" name="Google Shape;293;p7"/>
                        <p:cNvSpPr/>
                        <p:nvPr/>
                      </p:nvSpPr>
                      <p:spPr>
                        <a:xfrm>
                          <a:off x="2662050" y="4047800"/>
                          <a:ext cx="191400" cy="1731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294" name="Google Shape;294;p7"/>
                      <p:cNvSpPr/>
                      <p:nvPr/>
                    </p:nvSpPr>
                    <p:spPr>
                      <a:xfrm>
                        <a:off x="3920150" y="3883700"/>
                        <a:ext cx="255300" cy="191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295" name="Google Shape;295;p7"/>
                    <p:cNvSpPr/>
                    <p:nvPr/>
                  </p:nvSpPr>
                  <p:spPr>
                    <a:xfrm>
                      <a:off x="4913875" y="3847225"/>
                      <a:ext cx="180000" cy="2643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296" name="Google Shape;296;p7"/>
                  <p:cNvSpPr/>
                  <p:nvPr/>
                </p:nvSpPr>
                <p:spPr>
                  <a:xfrm>
                    <a:off x="5807300" y="3911050"/>
                    <a:ext cx="170400" cy="191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97" name="Google Shape;297;p7"/>
                <p:cNvSpPr/>
                <p:nvPr/>
              </p:nvSpPr>
              <p:spPr>
                <a:xfrm>
                  <a:off x="6564000" y="3746950"/>
                  <a:ext cx="182400" cy="2553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98" name="Google Shape;298;p7"/>
              <p:cNvSpPr/>
              <p:nvPr/>
            </p:nvSpPr>
            <p:spPr>
              <a:xfrm>
                <a:off x="7284200" y="3774300"/>
                <a:ext cx="2097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9" name="Google Shape;299;p7"/>
            <p:cNvSpPr/>
            <p:nvPr/>
          </p:nvSpPr>
          <p:spPr>
            <a:xfrm>
              <a:off x="8031775" y="3719600"/>
              <a:ext cx="2187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2180950" y="1040425"/>
            <a:ext cx="4782125" cy="1916600"/>
            <a:chOff x="3329450" y="1197975"/>
            <a:chExt cx="4782125" cy="1916600"/>
          </a:xfrm>
        </p:grpSpPr>
        <p:grpSp>
          <p:nvGrpSpPr>
            <p:cNvPr id="301" name="Google Shape;301;p7"/>
            <p:cNvGrpSpPr/>
            <p:nvPr/>
          </p:nvGrpSpPr>
          <p:grpSpPr>
            <a:xfrm>
              <a:off x="3329450" y="1197975"/>
              <a:ext cx="4782125" cy="1916600"/>
              <a:chOff x="3368500" y="1268350"/>
              <a:chExt cx="4782125" cy="1916600"/>
            </a:xfrm>
          </p:grpSpPr>
          <p:grpSp>
            <p:nvGrpSpPr>
              <p:cNvPr id="302" name="Google Shape;302;p7"/>
              <p:cNvGrpSpPr/>
              <p:nvPr/>
            </p:nvGrpSpPr>
            <p:grpSpPr>
              <a:xfrm>
                <a:off x="3368500" y="1268350"/>
                <a:ext cx="4782125" cy="1916600"/>
                <a:chOff x="2933475" y="1197975"/>
                <a:chExt cx="4782125" cy="1916600"/>
              </a:xfrm>
            </p:grpSpPr>
            <p:grpSp>
              <p:nvGrpSpPr>
                <p:cNvPr id="303" name="Google Shape;303;p7"/>
                <p:cNvGrpSpPr/>
                <p:nvPr/>
              </p:nvGrpSpPr>
              <p:grpSpPr>
                <a:xfrm>
                  <a:off x="2933475" y="1197975"/>
                  <a:ext cx="4782125" cy="1916600"/>
                  <a:chOff x="2370850" y="1197975"/>
                  <a:chExt cx="4782125" cy="1916600"/>
                </a:xfrm>
              </p:grpSpPr>
              <p:grpSp>
                <p:nvGrpSpPr>
                  <p:cNvPr id="304" name="Google Shape;304;p7"/>
                  <p:cNvGrpSpPr/>
                  <p:nvPr/>
                </p:nvGrpSpPr>
                <p:grpSpPr>
                  <a:xfrm>
                    <a:off x="2370850" y="1197975"/>
                    <a:ext cx="4782125" cy="1916600"/>
                    <a:chOff x="1671450" y="1197975"/>
                    <a:chExt cx="4782125" cy="1916600"/>
                  </a:xfrm>
                </p:grpSpPr>
                <p:grpSp>
                  <p:nvGrpSpPr>
                    <p:cNvPr id="305" name="Google Shape;305;p7"/>
                    <p:cNvGrpSpPr/>
                    <p:nvPr/>
                  </p:nvGrpSpPr>
                  <p:grpSpPr>
                    <a:xfrm>
                      <a:off x="1671450" y="1197975"/>
                      <a:ext cx="4782125" cy="1916600"/>
                      <a:chOff x="1108800" y="1197975"/>
                      <a:chExt cx="4782125" cy="1916600"/>
                    </a:xfrm>
                  </p:grpSpPr>
                  <p:grpSp>
                    <p:nvGrpSpPr>
                      <p:cNvPr id="306" name="Google Shape;306;p7"/>
                      <p:cNvGrpSpPr/>
                      <p:nvPr/>
                    </p:nvGrpSpPr>
                    <p:grpSpPr>
                      <a:xfrm>
                        <a:off x="1108800" y="1197975"/>
                        <a:ext cx="4782125" cy="1916600"/>
                        <a:chOff x="664675" y="1197975"/>
                        <a:chExt cx="4782125" cy="1916600"/>
                      </a:xfrm>
                    </p:grpSpPr>
                    <p:grpSp>
                      <p:nvGrpSpPr>
                        <p:cNvPr id="307" name="Google Shape;307;p7"/>
                        <p:cNvGrpSpPr/>
                        <p:nvPr/>
                      </p:nvGrpSpPr>
                      <p:grpSpPr>
                        <a:xfrm>
                          <a:off x="664675" y="1197975"/>
                          <a:ext cx="4782125" cy="1916600"/>
                          <a:chOff x="2377825" y="1139350"/>
                          <a:chExt cx="4782125" cy="1916600"/>
                        </a:xfrm>
                      </p:grpSpPr>
                      <p:pic>
                        <p:nvPicPr>
                          <p:cNvPr id="308" name="Google Shape;308;p7"/>
                          <p:cNvPicPr preferRelativeResize="0"/>
                          <p:nvPr/>
                        </p:nvPicPr>
                        <p:blipFill rotWithShape="1">
                          <a:blip r:embed="rId4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2377825" y="1139350"/>
                            <a:ext cx="4782125" cy="1916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  <p:sp>
                        <p:nvSpPr>
                          <p:cNvPr id="309" name="Google Shape;309;p7"/>
                          <p:cNvSpPr/>
                          <p:nvPr/>
                        </p:nvSpPr>
                        <p:spPr>
                          <a:xfrm>
                            <a:off x="3305175" y="1333500"/>
                            <a:ext cx="142800" cy="1287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310" name="Google Shape;310;p7"/>
                        <p:cNvSpPr/>
                        <p:nvPr/>
                      </p:nvSpPr>
                      <p:spPr>
                        <a:xfrm>
                          <a:off x="1868925" y="1449550"/>
                          <a:ext cx="164100" cy="1458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311" name="Google Shape;311;p7"/>
                      <p:cNvSpPr/>
                      <p:nvPr/>
                    </p:nvSpPr>
                    <p:spPr>
                      <a:xfrm>
                        <a:off x="2625600" y="1923625"/>
                        <a:ext cx="200700" cy="209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12" name="Google Shape;312;p7"/>
                    <p:cNvSpPr/>
                    <p:nvPr/>
                  </p:nvSpPr>
                  <p:spPr>
                    <a:xfrm>
                      <a:off x="3482550" y="1750400"/>
                      <a:ext cx="191400" cy="2007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13" name="Google Shape;313;p7"/>
                  <p:cNvSpPr/>
                  <p:nvPr/>
                </p:nvSpPr>
                <p:spPr>
                  <a:xfrm>
                    <a:off x="4467150" y="2078600"/>
                    <a:ext cx="191400" cy="191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14" name="Google Shape;314;p7"/>
                <p:cNvSpPr/>
                <p:nvPr/>
              </p:nvSpPr>
              <p:spPr>
                <a:xfrm>
                  <a:off x="5296775" y="2315625"/>
                  <a:ext cx="150000" cy="2562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15" name="Google Shape;315;p7"/>
              <p:cNvSpPr/>
              <p:nvPr/>
            </p:nvSpPr>
            <p:spPr>
              <a:xfrm>
                <a:off x="5998750" y="2169775"/>
                <a:ext cx="255300" cy="328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" name="Google Shape;316;p7"/>
            <p:cNvSpPr/>
            <p:nvPr/>
          </p:nvSpPr>
          <p:spPr>
            <a:xfrm>
              <a:off x="6299600" y="2698525"/>
              <a:ext cx="195300" cy="12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7"/>
          <p:cNvGrpSpPr/>
          <p:nvPr/>
        </p:nvGrpSpPr>
        <p:grpSpPr>
          <a:xfrm>
            <a:off x="2180950" y="3094075"/>
            <a:ext cx="4782125" cy="1916600"/>
            <a:chOff x="4307250" y="3279000"/>
            <a:chExt cx="4782125" cy="19166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4307250" y="3279000"/>
              <a:ext cx="4782125" cy="1916600"/>
              <a:chOff x="3844875" y="3226900"/>
              <a:chExt cx="4782125" cy="1916600"/>
            </a:xfrm>
          </p:grpSpPr>
          <p:grpSp>
            <p:nvGrpSpPr>
              <p:cNvPr id="319" name="Google Shape;319;p7"/>
              <p:cNvGrpSpPr/>
              <p:nvPr/>
            </p:nvGrpSpPr>
            <p:grpSpPr>
              <a:xfrm>
                <a:off x="3844875" y="3226900"/>
                <a:ext cx="4782125" cy="1916600"/>
                <a:chOff x="3418975" y="3184950"/>
                <a:chExt cx="4782125" cy="1916600"/>
              </a:xfrm>
            </p:grpSpPr>
            <p:grpSp>
              <p:nvGrpSpPr>
                <p:cNvPr id="320" name="Google Shape;320;p7"/>
                <p:cNvGrpSpPr/>
                <p:nvPr/>
              </p:nvGrpSpPr>
              <p:grpSpPr>
                <a:xfrm>
                  <a:off x="3418975" y="3184950"/>
                  <a:ext cx="4782125" cy="1916600"/>
                  <a:chOff x="2801625" y="3145350"/>
                  <a:chExt cx="4782125" cy="1916600"/>
                </a:xfrm>
              </p:grpSpPr>
              <p:grpSp>
                <p:nvGrpSpPr>
                  <p:cNvPr id="321" name="Google Shape;321;p7"/>
                  <p:cNvGrpSpPr/>
                  <p:nvPr/>
                </p:nvGrpSpPr>
                <p:grpSpPr>
                  <a:xfrm>
                    <a:off x="2801625" y="3145350"/>
                    <a:ext cx="4782125" cy="1916600"/>
                    <a:chOff x="2138700" y="3145350"/>
                    <a:chExt cx="4782125" cy="1916600"/>
                  </a:xfrm>
                </p:grpSpPr>
                <p:grpSp>
                  <p:nvGrpSpPr>
                    <p:cNvPr id="322" name="Google Shape;322;p7"/>
                    <p:cNvGrpSpPr/>
                    <p:nvPr/>
                  </p:nvGrpSpPr>
                  <p:grpSpPr>
                    <a:xfrm>
                      <a:off x="2138700" y="3145350"/>
                      <a:ext cx="4782125" cy="1916600"/>
                      <a:chOff x="1195725" y="3145350"/>
                      <a:chExt cx="4782125" cy="1916600"/>
                    </a:xfrm>
                  </p:grpSpPr>
                  <p:grpSp>
                    <p:nvGrpSpPr>
                      <p:cNvPr id="323" name="Google Shape;323;p7"/>
                      <p:cNvGrpSpPr/>
                      <p:nvPr/>
                    </p:nvGrpSpPr>
                    <p:grpSpPr>
                      <a:xfrm>
                        <a:off x="1195725" y="3145350"/>
                        <a:ext cx="4782125" cy="1916600"/>
                        <a:chOff x="450725" y="3145350"/>
                        <a:chExt cx="4782125" cy="1916600"/>
                      </a:xfrm>
                    </p:grpSpPr>
                    <p:grpSp>
                      <p:nvGrpSpPr>
                        <p:cNvPr id="324" name="Google Shape;324;p7"/>
                        <p:cNvGrpSpPr/>
                        <p:nvPr/>
                      </p:nvGrpSpPr>
                      <p:grpSpPr>
                        <a:xfrm>
                          <a:off x="450725" y="3145350"/>
                          <a:ext cx="4782125" cy="1916600"/>
                          <a:chOff x="2377825" y="3101375"/>
                          <a:chExt cx="4782125" cy="1916600"/>
                        </a:xfrm>
                      </p:grpSpPr>
                      <p:pic>
                        <p:nvPicPr>
                          <p:cNvPr id="325" name="Google Shape;325;p7"/>
                          <p:cNvPicPr preferRelativeResize="0"/>
                          <p:nvPr/>
                        </p:nvPicPr>
                        <p:blipFill rotWithShape="1">
                          <a:blip r:embed="rId3">
                            <a:alphaModFix/>
                          </a:blip>
                          <a:srcRect/>
                          <a:stretch/>
                        </p:blipFill>
                        <p:spPr>
                          <a:xfrm>
                            <a:off x="2377825" y="3101375"/>
                            <a:ext cx="4782125" cy="1916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  <p:sp>
                        <p:nvSpPr>
                          <p:cNvPr id="326" name="Google Shape;326;p7"/>
                          <p:cNvSpPr/>
                          <p:nvPr/>
                        </p:nvSpPr>
                        <p:spPr>
                          <a:xfrm>
                            <a:off x="3293275" y="4610100"/>
                            <a:ext cx="152400" cy="1311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marR="0" lvl="0" indent="0" algn="l" rtl="0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>
                                <a:srgbClr val="000000"/>
                              </a:buClr>
                              <a:buSzPts val="1400"/>
                              <a:buFont typeface="Arial"/>
                              <a:buNone/>
                            </a:pPr>
                            <a:endParaRPr sz="1400" b="0" i="0" u="none" strike="noStrike" cap="none">
                              <a:solidFill>
                                <a:srgbClr val="000000"/>
                              </a:solidFill>
                              <a:latin typeface="Arial"/>
                              <a:ea typeface="Arial"/>
                              <a:cs typeface="Arial"/>
                              <a:sym typeface="Arial"/>
                            </a:endParaRPr>
                          </a:p>
                        </p:txBody>
                      </p:sp>
                    </p:grpSp>
                    <p:sp>
                      <p:nvSpPr>
                        <p:cNvPr id="327" name="Google Shape;327;p7"/>
                        <p:cNvSpPr/>
                        <p:nvPr/>
                      </p:nvSpPr>
                      <p:spPr>
                        <a:xfrm>
                          <a:off x="1631875" y="4129850"/>
                          <a:ext cx="200700" cy="182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328" name="Google Shape;328;p7"/>
                      <p:cNvSpPr/>
                      <p:nvPr/>
                    </p:nvSpPr>
                    <p:spPr>
                      <a:xfrm>
                        <a:off x="2662050" y="4047800"/>
                        <a:ext cx="191400" cy="173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29" name="Google Shape;329;p7"/>
                    <p:cNvSpPr/>
                    <p:nvPr/>
                  </p:nvSpPr>
                  <p:spPr>
                    <a:xfrm>
                      <a:off x="3920150" y="3883700"/>
                      <a:ext cx="255300" cy="1914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30" name="Google Shape;330;p7"/>
                  <p:cNvSpPr/>
                  <p:nvPr/>
                </p:nvSpPr>
                <p:spPr>
                  <a:xfrm>
                    <a:off x="4913875" y="3847225"/>
                    <a:ext cx="180000" cy="2643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31" name="Google Shape;331;p7"/>
                <p:cNvSpPr/>
                <p:nvPr/>
              </p:nvSpPr>
              <p:spPr>
                <a:xfrm>
                  <a:off x="5807300" y="3911050"/>
                  <a:ext cx="1704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32" name="Google Shape;332;p7"/>
              <p:cNvSpPr/>
              <p:nvPr/>
            </p:nvSpPr>
            <p:spPr>
              <a:xfrm>
                <a:off x="6564000" y="3746950"/>
                <a:ext cx="182400" cy="255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3" name="Google Shape;333;p7"/>
            <p:cNvSpPr/>
            <p:nvPr/>
          </p:nvSpPr>
          <p:spPr>
            <a:xfrm>
              <a:off x="7284200" y="3774300"/>
              <a:ext cx="2097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4" name="Google Shape;334;p7"/>
          <p:cNvGrpSpPr/>
          <p:nvPr/>
        </p:nvGrpSpPr>
        <p:grpSpPr>
          <a:xfrm>
            <a:off x="2180938" y="1040425"/>
            <a:ext cx="4782125" cy="1916600"/>
            <a:chOff x="3368500" y="1268350"/>
            <a:chExt cx="4782125" cy="1916600"/>
          </a:xfrm>
        </p:grpSpPr>
        <p:grpSp>
          <p:nvGrpSpPr>
            <p:cNvPr id="335" name="Google Shape;335;p7"/>
            <p:cNvGrpSpPr/>
            <p:nvPr/>
          </p:nvGrpSpPr>
          <p:grpSpPr>
            <a:xfrm>
              <a:off x="3368500" y="1268350"/>
              <a:ext cx="4782125" cy="1916600"/>
              <a:chOff x="2933475" y="1197975"/>
              <a:chExt cx="4782125" cy="1916600"/>
            </a:xfrm>
          </p:grpSpPr>
          <p:grpSp>
            <p:nvGrpSpPr>
              <p:cNvPr id="336" name="Google Shape;336;p7"/>
              <p:cNvGrpSpPr/>
              <p:nvPr/>
            </p:nvGrpSpPr>
            <p:grpSpPr>
              <a:xfrm>
                <a:off x="2933475" y="1197975"/>
                <a:ext cx="4782125" cy="1916600"/>
                <a:chOff x="2370850" y="1197975"/>
                <a:chExt cx="4782125" cy="1916600"/>
              </a:xfrm>
            </p:grpSpPr>
            <p:grpSp>
              <p:nvGrpSpPr>
                <p:cNvPr id="337" name="Google Shape;337;p7"/>
                <p:cNvGrpSpPr/>
                <p:nvPr/>
              </p:nvGrpSpPr>
              <p:grpSpPr>
                <a:xfrm>
                  <a:off x="2370850" y="1197975"/>
                  <a:ext cx="4782125" cy="1916600"/>
                  <a:chOff x="1671450" y="1197975"/>
                  <a:chExt cx="4782125" cy="1916600"/>
                </a:xfrm>
              </p:grpSpPr>
              <p:grpSp>
                <p:nvGrpSpPr>
                  <p:cNvPr id="338" name="Google Shape;338;p7"/>
                  <p:cNvGrpSpPr/>
                  <p:nvPr/>
                </p:nvGrpSpPr>
                <p:grpSpPr>
                  <a:xfrm>
                    <a:off x="1671450" y="1197975"/>
                    <a:ext cx="4782125" cy="1916600"/>
                    <a:chOff x="1108800" y="1197975"/>
                    <a:chExt cx="4782125" cy="1916600"/>
                  </a:xfrm>
                </p:grpSpPr>
                <p:grpSp>
                  <p:nvGrpSpPr>
                    <p:cNvPr id="339" name="Google Shape;339;p7"/>
                    <p:cNvGrpSpPr/>
                    <p:nvPr/>
                  </p:nvGrpSpPr>
                  <p:grpSpPr>
                    <a:xfrm>
                      <a:off x="1108800" y="1197975"/>
                      <a:ext cx="4782125" cy="1916600"/>
                      <a:chOff x="664675" y="1197975"/>
                      <a:chExt cx="4782125" cy="1916600"/>
                    </a:xfrm>
                  </p:grpSpPr>
                  <p:grpSp>
                    <p:nvGrpSpPr>
                      <p:cNvPr id="340" name="Google Shape;340;p7"/>
                      <p:cNvGrpSpPr/>
                      <p:nvPr/>
                    </p:nvGrpSpPr>
                    <p:grpSpPr>
                      <a:xfrm>
                        <a:off x="664675" y="1197975"/>
                        <a:ext cx="4782125" cy="1916600"/>
                        <a:chOff x="2377825" y="1139350"/>
                        <a:chExt cx="4782125" cy="1916600"/>
                      </a:xfrm>
                    </p:grpSpPr>
                    <p:pic>
                      <p:nvPicPr>
                        <p:cNvPr id="341" name="Google Shape;341;p7"/>
                        <p:cNvPicPr preferRelativeResize="0"/>
                        <p:nvPr/>
                      </p:nvPicPr>
                      <p:blipFill rotWithShape="1">
                        <a:blip r:embed="rId4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2377825" y="1139350"/>
                          <a:ext cx="4782125" cy="191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342" name="Google Shape;342;p7"/>
                        <p:cNvSpPr/>
                        <p:nvPr/>
                      </p:nvSpPr>
                      <p:spPr>
                        <a:xfrm>
                          <a:off x="3305175" y="1333500"/>
                          <a:ext cx="142800" cy="1287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343" name="Google Shape;343;p7"/>
                      <p:cNvSpPr/>
                      <p:nvPr/>
                    </p:nvSpPr>
                    <p:spPr>
                      <a:xfrm>
                        <a:off x="1868925" y="1449550"/>
                        <a:ext cx="164100" cy="1458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44" name="Google Shape;344;p7"/>
                    <p:cNvSpPr/>
                    <p:nvPr/>
                  </p:nvSpPr>
                  <p:spPr>
                    <a:xfrm>
                      <a:off x="2625600" y="1923625"/>
                      <a:ext cx="200700" cy="2097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45" name="Google Shape;345;p7"/>
                  <p:cNvSpPr/>
                  <p:nvPr/>
                </p:nvSpPr>
                <p:spPr>
                  <a:xfrm>
                    <a:off x="3482550" y="1750400"/>
                    <a:ext cx="191400" cy="2007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46" name="Google Shape;346;p7"/>
                <p:cNvSpPr/>
                <p:nvPr/>
              </p:nvSpPr>
              <p:spPr>
                <a:xfrm>
                  <a:off x="4467150" y="2078600"/>
                  <a:ext cx="1914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7" name="Google Shape;347;p7"/>
              <p:cNvSpPr/>
              <p:nvPr/>
            </p:nvSpPr>
            <p:spPr>
              <a:xfrm>
                <a:off x="5296775" y="2315625"/>
                <a:ext cx="150000" cy="256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8" name="Google Shape;348;p7"/>
            <p:cNvSpPr/>
            <p:nvPr/>
          </p:nvSpPr>
          <p:spPr>
            <a:xfrm>
              <a:off x="5998750" y="2169775"/>
              <a:ext cx="255300" cy="328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" name="Google Shape;349;p7"/>
          <p:cNvGrpSpPr/>
          <p:nvPr/>
        </p:nvGrpSpPr>
        <p:grpSpPr>
          <a:xfrm>
            <a:off x="2180950" y="3094075"/>
            <a:ext cx="4782125" cy="1916600"/>
            <a:chOff x="3844875" y="3226900"/>
            <a:chExt cx="4782125" cy="1916600"/>
          </a:xfrm>
        </p:grpSpPr>
        <p:grpSp>
          <p:nvGrpSpPr>
            <p:cNvPr id="350" name="Google Shape;350;p7"/>
            <p:cNvGrpSpPr/>
            <p:nvPr/>
          </p:nvGrpSpPr>
          <p:grpSpPr>
            <a:xfrm>
              <a:off x="3844875" y="3226900"/>
              <a:ext cx="4782125" cy="1916600"/>
              <a:chOff x="3418975" y="3184950"/>
              <a:chExt cx="4782125" cy="1916600"/>
            </a:xfrm>
          </p:grpSpPr>
          <p:grpSp>
            <p:nvGrpSpPr>
              <p:cNvPr id="351" name="Google Shape;351;p7"/>
              <p:cNvGrpSpPr/>
              <p:nvPr/>
            </p:nvGrpSpPr>
            <p:grpSpPr>
              <a:xfrm>
                <a:off x="3418975" y="3184950"/>
                <a:ext cx="4782125" cy="1916600"/>
                <a:chOff x="2801625" y="3145350"/>
                <a:chExt cx="4782125" cy="1916600"/>
              </a:xfrm>
            </p:grpSpPr>
            <p:grpSp>
              <p:nvGrpSpPr>
                <p:cNvPr id="352" name="Google Shape;352;p7"/>
                <p:cNvGrpSpPr/>
                <p:nvPr/>
              </p:nvGrpSpPr>
              <p:grpSpPr>
                <a:xfrm>
                  <a:off x="2801625" y="3145350"/>
                  <a:ext cx="4782125" cy="1916600"/>
                  <a:chOff x="2138700" y="3145350"/>
                  <a:chExt cx="4782125" cy="1916600"/>
                </a:xfrm>
              </p:grpSpPr>
              <p:grpSp>
                <p:nvGrpSpPr>
                  <p:cNvPr id="353" name="Google Shape;353;p7"/>
                  <p:cNvGrpSpPr/>
                  <p:nvPr/>
                </p:nvGrpSpPr>
                <p:grpSpPr>
                  <a:xfrm>
                    <a:off x="2138700" y="3145350"/>
                    <a:ext cx="4782125" cy="1916600"/>
                    <a:chOff x="1195725" y="3145350"/>
                    <a:chExt cx="4782125" cy="1916600"/>
                  </a:xfrm>
                </p:grpSpPr>
                <p:grpSp>
                  <p:nvGrpSpPr>
                    <p:cNvPr id="354" name="Google Shape;354;p7"/>
                    <p:cNvGrpSpPr/>
                    <p:nvPr/>
                  </p:nvGrpSpPr>
                  <p:grpSpPr>
                    <a:xfrm>
                      <a:off x="1195725" y="3145350"/>
                      <a:ext cx="4782125" cy="1916600"/>
                      <a:chOff x="450725" y="3145350"/>
                      <a:chExt cx="4782125" cy="1916600"/>
                    </a:xfrm>
                  </p:grpSpPr>
                  <p:grpSp>
                    <p:nvGrpSpPr>
                      <p:cNvPr id="355" name="Google Shape;355;p7"/>
                      <p:cNvGrpSpPr/>
                      <p:nvPr/>
                    </p:nvGrpSpPr>
                    <p:grpSpPr>
                      <a:xfrm>
                        <a:off x="450725" y="3145350"/>
                        <a:ext cx="4782125" cy="1916600"/>
                        <a:chOff x="2377825" y="3101375"/>
                        <a:chExt cx="4782125" cy="1916600"/>
                      </a:xfrm>
                    </p:grpSpPr>
                    <p:pic>
                      <p:nvPicPr>
                        <p:cNvPr id="356" name="Google Shape;356;p7"/>
                        <p:cNvPicPr preferRelativeResize="0"/>
                        <p:nvPr/>
                      </p:nvPicPr>
                      <p:blipFill rotWithShape="1">
                        <a:blip r:embed="rId3">
                          <a:alphaModFix/>
                        </a:blip>
                        <a:srcRect/>
                        <a:stretch/>
                      </p:blipFill>
                      <p:spPr>
                        <a:xfrm>
                          <a:off x="2377825" y="3101375"/>
                          <a:ext cx="4782125" cy="1916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  <p:sp>
                      <p:nvSpPr>
                        <p:cNvPr id="357" name="Google Shape;357;p7"/>
                        <p:cNvSpPr/>
                        <p:nvPr/>
                      </p:nvSpPr>
                      <p:spPr>
                        <a:xfrm>
                          <a:off x="3293275" y="4610100"/>
                          <a:ext cx="152400" cy="1311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marR="0" lvl="0" indent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Pts val="1400"/>
                            <a:buFont typeface="Arial"/>
                            <a:buNone/>
                          </a:pPr>
                          <a:endParaRPr sz="1400" b="0" i="0" u="none" strike="noStrike" cap="none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endParaRPr>
                        </a:p>
                      </p:txBody>
                    </p:sp>
                  </p:grpSp>
                  <p:sp>
                    <p:nvSpPr>
                      <p:cNvPr id="358" name="Google Shape;358;p7"/>
                      <p:cNvSpPr/>
                      <p:nvPr/>
                    </p:nvSpPr>
                    <p:spPr>
                      <a:xfrm>
                        <a:off x="1631875" y="4129850"/>
                        <a:ext cx="200700" cy="1824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59" name="Google Shape;359;p7"/>
                    <p:cNvSpPr/>
                    <p:nvPr/>
                  </p:nvSpPr>
                  <p:spPr>
                    <a:xfrm>
                      <a:off x="2662050" y="4047800"/>
                      <a:ext cx="191400" cy="1731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60" name="Google Shape;360;p7"/>
                  <p:cNvSpPr/>
                  <p:nvPr/>
                </p:nvSpPr>
                <p:spPr>
                  <a:xfrm>
                    <a:off x="3920150" y="3883700"/>
                    <a:ext cx="255300" cy="191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61" name="Google Shape;361;p7"/>
                <p:cNvSpPr/>
                <p:nvPr/>
              </p:nvSpPr>
              <p:spPr>
                <a:xfrm>
                  <a:off x="4913875" y="3847225"/>
                  <a:ext cx="180000" cy="2643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62" name="Google Shape;362;p7"/>
              <p:cNvSpPr/>
              <p:nvPr/>
            </p:nvSpPr>
            <p:spPr>
              <a:xfrm>
                <a:off x="5807300" y="3911050"/>
                <a:ext cx="1704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63" name="Google Shape;363;p7"/>
            <p:cNvSpPr/>
            <p:nvPr/>
          </p:nvSpPr>
          <p:spPr>
            <a:xfrm>
              <a:off x="6564000" y="3746950"/>
              <a:ext cx="182400" cy="255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2180950" y="1040425"/>
            <a:ext cx="4782125" cy="1916600"/>
            <a:chOff x="2933475" y="1197975"/>
            <a:chExt cx="4782125" cy="1916600"/>
          </a:xfrm>
        </p:grpSpPr>
        <p:grpSp>
          <p:nvGrpSpPr>
            <p:cNvPr id="365" name="Google Shape;365;p7"/>
            <p:cNvGrpSpPr/>
            <p:nvPr/>
          </p:nvGrpSpPr>
          <p:grpSpPr>
            <a:xfrm>
              <a:off x="2933475" y="1197975"/>
              <a:ext cx="4782125" cy="1916600"/>
              <a:chOff x="2370850" y="1197975"/>
              <a:chExt cx="4782125" cy="1916600"/>
            </a:xfrm>
          </p:grpSpPr>
          <p:grpSp>
            <p:nvGrpSpPr>
              <p:cNvPr id="366" name="Google Shape;366;p7"/>
              <p:cNvGrpSpPr/>
              <p:nvPr/>
            </p:nvGrpSpPr>
            <p:grpSpPr>
              <a:xfrm>
                <a:off x="2370850" y="1197975"/>
                <a:ext cx="4782125" cy="1916600"/>
                <a:chOff x="1671450" y="1197975"/>
                <a:chExt cx="4782125" cy="1916600"/>
              </a:xfrm>
            </p:grpSpPr>
            <p:grpSp>
              <p:nvGrpSpPr>
                <p:cNvPr id="367" name="Google Shape;367;p7"/>
                <p:cNvGrpSpPr/>
                <p:nvPr/>
              </p:nvGrpSpPr>
              <p:grpSpPr>
                <a:xfrm>
                  <a:off x="1671450" y="1197975"/>
                  <a:ext cx="4782125" cy="1916600"/>
                  <a:chOff x="1108800" y="1197975"/>
                  <a:chExt cx="4782125" cy="1916600"/>
                </a:xfrm>
              </p:grpSpPr>
              <p:grpSp>
                <p:nvGrpSpPr>
                  <p:cNvPr id="368" name="Google Shape;368;p7"/>
                  <p:cNvGrpSpPr/>
                  <p:nvPr/>
                </p:nvGrpSpPr>
                <p:grpSpPr>
                  <a:xfrm>
                    <a:off x="1108800" y="1197975"/>
                    <a:ext cx="4782125" cy="1916600"/>
                    <a:chOff x="664675" y="1197975"/>
                    <a:chExt cx="4782125" cy="1916600"/>
                  </a:xfrm>
                </p:grpSpPr>
                <p:grpSp>
                  <p:nvGrpSpPr>
                    <p:cNvPr id="369" name="Google Shape;369;p7"/>
                    <p:cNvGrpSpPr/>
                    <p:nvPr/>
                  </p:nvGrpSpPr>
                  <p:grpSpPr>
                    <a:xfrm>
                      <a:off x="664675" y="1197975"/>
                      <a:ext cx="4782125" cy="1916600"/>
                      <a:chOff x="2377825" y="1139350"/>
                      <a:chExt cx="4782125" cy="1916600"/>
                    </a:xfrm>
                  </p:grpSpPr>
                  <p:pic>
                    <p:nvPicPr>
                      <p:cNvPr id="370" name="Google Shape;370;p7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2377825" y="1139350"/>
                        <a:ext cx="4782125" cy="19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371" name="Google Shape;371;p7"/>
                      <p:cNvSpPr/>
                      <p:nvPr/>
                    </p:nvSpPr>
                    <p:spPr>
                      <a:xfrm>
                        <a:off x="3305175" y="1333500"/>
                        <a:ext cx="142800" cy="128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72" name="Google Shape;372;p7"/>
                    <p:cNvSpPr/>
                    <p:nvPr/>
                  </p:nvSpPr>
                  <p:spPr>
                    <a:xfrm>
                      <a:off x="1868925" y="1449550"/>
                      <a:ext cx="164100" cy="1458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73" name="Google Shape;373;p7"/>
                  <p:cNvSpPr/>
                  <p:nvPr/>
                </p:nvSpPr>
                <p:spPr>
                  <a:xfrm>
                    <a:off x="2625600" y="1923625"/>
                    <a:ext cx="200700" cy="2097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74" name="Google Shape;374;p7"/>
                <p:cNvSpPr/>
                <p:nvPr/>
              </p:nvSpPr>
              <p:spPr>
                <a:xfrm>
                  <a:off x="3482550" y="1750400"/>
                  <a:ext cx="191400" cy="200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75" name="Google Shape;375;p7"/>
              <p:cNvSpPr/>
              <p:nvPr/>
            </p:nvSpPr>
            <p:spPr>
              <a:xfrm>
                <a:off x="4467150" y="2078600"/>
                <a:ext cx="1914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" name="Google Shape;376;p7"/>
            <p:cNvSpPr/>
            <p:nvPr/>
          </p:nvSpPr>
          <p:spPr>
            <a:xfrm>
              <a:off x="5296775" y="2315625"/>
              <a:ext cx="150000" cy="256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7"/>
          <p:cNvGrpSpPr/>
          <p:nvPr/>
        </p:nvGrpSpPr>
        <p:grpSpPr>
          <a:xfrm>
            <a:off x="2180950" y="3094075"/>
            <a:ext cx="4782125" cy="1916600"/>
            <a:chOff x="3418975" y="3184950"/>
            <a:chExt cx="4782125" cy="1916600"/>
          </a:xfrm>
        </p:grpSpPr>
        <p:grpSp>
          <p:nvGrpSpPr>
            <p:cNvPr id="378" name="Google Shape;378;p7"/>
            <p:cNvGrpSpPr/>
            <p:nvPr/>
          </p:nvGrpSpPr>
          <p:grpSpPr>
            <a:xfrm>
              <a:off x="3418975" y="3184950"/>
              <a:ext cx="4782125" cy="1916600"/>
              <a:chOff x="2801625" y="3145350"/>
              <a:chExt cx="4782125" cy="1916600"/>
            </a:xfrm>
          </p:grpSpPr>
          <p:grpSp>
            <p:nvGrpSpPr>
              <p:cNvPr id="379" name="Google Shape;379;p7"/>
              <p:cNvGrpSpPr/>
              <p:nvPr/>
            </p:nvGrpSpPr>
            <p:grpSpPr>
              <a:xfrm>
                <a:off x="2801625" y="3145350"/>
                <a:ext cx="4782125" cy="1916600"/>
                <a:chOff x="2138700" y="3145350"/>
                <a:chExt cx="4782125" cy="1916600"/>
              </a:xfrm>
            </p:grpSpPr>
            <p:grpSp>
              <p:nvGrpSpPr>
                <p:cNvPr id="380" name="Google Shape;380;p7"/>
                <p:cNvGrpSpPr/>
                <p:nvPr/>
              </p:nvGrpSpPr>
              <p:grpSpPr>
                <a:xfrm>
                  <a:off x="2138700" y="3145350"/>
                  <a:ext cx="4782125" cy="1916600"/>
                  <a:chOff x="1195725" y="3145350"/>
                  <a:chExt cx="4782125" cy="1916600"/>
                </a:xfrm>
              </p:grpSpPr>
              <p:grpSp>
                <p:nvGrpSpPr>
                  <p:cNvPr id="381" name="Google Shape;381;p7"/>
                  <p:cNvGrpSpPr/>
                  <p:nvPr/>
                </p:nvGrpSpPr>
                <p:grpSpPr>
                  <a:xfrm>
                    <a:off x="1195725" y="3145350"/>
                    <a:ext cx="4782125" cy="1916600"/>
                    <a:chOff x="450725" y="3145350"/>
                    <a:chExt cx="4782125" cy="1916600"/>
                  </a:xfrm>
                </p:grpSpPr>
                <p:grpSp>
                  <p:nvGrpSpPr>
                    <p:cNvPr id="382" name="Google Shape;382;p7"/>
                    <p:cNvGrpSpPr/>
                    <p:nvPr/>
                  </p:nvGrpSpPr>
                  <p:grpSpPr>
                    <a:xfrm>
                      <a:off x="450725" y="3145350"/>
                      <a:ext cx="4782125" cy="1916600"/>
                      <a:chOff x="2377825" y="3101375"/>
                      <a:chExt cx="4782125" cy="1916600"/>
                    </a:xfrm>
                  </p:grpSpPr>
                  <p:pic>
                    <p:nvPicPr>
                      <p:cNvPr id="383" name="Google Shape;383;p7"/>
                      <p:cNvPicPr preferRelativeResize="0"/>
                      <p:nvPr/>
                    </p:nvPicPr>
                    <p:blipFill rotWithShape="1">
                      <a:blip r:embed="rId3">
                        <a:alphaModFix/>
                      </a:blip>
                      <a:srcRect/>
                      <a:stretch/>
                    </p:blipFill>
                    <p:spPr>
                      <a:xfrm>
                        <a:off x="2377825" y="3101375"/>
                        <a:ext cx="4782125" cy="191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  <p:sp>
                    <p:nvSpPr>
                      <p:cNvPr id="384" name="Google Shape;384;p7"/>
                      <p:cNvSpPr/>
                      <p:nvPr/>
                    </p:nvSpPr>
                    <p:spPr>
                      <a:xfrm>
                        <a:off x="3293275" y="4610100"/>
                        <a:ext cx="152400" cy="1311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p:txBody>
                  </p:sp>
                </p:grpSp>
                <p:sp>
                  <p:nvSpPr>
                    <p:cNvPr id="385" name="Google Shape;385;p7"/>
                    <p:cNvSpPr/>
                    <p:nvPr/>
                  </p:nvSpPr>
                  <p:spPr>
                    <a:xfrm>
                      <a:off x="1631875" y="4129850"/>
                      <a:ext cx="200700" cy="1824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86" name="Google Shape;386;p7"/>
                  <p:cNvSpPr/>
                  <p:nvPr/>
                </p:nvSpPr>
                <p:spPr>
                  <a:xfrm>
                    <a:off x="2662050" y="4047800"/>
                    <a:ext cx="191400" cy="1731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87" name="Google Shape;387;p7"/>
                <p:cNvSpPr/>
                <p:nvPr/>
              </p:nvSpPr>
              <p:spPr>
                <a:xfrm>
                  <a:off x="3920150" y="3883700"/>
                  <a:ext cx="255300" cy="191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8" name="Google Shape;388;p7"/>
              <p:cNvSpPr/>
              <p:nvPr/>
            </p:nvSpPr>
            <p:spPr>
              <a:xfrm>
                <a:off x="4913875" y="3847225"/>
                <a:ext cx="180000" cy="264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9" name="Google Shape;389;p7"/>
            <p:cNvSpPr/>
            <p:nvPr/>
          </p:nvSpPr>
          <p:spPr>
            <a:xfrm>
              <a:off x="5807300" y="3911050"/>
              <a:ext cx="1704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0" name="Google Shape;390;p7"/>
          <p:cNvGrpSpPr/>
          <p:nvPr/>
        </p:nvGrpSpPr>
        <p:grpSpPr>
          <a:xfrm>
            <a:off x="2180950" y="1040425"/>
            <a:ext cx="4782125" cy="1916600"/>
            <a:chOff x="2370850" y="1197975"/>
            <a:chExt cx="4782125" cy="1916600"/>
          </a:xfrm>
        </p:grpSpPr>
        <p:grpSp>
          <p:nvGrpSpPr>
            <p:cNvPr id="391" name="Google Shape;391;p7"/>
            <p:cNvGrpSpPr/>
            <p:nvPr/>
          </p:nvGrpSpPr>
          <p:grpSpPr>
            <a:xfrm>
              <a:off x="2370850" y="1197975"/>
              <a:ext cx="4782125" cy="1916600"/>
              <a:chOff x="1671450" y="1197975"/>
              <a:chExt cx="4782125" cy="1916600"/>
            </a:xfrm>
          </p:grpSpPr>
          <p:grpSp>
            <p:nvGrpSpPr>
              <p:cNvPr id="392" name="Google Shape;392;p7"/>
              <p:cNvGrpSpPr/>
              <p:nvPr/>
            </p:nvGrpSpPr>
            <p:grpSpPr>
              <a:xfrm>
                <a:off x="1671450" y="1197975"/>
                <a:ext cx="4782125" cy="1916600"/>
                <a:chOff x="1108800" y="1197975"/>
                <a:chExt cx="4782125" cy="1916600"/>
              </a:xfrm>
            </p:grpSpPr>
            <p:grpSp>
              <p:nvGrpSpPr>
                <p:cNvPr id="393" name="Google Shape;393;p7"/>
                <p:cNvGrpSpPr/>
                <p:nvPr/>
              </p:nvGrpSpPr>
              <p:grpSpPr>
                <a:xfrm>
                  <a:off x="1108800" y="1197975"/>
                  <a:ext cx="4782125" cy="1916600"/>
                  <a:chOff x="664675" y="1197975"/>
                  <a:chExt cx="4782125" cy="1916600"/>
                </a:xfrm>
              </p:grpSpPr>
              <p:grpSp>
                <p:nvGrpSpPr>
                  <p:cNvPr id="394" name="Google Shape;394;p7"/>
                  <p:cNvGrpSpPr/>
                  <p:nvPr/>
                </p:nvGrpSpPr>
                <p:grpSpPr>
                  <a:xfrm>
                    <a:off x="664675" y="1197975"/>
                    <a:ext cx="4782125" cy="1916600"/>
                    <a:chOff x="2377825" y="1139350"/>
                    <a:chExt cx="4782125" cy="1916600"/>
                  </a:xfrm>
                </p:grpSpPr>
                <p:pic>
                  <p:nvPicPr>
                    <p:cNvPr id="395" name="Google Shape;395;p7"/>
                    <p:cNvPicPr preferRelativeResize="0"/>
                    <p:nvPr/>
                  </p:nvPicPr>
                  <p:blipFill rotWithShape="1">
                    <a:blip r:embed="rId4">
                      <a:alphaModFix/>
                    </a:blip>
                    <a:srcRect/>
                    <a:stretch/>
                  </p:blipFill>
                  <p:spPr>
                    <a:xfrm>
                      <a:off x="2377825" y="1139350"/>
                      <a:ext cx="4782125" cy="1916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396" name="Google Shape;396;p7"/>
                    <p:cNvSpPr/>
                    <p:nvPr/>
                  </p:nvSpPr>
                  <p:spPr>
                    <a:xfrm>
                      <a:off x="3305175" y="1333500"/>
                      <a:ext cx="142800" cy="1287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397" name="Google Shape;397;p7"/>
                  <p:cNvSpPr/>
                  <p:nvPr/>
                </p:nvSpPr>
                <p:spPr>
                  <a:xfrm>
                    <a:off x="1868925" y="1449550"/>
                    <a:ext cx="164100" cy="1458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398" name="Google Shape;398;p7"/>
                <p:cNvSpPr/>
                <p:nvPr/>
              </p:nvSpPr>
              <p:spPr>
                <a:xfrm>
                  <a:off x="2625600" y="1923625"/>
                  <a:ext cx="200700" cy="209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9" name="Google Shape;399;p7"/>
              <p:cNvSpPr/>
              <p:nvPr/>
            </p:nvSpPr>
            <p:spPr>
              <a:xfrm>
                <a:off x="3482550" y="1750400"/>
                <a:ext cx="191400" cy="200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0" name="Google Shape;400;p7"/>
            <p:cNvSpPr/>
            <p:nvPr/>
          </p:nvSpPr>
          <p:spPr>
            <a:xfrm>
              <a:off x="4467150" y="2078600"/>
              <a:ext cx="1914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7"/>
          <p:cNvGrpSpPr/>
          <p:nvPr/>
        </p:nvGrpSpPr>
        <p:grpSpPr>
          <a:xfrm>
            <a:off x="2180950" y="3094075"/>
            <a:ext cx="4782125" cy="1916600"/>
            <a:chOff x="2801625" y="3145350"/>
            <a:chExt cx="4782125" cy="1916600"/>
          </a:xfrm>
        </p:grpSpPr>
        <p:grpSp>
          <p:nvGrpSpPr>
            <p:cNvPr id="402" name="Google Shape;402;p7"/>
            <p:cNvGrpSpPr/>
            <p:nvPr/>
          </p:nvGrpSpPr>
          <p:grpSpPr>
            <a:xfrm>
              <a:off x="2801625" y="3145350"/>
              <a:ext cx="4782125" cy="1916600"/>
              <a:chOff x="2138700" y="3145350"/>
              <a:chExt cx="4782125" cy="1916600"/>
            </a:xfrm>
          </p:grpSpPr>
          <p:grpSp>
            <p:nvGrpSpPr>
              <p:cNvPr id="403" name="Google Shape;403;p7"/>
              <p:cNvGrpSpPr/>
              <p:nvPr/>
            </p:nvGrpSpPr>
            <p:grpSpPr>
              <a:xfrm>
                <a:off x="2138700" y="3145350"/>
                <a:ext cx="4782125" cy="1916600"/>
                <a:chOff x="1195725" y="3145350"/>
                <a:chExt cx="4782125" cy="1916600"/>
              </a:xfrm>
            </p:grpSpPr>
            <p:grpSp>
              <p:nvGrpSpPr>
                <p:cNvPr id="404" name="Google Shape;404;p7"/>
                <p:cNvGrpSpPr/>
                <p:nvPr/>
              </p:nvGrpSpPr>
              <p:grpSpPr>
                <a:xfrm>
                  <a:off x="1195725" y="3145350"/>
                  <a:ext cx="4782125" cy="1916600"/>
                  <a:chOff x="450725" y="3145350"/>
                  <a:chExt cx="4782125" cy="1916600"/>
                </a:xfrm>
              </p:grpSpPr>
              <p:grpSp>
                <p:nvGrpSpPr>
                  <p:cNvPr id="405" name="Google Shape;405;p7"/>
                  <p:cNvGrpSpPr/>
                  <p:nvPr/>
                </p:nvGrpSpPr>
                <p:grpSpPr>
                  <a:xfrm>
                    <a:off x="450725" y="3145350"/>
                    <a:ext cx="4782125" cy="1916600"/>
                    <a:chOff x="2377825" y="3101375"/>
                    <a:chExt cx="4782125" cy="1916600"/>
                  </a:xfrm>
                </p:grpSpPr>
                <p:pic>
                  <p:nvPicPr>
                    <p:cNvPr id="406" name="Google Shape;406;p7"/>
                    <p:cNvPicPr preferRelativeResize="0"/>
                    <p:nvPr/>
                  </p:nvPicPr>
                  <p:blipFill rotWithShape="1">
                    <a:blip r:embed="rId3">
                      <a:alphaModFix/>
                    </a:blip>
                    <a:srcRect/>
                    <a:stretch/>
                  </p:blipFill>
                  <p:spPr>
                    <a:xfrm>
                      <a:off x="2377825" y="3101375"/>
                      <a:ext cx="4782125" cy="1916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</p:pic>
                <p:sp>
                  <p:nvSpPr>
                    <p:cNvPr id="407" name="Google Shape;407;p7"/>
                    <p:cNvSpPr/>
                    <p:nvPr/>
                  </p:nvSpPr>
                  <p:spPr>
                    <a:xfrm>
                      <a:off x="3293275" y="4610100"/>
                      <a:ext cx="152400" cy="13110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sp>
                <p:nvSpPr>
                  <p:cNvPr id="408" name="Google Shape;408;p7"/>
                  <p:cNvSpPr/>
                  <p:nvPr/>
                </p:nvSpPr>
                <p:spPr>
                  <a:xfrm>
                    <a:off x="1631875" y="4129850"/>
                    <a:ext cx="200700" cy="1824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09" name="Google Shape;409;p7"/>
                <p:cNvSpPr/>
                <p:nvPr/>
              </p:nvSpPr>
              <p:spPr>
                <a:xfrm>
                  <a:off x="2662050" y="4047800"/>
                  <a:ext cx="191400" cy="173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0" name="Google Shape;410;p7"/>
              <p:cNvSpPr/>
              <p:nvPr/>
            </p:nvSpPr>
            <p:spPr>
              <a:xfrm>
                <a:off x="3920150" y="3883700"/>
                <a:ext cx="255300" cy="191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" name="Google Shape;411;p7"/>
            <p:cNvSpPr/>
            <p:nvPr/>
          </p:nvSpPr>
          <p:spPr>
            <a:xfrm>
              <a:off x="4913875" y="3847225"/>
              <a:ext cx="180000" cy="264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2" name="Google Shape;412;p7"/>
          <p:cNvGrpSpPr/>
          <p:nvPr/>
        </p:nvGrpSpPr>
        <p:grpSpPr>
          <a:xfrm>
            <a:off x="2180950" y="1040425"/>
            <a:ext cx="4782125" cy="1916600"/>
            <a:chOff x="1671450" y="1197975"/>
            <a:chExt cx="4782125" cy="1916600"/>
          </a:xfrm>
        </p:grpSpPr>
        <p:grpSp>
          <p:nvGrpSpPr>
            <p:cNvPr id="413" name="Google Shape;413;p7"/>
            <p:cNvGrpSpPr/>
            <p:nvPr/>
          </p:nvGrpSpPr>
          <p:grpSpPr>
            <a:xfrm>
              <a:off x="1671450" y="1197975"/>
              <a:ext cx="4782125" cy="1916600"/>
              <a:chOff x="1108800" y="1197975"/>
              <a:chExt cx="4782125" cy="1916600"/>
            </a:xfrm>
          </p:grpSpPr>
          <p:grpSp>
            <p:nvGrpSpPr>
              <p:cNvPr id="414" name="Google Shape;414;p7"/>
              <p:cNvGrpSpPr/>
              <p:nvPr/>
            </p:nvGrpSpPr>
            <p:grpSpPr>
              <a:xfrm>
                <a:off x="1108800" y="1197975"/>
                <a:ext cx="4782125" cy="1916600"/>
                <a:chOff x="664675" y="1197975"/>
                <a:chExt cx="4782125" cy="1916600"/>
              </a:xfrm>
            </p:grpSpPr>
            <p:grpSp>
              <p:nvGrpSpPr>
                <p:cNvPr id="415" name="Google Shape;415;p7"/>
                <p:cNvGrpSpPr/>
                <p:nvPr/>
              </p:nvGrpSpPr>
              <p:grpSpPr>
                <a:xfrm>
                  <a:off x="664675" y="1197975"/>
                  <a:ext cx="4782125" cy="1916600"/>
                  <a:chOff x="2377825" y="1139350"/>
                  <a:chExt cx="4782125" cy="1916600"/>
                </a:xfrm>
              </p:grpSpPr>
              <p:pic>
                <p:nvPicPr>
                  <p:cNvPr id="416" name="Google Shape;416;p7"/>
                  <p:cNvPicPr preferRelativeResize="0"/>
                  <p:nvPr/>
                </p:nvPicPr>
                <p:blipFill rotWithShape="1">
                  <a:blip r:embed="rId4">
                    <a:alphaModFix/>
                  </a:blip>
                  <a:srcRect/>
                  <a:stretch/>
                </p:blipFill>
                <p:spPr>
                  <a:xfrm>
                    <a:off x="2377825" y="1139350"/>
                    <a:ext cx="4782125" cy="1916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17" name="Google Shape;417;p7"/>
                  <p:cNvSpPr/>
                  <p:nvPr/>
                </p:nvSpPr>
                <p:spPr>
                  <a:xfrm>
                    <a:off x="3305175" y="1333500"/>
                    <a:ext cx="142800" cy="1287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18" name="Google Shape;418;p7"/>
                <p:cNvSpPr/>
                <p:nvPr/>
              </p:nvSpPr>
              <p:spPr>
                <a:xfrm>
                  <a:off x="1868925" y="1449550"/>
                  <a:ext cx="164100" cy="145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9" name="Google Shape;419;p7"/>
              <p:cNvSpPr/>
              <p:nvPr/>
            </p:nvSpPr>
            <p:spPr>
              <a:xfrm>
                <a:off x="2625600" y="1923625"/>
                <a:ext cx="200700" cy="209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0" name="Google Shape;420;p7"/>
            <p:cNvSpPr/>
            <p:nvPr/>
          </p:nvSpPr>
          <p:spPr>
            <a:xfrm>
              <a:off x="3482550" y="1750400"/>
              <a:ext cx="191400" cy="200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7"/>
          <p:cNvGrpSpPr/>
          <p:nvPr/>
        </p:nvGrpSpPr>
        <p:grpSpPr>
          <a:xfrm>
            <a:off x="2180950" y="3094075"/>
            <a:ext cx="4782125" cy="1916600"/>
            <a:chOff x="2138700" y="3145350"/>
            <a:chExt cx="4782125" cy="1916600"/>
          </a:xfrm>
        </p:grpSpPr>
        <p:grpSp>
          <p:nvGrpSpPr>
            <p:cNvPr id="422" name="Google Shape;422;p7"/>
            <p:cNvGrpSpPr/>
            <p:nvPr/>
          </p:nvGrpSpPr>
          <p:grpSpPr>
            <a:xfrm>
              <a:off x="2138700" y="3145350"/>
              <a:ext cx="4782125" cy="1916600"/>
              <a:chOff x="1195725" y="3145350"/>
              <a:chExt cx="4782125" cy="1916600"/>
            </a:xfrm>
          </p:grpSpPr>
          <p:grpSp>
            <p:nvGrpSpPr>
              <p:cNvPr id="423" name="Google Shape;423;p7"/>
              <p:cNvGrpSpPr/>
              <p:nvPr/>
            </p:nvGrpSpPr>
            <p:grpSpPr>
              <a:xfrm>
                <a:off x="1195725" y="3145350"/>
                <a:ext cx="4782125" cy="1916600"/>
                <a:chOff x="450725" y="3145350"/>
                <a:chExt cx="4782125" cy="1916600"/>
              </a:xfrm>
            </p:grpSpPr>
            <p:grpSp>
              <p:nvGrpSpPr>
                <p:cNvPr id="424" name="Google Shape;424;p7"/>
                <p:cNvGrpSpPr/>
                <p:nvPr/>
              </p:nvGrpSpPr>
              <p:grpSpPr>
                <a:xfrm>
                  <a:off x="450725" y="3145350"/>
                  <a:ext cx="4782125" cy="1916600"/>
                  <a:chOff x="2377825" y="3101375"/>
                  <a:chExt cx="4782125" cy="1916600"/>
                </a:xfrm>
              </p:grpSpPr>
              <p:pic>
                <p:nvPicPr>
                  <p:cNvPr id="425" name="Google Shape;425;p7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/>
                  <a:stretch/>
                </p:blipFill>
                <p:spPr>
                  <a:xfrm>
                    <a:off x="2377825" y="3101375"/>
                    <a:ext cx="4782125" cy="1916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26" name="Google Shape;426;p7"/>
                  <p:cNvSpPr/>
                  <p:nvPr/>
                </p:nvSpPr>
                <p:spPr>
                  <a:xfrm>
                    <a:off x="3293275" y="4610100"/>
                    <a:ext cx="152400" cy="13110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27" name="Google Shape;427;p7"/>
                <p:cNvSpPr/>
                <p:nvPr/>
              </p:nvSpPr>
              <p:spPr>
                <a:xfrm>
                  <a:off x="1631875" y="4129850"/>
                  <a:ext cx="200700" cy="1824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8" name="Google Shape;428;p7"/>
              <p:cNvSpPr/>
              <p:nvPr/>
            </p:nvSpPr>
            <p:spPr>
              <a:xfrm>
                <a:off x="2662050" y="4047800"/>
                <a:ext cx="191400" cy="1731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9" name="Google Shape;429;p7"/>
            <p:cNvSpPr/>
            <p:nvPr/>
          </p:nvSpPr>
          <p:spPr>
            <a:xfrm>
              <a:off x="3920150" y="3883700"/>
              <a:ext cx="255300" cy="191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7"/>
          <p:cNvGrpSpPr/>
          <p:nvPr/>
        </p:nvGrpSpPr>
        <p:grpSpPr>
          <a:xfrm>
            <a:off x="2180950" y="1040425"/>
            <a:ext cx="4782125" cy="1916600"/>
            <a:chOff x="1108800" y="1197975"/>
            <a:chExt cx="4782125" cy="1916600"/>
          </a:xfrm>
        </p:grpSpPr>
        <p:grpSp>
          <p:nvGrpSpPr>
            <p:cNvPr id="431" name="Google Shape;431;p7"/>
            <p:cNvGrpSpPr/>
            <p:nvPr/>
          </p:nvGrpSpPr>
          <p:grpSpPr>
            <a:xfrm>
              <a:off x="1108800" y="1197975"/>
              <a:ext cx="4782125" cy="1916600"/>
              <a:chOff x="664675" y="1197975"/>
              <a:chExt cx="4782125" cy="1916600"/>
            </a:xfrm>
          </p:grpSpPr>
          <p:grpSp>
            <p:nvGrpSpPr>
              <p:cNvPr id="432" name="Google Shape;432;p7"/>
              <p:cNvGrpSpPr/>
              <p:nvPr/>
            </p:nvGrpSpPr>
            <p:grpSpPr>
              <a:xfrm>
                <a:off x="664675" y="1197975"/>
                <a:ext cx="4782125" cy="1916600"/>
                <a:chOff x="2377825" y="1139350"/>
                <a:chExt cx="4782125" cy="1916600"/>
              </a:xfrm>
            </p:grpSpPr>
            <p:pic>
              <p:nvPicPr>
                <p:cNvPr id="433" name="Google Shape;433;p7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2377825" y="1139350"/>
                  <a:ext cx="4782125" cy="1916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34" name="Google Shape;434;p7"/>
                <p:cNvSpPr/>
                <p:nvPr/>
              </p:nvSpPr>
              <p:spPr>
                <a:xfrm>
                  <a:off x="3305175" y="1333500"/>
                  <a:ext cx="142800" cy="1287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35" name="Google Shape;435;p7"/>
              <p:cNvSpPr/>
              <p:nvPr/>
            </p:nvSpPr>
            <p:spPr>
              <a:xfrm>
                <a:off x="1868925" y="1449550"/>
                <a:ext cx="164100" cy="1458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6" name="Google Shape;436;p7"/>
            <p:cNvSpPr/>
            <p:nvPr/>
          </p:nvSpPr>
          <p:spPr>
            <a:xfrm>
              <a:off x="2625600" y="1923625"/>
              <a:ext cx="200700" cy="209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7" name="Google Shape;437;p7"/>
          <p:cNvGrpSpPr/>
          <p:nvPr/>
        </p:nvGrpSpPr>
        <p:grpSpPr>
          <a:xfrm>
            <a:off x="2180950" y="3094075"/>
            <a:ext cx="4782125" cy="1916600"/>
            <a:chOff x="1195725" y="3145350"/>
            <a:chExt cx="4782125" cy="1916600"/>
          </a:xfrm>
        </p:grpSpPr>
        <p:grpSp>
          <p:nvGrpSpPr>
            <p:cNvPr id="438" name="Google Shape;438;p7"/>
            <p:cNvGrpSpPr/>
            <p:nvPr/>
          </p:nvGrpSpPr>
          <p:grpSpPr>
            <a:xfrm>
              <a:off x="1195725" y="3145350"/>
              <a:ext cx="4782125" cy="1916600"/>
              <a:chOff x="450725" y="3145350"/>
              <a:chExt cx="4782125" cy="1916600"/>
            </a:xfrm>
          </p:grpSpPr>
          <p:grpSp>
            <p:nvGrpSpPr>
              <p:cNvPr id="439" name="Google Shape;439;p7"/>
              <p:cNvGrpSpPr/>
              <p:nvPr/>
            </p:nvGrpSpPr>
            <p:grpSpPr>
              <a:xfrm>
                <a:off x="450725" y="3145350"/>
                <a:ext cx="4782125" cy="1916600"/>
                <a:chOff x="2377825" y="3101375"/>
                <a:chExt cx="4782125" cy="1916600"/>
              </a:xfrm>
            </p:grpSpPr>
            <p:pic>
              <p:nvPicPr>
                <p:cNvPr id="440" name="Google Shape;440;p7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/>
                <a:stretch/>
              </p:blipFill>
              <p:spPr>
                <a:xfrm>
                  <a:off x="2377825" y="3101375"/>
                  <a:ext cx="4782125" cy="1916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41" name="Google Shape;441;p7"/>
                <p:cNvSpPr/>
                <p:nvPr/>
              </p:nvSpPr>
              <p:spPr>
                <a:xfrm>
                  <a:off x="3293275" y="4610100"/>
                  <a:ext cx="152400" cy="1311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42" name="Google Shape;442;p7"/>
              <p:cNvSpPr/>
              <p:nvPr/>
            </p:nvSpPr>
            <p:spPr>
              <a:xfrm>
                <a:off x="1631875" y="4129850"/>
                <a:ext cx="200700" cy="182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3" name="Google Shape;443;p7"/>
            <p:cNvSpPr/>
            <p:nvPr/>
          </p:nvSpPr>
          <p:spPr>
            <a:xfrm>
              <a:off x="2662050" y="4047800"/>
              <a:ext cx="191400" cy="1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4" name="Google Shape;44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7</a:t>
            </a:fld>
            <a:endParaRPr/>
          </a:p>
        </p:txBody>
      </p:sp>
      <p:grpSp>
        <p:nvGrpSpPr>
          <p:cNvPr id="445" name="Google Shape;445;p7"/>
          <p:cNvGrpSpPr/>
          <p:nvPr/>
        </p:nvGrpSpPr>
        <p:grpSpPr>
          <a:xfrm>
            <a:off x="2180950" y="1040425"/>
            <a:ext cx="4782125" cy="1916600"/>
            <a:chOff x="2117125" y="1138325"/>
            <a:chExt cx="4782125" cy="1916600"/>
          </a:xfrm>
        </p:grpSpPr>
        <p:pic>
          <p:nvPicPr>
            <p:cNvPr id="446" name="Google Shape;446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117125" y="1138325"/>
              <a:ext cx="4782125" cy="191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47" name="Google Shape;447;p7"/>
            <p:cNvSpPr txBox="1"/>
            <p:nvPr/>
          </p:nvSpPr>
          <p:spPr>
            <a:xfrm>
              <a:off x="3028950" y="1319225"/>
              <a:ext cx="504900" cy="32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7"/>
          <p:cNvGrpSpPr/>
          <p:nvPr/>
        </p:nvGrpSpPr>
        <p:grpSpPr>
          <a:xfrm>
            <a:off x="2180925" y="3094075"/>
            <a:ext cx="4782125" cy="1916600"/>
            <a:chOff x="2576988" y="3111650"/>
            <a:chExt cx="4782125" cy="1916600"/>
          </a:xfrm>
        </p:grpSpPr>
        <p:pic>
          <p:nvPicPr>
            <p:cNvPr id="449" name="Google Shape;449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76988" y="3111650"/>
              <a:ext cx="4782125" cy="191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0" name="Google Shape;450;p7"/>
            <p:cNvSpPr txBox="1"/>
            <p:nvPr/>
          </p:nvSpPr>
          <p:spPr>
            <a:xfrm>
              <a:off x="3481400" y="4152900"/>
              <a:ext cx="447600" cy="60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7"/>
          <p:cNvGrpSpPr/>
          <p:nvPr/>
        </p:nvGrpSpPr>
        <p:grpSpPr>
          <a:xfrm>
            <a:off x="2180913" y="3094075"/>
            <a:ext cx="4782125" cy="1916600"/>
            <a:chOff x="2576988" y="3111650"/>
            <a:chExt cx="4782125" cy="1916600"/>
          </a:xfrm>
        </p:grpSpPr>
        <p:pic>
          <p:nvPicPr>
            <p:cNvPr id="452" name="Google Shape;45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76988" y="3111650"/>
              <a:ext cx="4782125" cy="191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7"/>
            <p:cNvSpPr txBox="1"/>
            <p:nvPr/>
          </p:nvSpPr>
          <p:spPr>
            <a:xfrm>
              <a:off x="3276600" y="4157675"/>
              <a:ext cx="447600" cy="600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7"/>
          <p:cNvGrpSpPr/>
          <p:nvPr/>
        </p:nvGrpSpPr>
        <p:grpSpPr>
          <a:xfrm>
            <a:off x="2180950" y="1040425"/>
            <a:ext cx="4782125" cy="1916600"/>
            <a:chOff x="2333350" y="1192825"/>
            <a:chExt cx="4782125" cy="1916600"/>
          </a:xfrm>
        </p:grpSpPr>
        <p:pic>
          <p:nvPicPr>
            <p:cNvPr id="455" name="Google Shape;455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33350" y="1192825"/>
              <a:ext cx="4782125" cy="1916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7"/>
            <p:cNvSpPr txBox="1"/>
            <p:nvPr/>
          </p:nvSpPr>
          <p:spPr>
            <a:xfrm>
              <a:off x="3245175" y="1373725"/>
              <a:ext cx="312300" cy="328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" name="Google Shape;45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80925" y="1040425"/>
            <a:ext cx="4782125" cy="191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0938" y="3094075"/>
            <a:ext cx="4782125" cy="19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"/>
          <p:cNvSpPr txBox="1"/>
          <p:nvPr/>
        </p:nvSpPr>
        <p:spPr>
          <a:xfrm>
            <a:off x="2333625" y="3605225"/>
            <a:ext cx="104700" cy="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0" name="Google Shape;460;p7"/>
          <p:cNvCxnSpPr/>
          <p:nvPr/>
        </p:nvCxnSpPr>
        <p:spPr>
          <a:xfrm>
            <a:off x="6424600" y="2247900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1" name="Google Shape;461;p7"/>
          <p:cNvCxnSpPr/>
          <p:nvPr/>
        </p:nvCxnSpPr>
        <p:spPr>
          <a:xfrm rot="10800000">
            <a:off x="6424600" y="3495675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2" name="Google Shape;462;p7"/>
          <p:cNvCxnSpPr/>
          <p:nvPr/>
        </p:nvCxnSpPr>
        <p:spPr>
          <a:xfrm rot="10800000">
            <a:off x="6143600" y="3495675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3" name="Google Shape;463;p7"/>
          <p:cNvCxnSpPr/>
          <p:nvPr/>
        </p:nvCxnSpPr>
        <p:spPr>
          <a:xfrm>
            <a:off x="6143600" y="2247900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4" name="Google Shape;464;p7"/>
          <p:cNvCxnSpPr/>
          <p:nvPr/>
        </p:nvCxnSpPr>
        <p:spPr>
          <a:xfrm>
            <a:off x="5838800" y="2247900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65" name="Google Shape;465;p7"/>
          <p:cNvCxnSpPr/>
          <p:nvPr/>
        </p:nvCxnSpPr>
        <p:spPr>
          <a:xfrm rot="10800000">
            <a:off x="5838800" y="3657600"/>
            <a:ext cx="0" cy="23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9"/>
          <p:cNvSpPr txBox="1">
            <a:spLocks noGrp="1"/>
          </p:cNvSpPr>
          <p:nvPr>
            <p:ph type="body" idx="1"/>
          </p:nvPr>
        </p:nvSpPr>
        <p:spPr>
          <a:xfrm>
            <a:off x="426175" y="560525"/>
            <a:ext cx="85206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2200" b="1">
                <a:solidFill>
                  <a:srgbClr val="D9D9D9"/>
                </a:solidFill>
              </a:rPr>
              <a:t>Prediction ML</a:t>
            </a:r>
            <a:endParaRPr sz="2200" b="1">
              <a:solidFill>
                <a:srgbClr val="D9D9D9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D9D9D9"/>
              </a:solidFill>
            </a:endParaRPr>
          </a:p>
        </p:txBody>
      </p:sp>
      <p:sp>
        <p:nvSpPr>
          <p:cNvPr id="471" name="Google Shape;471;p9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Material and Methods</a:t>
            </a:r>
            <a:endParaRPr b="1">
              <a:solidFill>
                <a:srgbClr val="B7B7B7"/>
              </a:solidFill>
            </a:endParaRPr>
          </a:p>
        </p:txBody>
      </p:sp>
      <p:pic>
        <p:nvPicPr>
          <p:cNvPr id="472" name="Google Shape;47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649" y="1227624"/>
            <a:ext cx="3445375" cy="5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174" y="3538574"/>
            <a:ext cx="3445375" cy="53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366" y="4074540"/>
            <a:ext cx="2337012" cy="588684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  <p:pic>
        <p:nvPicPr>
          <p:cNvPr id="476" name="Google Shape;476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8213" y="1777424"/>
            <a:ext cx="2556246" cy="54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8426" y="558050"/>
            <a:ext cx="5318275" cy="217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8425" y="558050"/>
            <a:ext cx="5318275" cy="217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28425" y="558050"/>
            <a:ext cx="5318292" cy="217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9"/>
          <p:cNvSpPr/>
          <p:nvPr/>
        </p:nvSpPr>
        <p:spPr>
          <a:xfrm>
            <a:off x="7915275" y="2157425"/>
            <a:ext cx="119100" cy="99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9"/>
          <p:cNvSpPr txBox="1"/>
          <p:nvPr/>
        </p:nvSpPr>
        <p:spPr>
          <a:xfrm>
            <a:off x="7886700" y="1966925"/>
            <a:ext cx="399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" sz="12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2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28425" y="2836801"/>
            <a:ext cx="5318300" cy="21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8414" y="2836790"/>
            <a:ext cx="5318300" cy="2178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9"/>
          <p:cNvCxnSpPr/>
          <p:nvPr/>
        </p:nvCxnSpPr>
        <p:spPr>
          <a:xfrm flipH="1">
            <a:off x="7496150" y="3436150"/>
            <a:ext cx="2400" cy="12525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9"/>
          <p:cNvCxnSpPr/>
          <p:nvPr/>
        </p:nvCxnSpPr>
        <p:spPr>
          <a:xfrm rot="10800000" flipH="1">
            <a:off x="4320875" y="3484700"/>
            <a:ext cx="3254700" cy="90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6" name="Google Shape;486;p9"/>
          <p:cNvSpPr/>
          <p:nvPr/>
        </p:nvSpPr>
        <p:spPr>
          <a:xfrm>
            <a:off x="4252925" y="3439250"/>
            <a:ext cx="119100" cy="99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9"/>
          <p:cNvSpPr txBox="1"/>
          <p:nvPr/>
        </p:nvSpPr>
        <p:spPr>
          <a:xfrm>
            <a:off x="4191000" y="3467100"/>
            <a:ext cx="7524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fr" sz="14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eccm</a:t>
            </a:r>
            <a:endParaRPr sz="14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9"/>
          <p:cNvSpPr txBox="1"/>
          <p:nvPr/>
        </p:nvSpPr>
        <p:spPr>
          <a:xfrm>
            <a:off x="7297400" y="4688650"/>
            <a:ext cx="3999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fr" sz="12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200" b="0" i="0" u="none" strike="noStrike" cap="none" baseline="-25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9"/>
          <p:cNvSpPr/>
          <p:nvPr/>
        </p:nvSpPr>
        <p:spPr>
          <a:xfrm>
            <a:off x="3628375" y="461350"/>
            <a:ext cx="5318400" cy="19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9"/>
          <p:cNvSpPr txBox="1"/>
          <p:nvPr/>
        </p:nvSpPr>
        <p:spPr>
          <a:xfrm>
            <a:off x="4885525" y="485200"/>
            <a:ext cx="2804100" cy="2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Determination of Nc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9"/>
          <p:cNvSpPr txBox="1"/>
          <p:nvPr/>
        </p:nvSpPr>
        <p:spPr>
          <a:xfrm>
            <a:off x="4893200" y="2836800"/>
            <a:ext cx="2804100" cy="25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Determination of Y</a:t>
            </a:r>
            <a:r>
              <a:rPr lang="fr" sz="1400" b="1" i="0" u="none" strike="noStrike" cap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eccm</a:t>
            </a:r>
            <a:endParaRPr sz="1400" b="1" i="0" u="none" strike="noStrike" cap="none" baseline="-25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100000">
              <a:srgbClr val="000000"/>
            </a:gs>
          </a:gsLst>
          <a:lin ang="5400012" scaled="0"/>
        </a:gra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"/>
          <p:cNvSpPr txBox="1">
            <a:spLocks noGrp="1"/>
          </p:cNvSpPr>
          <p:nvPr>
            <p:ph type="title"/>
          </p:nvPr>
        </p:nvSpPr>
        <p:spPr>
          <a:xfrm>
            <a:off x="311700" y="2275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" b="1">
                <a:solidFill>
                  <a:srgbClr val="B7B7B7"/>
                </a:solidFill>
              </a:rPr>
              <a:t>Cohorts</a:t>
            </a:r>
            <a:endParaRPr b="1">
              <a:solidFill>
                <a:srgbClr val="B7B7B7"/>
              </a:solidFill>
            </a:endParaRPr>
          </a:p>
        </p:txBody>
      </p:sp>
      <p:sp>
        <p:nvSpPr>
          <p:cNvPr id="497" name="Google Shape;497;p3"/>
          <p:cNvSpPr txBox="1">
            <a:spLocks noGrp="1"/>
          </p:cNvSpPr>
          <p:nvPr>
            <p:ph type="body" idx="1"/>
          </p:nvPr>
        </p:nvSpPr>
        <p:spPr>
          <a:xfrm>
            <a:off x="311700" y="934950"/>
            <a:ext cx="8520600" cy="3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solidFill>
                  <a:srgbClr val="FFFFFF"/>
                </a:solidFill>
              </a:rPr>
              <a:t>Cohort 1 </a:t>
            </a:r>
            <a:r>
              <a:rPr lang="fr" sz="1600">
                <a:solidFill>
                  <a:srgbClr val="00FFFF"/>
                </a:solidFill>
              </a:rPr>
              <a:t>[1]</a:t>
            </a:r>
            <a:r>
              <a:rPr lang="fr" sz="1600">
                <a:solidFill>
                  <a:srgbClr val="FFFF00"/>
                </a:solidFill>
              </a:rPr>
              <a:t> </a:t>
            </a:r>
            <a:r>
              <a:rPr lang="fr" sz="1600">
                <a:solidFill>
                  <a:srgbClr val="FFFFFF"/>
                </a:solidFill>
              </a:rPr>
              <a:t>: 414 PET images of patients with lung lesions (303 primary lesions / 111 metastases). 43 features per patient.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solidFill>
                  <a:srgbClr val="FFFFFF"/>
                </a:solidFill>
              </a:rPr>
              <a:t>Cohort 2</a:t>
            </a:r>
            <a:r>
              <a:rPr lang="fr" sz="1600">
                <a:solidFill>
                  <a:srgbClr val="00FFFF"/>
                </a:solidFill>
              </a:rPr>
              <a:t> [2]</a:t>
            </a:r>
            <a:r>
              <a:rPr lang="fr" sz="1600">
                <a:solidFill>
                  <a:srgbClr val="FFFFFF"/>
                </a:solidFill>
              </a:rPr>
              <a:t> : 569 fine needle aspiration images of breast (357 benign masses / 212 malignant masses). 30 features per image.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" sz="1600">
                <a:solidFill>
                  <a:srgbClr val="FFFFFF"/>
                </a:solidFill>
              </a:rPr>
              <a:t>Synthetic cohorts 1 &amp; 2 : 2 synthetic cohorts with no predictive information created from cohorts 1 and 2 by arbitrarily assigning one of the 2 status to each patient.</a:t>
            </a:r>
            <a:endParaRPr sz="1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400">
                <a:solidFill>
                  <a:srgbClr val="00FFFF"/>
                </a:solidFill>
              </a:rPr>
              <a:t>[1]</a:t>
            </a:r>
            <a:r>
              <a:rPr lang="fr" sz="1400">
                <a:solidFill>
                  <a:schemeClr val="lt1"/>
                </a:solidFill>
              </a:rPr>
              <a:t> Kirienko et al, Eur J Nucl Med Mol Imaging, 45:1649-1660, 2018.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fr" sz="1400">
                <a:solidFill>
                  <a:srgbClr val="00FFFF"/>
                </a:solidFill>
              </a:rPr>
              <a:t>[2]</a:t>
            </a:r>
            <a:r>
              <a:rPr lang="fr" sz="1400">
                <a:solidFill>
                  <a:srgbClr val="FFFFFF"/>
                </a:solidFill>
              </a:rPr>
              <a:t> Wolberg et al, Hum Pathol 26:792-796, 1995.</a:t>
            </a:r>
            <a:endParaRPr sz="14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498" name="Google Shape;49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f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</Words>
  <Application>Microsoft Office PowerPoint</Application>
  <PresentationFormat>Affichage à l'écran (16:9)</PresentationFormat>
  <Paragraphs>173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Simple Light</vt:lpstr>
      <vt:lpstr>        Anne-Sophie Dirand, Frédérique Frouin, Irène Buvat    IMIV, CEA, Inserm, CNRS, Univ. Paris-Sud, Université Paris-Saclay, Orsay, France</vt:lpstr>
      <vt:lpstr>What is radiomics / Why?</vt:lpstr>
      <vt:lpstr>Recurrent problem in radiomics</vt:lpstr>
      <vt:lpstr>Goal</vt:lpstr>
      <vt:lpstr>Material and Methods</vt:lpstr>
      <vt:lpstr>Material and Methods</vt:lpstr>
      <vt:lpstr>Material and Methods</vt:lpstr>
      <vt:lpstr>Material and Methods</vt:lpstr>
      <vt:lpstr>Cohorts</vt:lpstr>
      <vt:lpstr>Material and Methods</vt:lpstr>
      <vt:lpstr>Material and Methods</vt:lpstr>
      <vt:lpstr>Results</vt:lpstr>
      <vt:lpstr>Results</vt:lpstr>
      <vt:lpstr>Discussion / Conclusion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Anne-Sophie Dirand, Frédérique Frouin, Irène Buvat    IMIV, CEA, Inserm, CNRS, Univ. Paris-Sud, Université Paris-Saclay, Orsay, France</dc:title>
  <dc:creator>Chiavassa Sophie</dc:creator>
  <cp:lastModifiedBy>Chiavassa Sophie</cp:lastModifiedBy>
  <cp:revision>1</cp:revision>
  <dcterms:modified xsi:type="dcterms:W3CDTF">2019-11-25T07:28:02Z</dcterms:modified>
</cp:coreProperties>
</file>