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686D5-4A66-4A98-B85C-7950CF218C7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5173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E6B0C-A149-416C-95BB-A26090AE545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658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4E07B-7418-4314-824C-55106110885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98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A483F-C70B-4B02-9672-345D6534F06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0792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AE2B8-1BCF-4DD1-BBF5-55E4B5D032F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61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B4A80-5C20-4490-B4B8-7E41DAE320E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7537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67BD3-1DE4-43AE-A41F-27E4CAAF73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869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DFAF5-1320-4438-8DB9-47BEEA083F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44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73744-F5A1-412E-B7B3-E0CA5DBFF34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892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B5F15-F00A-4478-ACCC-BECC78DE16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55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9A939-F95A-4110-8514-88E6D70875F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21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90E375-2127-48DD-9D4C-2FB64BEEE2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947266" y="333375"/>
            <a:ext cx="2056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IRN </a:t>
            </a:r>
            <a:r>
              <a:rPr lang="en-US" altLang="fr-FR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Terascale</a:t>
            </a:r>
            <a:endParaRPr lang="fr-FR" altLang="fr-FR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043608" y="836613"/>
            <a:ext cx="5236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fr-FR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Gilbert </a:t>
            </a:r>
            <a:r>
              <a:rPr lang="en-US" altLang="fr-FR" sz="20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Moultaka</a:t>
            </a:r>
            <a:r>
              <a:rPr lang="en-US" altLang="fr-FR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fr-FR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Tilman</a:t>
            </a:r>
            <a:r>
              <a:rPr lang="en-US" altLang="fr-FR" sz="20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fr-FR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Plehn</a:t>
            </a:r>
            <a:r>
              <a:rPr lang="en-US" altLang="fr-FR" sz="20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, Dirk </a:t>
            </a:r>
            <a:r>
              <a:rPr lang="en-US" altLang="fr-FR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Zerwas</a:t>
            </a:r>
            <a:endParaRPr lang="fr-FR" altLang="fr-FR" sz="20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9750" y="1340768"/>
            <a:ext cx="77041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Finances</a:t>
            </a:r>
            <a:endParaRPr lang="en-US" altLang="fr-FR" sz="1400" b="1" dirty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udget 2019: 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increased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After Annecy: 50% remain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Reorganisation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of </a:t>
            </a:r>
            <a:r>
              <a:rPr lang="en-US" altLang="fr-FR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Orsay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valley 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labs could be disruptive, think of backup solutions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084" name="Picture 12" descr="logoGDRTerasca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52389"/>
            <a:ext cx="2232819" cy="152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39552" y="2317635"/>
            <a:ext cx="7704138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IRN</a:t>
            </a:r>
            <a:endParaRPr lang="en-US" altLang="fr-FR" sz="1400" b="1" dirty="0" smtClean="0">
              <a:solidFill>
                <a:srgbClr val="00206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Nex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contact person at CNRS-DERCI: Geraldine Petit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Met with </a:t>
            </a:r>
            <a:r>
              <a:rPr lang="en-US" altLang="fr-FR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Mme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Petit last week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Signatures: all but one (Heidelberg)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IRN-members (according to the CNRS): only those listed by name in the MOU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CNRS requires us now to list each non-IRN attending person receiving meeting with rank (though not the serial number)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9552" y="3844205"/>
            <a:ext cx="77041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Meetings </a:t>
            </a:r>
            <a:r>
              <a:rPr lang="en-US" altLang="fr-F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2019</a:t>
            </a:r>
            <a:endParaRPr lang="en-US" altLang="fr-FR" sz="1400" b="1" dirty="0" smtClean="0">
              <a:solidFill>
                <a:srgbClr val="00206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Annecy: great attendance (&gt;70)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Bruxelles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Dates: Oct 16-18, 2019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Fees: probably yes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Requests for travel: before summer, will distribute remaining budget entirely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83568" y="5301208"/>
            <a:ext cx="770413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Meetings 2020</a:t>
            </a:r>
            <a:endParaRPr lang="en-US" altLang="fr-FR" sz="14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 in Germany (</a:t>
            </a:r>
            <a:r>
              <a:rPr lang="en-US" altLang="fr-FR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eg</a:t>
            </a: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Bonn?) with a chance for funding by UFA-DFH (if ….)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 in France</a:t>
            </a:r>
            <a:endParaRPr lang="en-US" altLang="fr-FR" sz="14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148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Modèle par défaut</vt:lpstr>
      <vt:lpstr>Présentation PowerPoint</vt:lpstr>
    </vt:vector>
  </TitlesOfParts>
  <Company>LAL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zerwas</dc:creator>
  <cp:lastModifiedBy>Dirk Zerwas</cp:lastModifiedBy>
  <cp:revision>257</cp:revision>
  <dcterms:created xsi:type="dcterms:W3CDTF">2009-03-30T04:23:00Z</dcterms:created>
  <dcterms:modified xsi:type="dcterms:W3CDTF">2019-05-20T13:20:20Z</dcterms:modified>
</cp:coreProperties>
</file>