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4" r:id="rId4"/>
    <p:sldId id="259" r:id="rId5"/>
    <p:sldId id="260" r:id="rId6"/>
    <p:sldId id="267" r:id="rId7"/>
    <p:sldId id="266" r:id="rId8"/>
    <p:sldId id="272" r:id="rId9"/>
    <p:sldId id="276" r:id="rId10"/>
    <p:sldId id="277" r:id="rId11"/>
    <p:sldId id="268" r:id="rId12"/>
    <p:sldId id="278" r:id="rId13"/>
    <p:sldId id="274" r:id="rId14"/>
    <p:sldId id="279" r:id="rId15"/>
    <p:sldId id="280" r:id="rId16"/>
    <p:sldId id="275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1FF"/>
    <a:srgbClr val="17354A"/>
    <a:srgbClr val="00B4CD"/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11" autoAdjust="0"/>
  </p:normalViewPr>
  <p:slideViewPr>
    <p:cSldViewPr>
      <p:cViewPr>
        <p:scale>
          <a:sx n="121" d="100"/>
          <a:sy n="121" d="100"/>
        </p:scale>
        <p:origin x="-1632" y="-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6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image" Target="../media/image10.jpeg"/><Relationship Id="rId2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image" Target="../media/image10.jpeg"/><Relationship Id="rId2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57FA1-4426-45C6-9128-FC1229BB13BD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2748921-AE47-4B6C-AED6-0C38F0C68AAE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en-GB" sz="1800" b="1" dirty="0" smtClean="0"/>
            <a:t>ATLAS</a:t>
          </a:r>
          <a:endParaRPr lang="en-GB" sz="1600" dirty="0"/>
        </a:p>
      </dgm:t>
    </dgm:pt>
    <dgm:pt modelId="{D27E3CD1-CEA6-4C28-BFF5-F6304D9F784A}" type="parTrans" cxnId="{38517736-E995-4486-AC1C-24A44E2357F4}">
      <dgm:prSet/>
      <dgm:spPr/>
      <dgm:t>
        <a:bodyPr/>
        <a:lstStyle/>
        <a:p>
          <a:endParaRPr lang="en-GB"/>
        </a:p>
      </dgm:t>
    </dgm:pt>
    <dgm:pt modelId="{2E70CF93-407B-43F4-85FC-FE0323E88D9E}" type="sibTrans" cxnId="{38517736-E995-4486-AC1C-24A44E2357F4}">
      <dgm:prSet/>
      <dgm:spPr/>
      <dgm:t>
        <a:bodyPr/>
        <a:lstStyle/>
        <a:p>
          <a:endParaRPr lang="en-GB"/>
        </a:p>
      </dgm:t>
    </dgm:pt>
    <dgm:pt modelId="{4192226F-3D57-417C-AB83-A5716D6CFA2D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en-GB" sz="1800" b="1" smtClean="0"/>
            <a:t>LHCb</a:t>
          </a:r>
          <a:endParaRPr lang="en-GB" sz="1800" dirty="0"/>
        </a:p>
      </dgm:t>
    </dgm:pt>
    <dgm:pt modelId="{01E28909-42F8-40B6-96F5-B89ED73F566D}" type="parTrans" cxnId="{557BE91B-A106-4E2F-B980-87804C6590D6}">
      <dgm:prSet/>
      <dgm:spPr/>
      <dgm:t>
        <a:bodyPr/>
        <a:lstStyle/>
        <a:p>
          <a:endParaRPr lang="en-GB"/>
        </a:p>
      </dgm:t>
    </dgm:pt>
    <dgm:pt modelId="{9297B3BB-4F24-41FA-BF95-225F7CD5B3FD}" type="sibTrans" cxnId="{557BE91B-A106-4E2F-B980-87804C6590D6}">
      <dgm:prSet/>
      <dgm:spPr/>
      <dgm:t>
        <a:bodyPr/>
        <a:lstStyle/>
        <a:p>
          <a:endParaRPr lang="en-GB"/>
        </a:p>
      </dgm:t>
    </dgm:pt>
    <dgm:pt modelId="{8CFC5BB8-728D-48B9-B093-99178AA4B961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en-GB" sz="1800" b="1" dirty="0" smtClean="0"/>
            <a:t>Neutrinos</a:t>
          </a:r>
          <a:endParaRPr lang="en-GB" sz="1800" dirty="0"/>
        </a:p>
      </dgm:t>
    </dgm:pt>
    <dgm:pt modelId="{32ACC236-C9CB-477E-992C-B42679F9E76A}" type="parTrans" cxnId="{FB3D3A77-74B5-4639-8E43-FE96630B0237}">
      <dgm:prSet/>
      <dgm:spPr/>
      <dgm:t>
        <a:bodyPr/>
        <a:lstStyle/>
        <a:p>
          <a:endParaRPr lang="en-GB"/>
        </a:p>
      </dgm:t>
    </dgm:pt>
    <dgm:pt modelId="{5772CA47-2CDA-4282-8E67-FB9293DF4B2A}" type="sibTrans" cxnId="{FB3D3A77-74B5-4639-8E43-FE96630B0237}">
      <dgm:prSet/>
      <dgm:spPr/>
      <dgm:t>
        <a:bodyPr/>
        <a:lstStyle/>
        <a:p>
          <a:endParaRPr lang="en-GB"/>
        </a:p>
      </dgm:t>
    </dgm:pt>
    <dgm:pt modelId="{3B12AA9D-61D8-4DEB-BD9C-EB89CEBDE256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dirty="0" smtClean="0"/>
            <a:t> </a:t>
          </a:r>
          <a:r>
            <a:rPr lang="en-GB" sz="1200" dirty="0" smtClean="0"/>
            <a:t>At LHC, CERN</a:t>
          </a:r>
          <a:endParaRPr lang="en-GB" sz="1200" dirty="0"/>
        </a:p>
      </dgm:t>
    </dgm:pt>
    <dgm:pt modelId="{717DD2DF-F5C7-4F06-AED3-AC9A28239150}" type="parTrans" cxnId="{0DD98CD8-E99D-46C3-801E-B61602C8BE11}">
      <dgm:prSet/>
      <dgm:spPr/>
      <dgm:t>
        <a:bodyPr/>
        <a:lstStyle/>
        <a:p>
          <a:endParaRPr lang="en-GB"/>
        </a:p>
      </dgm:t>
    </dgm:pt>
    <dgm:pt modelId="{6C27EACC-5218-4268-B85E-AC0B8389362D}" type="sibTrans" cxnId="{0DD98CD8-E99D-46C3-801E-B61602C8BE11}">
      <dgm:prSet/>
      <dgm:spPr/>
      <dgm:t>
        <a:bodyPr/>
        <a:lstStyle/>
        <a:p>
          <a:endParaRPr lang="en-GB"/>
        </a:p>
      </dgm:t>
    </dgm:pt>
    <dgm:pt modelId="{9E8D5DDE-71B7-4097-B448-8D5FCBFA9945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200" dirty="0" smtClean="0"/>
            <a:t> At LHC,  CERN</a:t>
          </a:r>
          <a:endParaRPr lang="en-GB" sz="1400" dirty="0"/>
        </a:p>
      </dgm:t>
    </dgm:pt>
    <dgm:pt modelId="{57C9E391-4D80-4370-A0AE-4FF669B97B4E}" type="parTrans" cxnId="{8731C852-25B9-4FE1-9E41-B6D2818F8356}">
      <dgm:prSet/>
      <dgm:spPr/>
      <dgm:t>
        <a:bodyPr/>
        <a:lstStyle/>
        <a:p>
          <a:endParaRPr lang="en-GB"/>
        </a:p>
      </dgm:t>
    </dgm:pt>
    <dgm:pt modelId="{6A912D34-3C78-4895-92CE-48BFE2F7A142}" type="sibTrans" cxnId="{8731C852-25B9-4FE1-9E41-B6D2818F8356}">
      <dgm:prSet/>
      <dgm:spPr/>
      <dgm:t>
        <a:bodyPr/>
        <a:lstStyle/>
        <a:p>
          <a:endParaRPr lang="en-GB"/>
        </a:p>
      </dgm:t>
    </dgm:pt>
    <dgm:pt modelId="{205F3D67-54C9-44C8-BEF7-66C2B966EFBA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noProof="0" dirty="0" smtClean="0"/>
            <a:t> Matter-antimatter asymmetry</a:t>
          </a:r>
          <a:endParaRPr lang="en-GB" sz="1400" noProof="0" dirty="0"/>
        </a:p>
      </dgm:t>
    </dgm:pt>
    <dgm:pt modelId="{D4A927FB-4996-4DD5-8D9C-F0BDD868DC75}" type="parTrans" cxnId="{61080402-EB65-4BA6-9039-58EE39EC461C}">
      <dgm:prSet/>
      <dgm:spPr/>
      <dgm:t>
        <a:bodyPr/>
        <a:lstStyle/>
        <a:p>
          <a:endParaRPr lang="en-GB"/>
        </a:p>
      </dgm:t>
    </dgm:pt>
    <dgm:pt modelId="{DE275124-6EDF-4B60-9107-3C61DDA9CF59}" type="sibTrans" cxnId="{61080402-EB65-4BA6-9039-58EE39EC461C}">
      <dgm:prSet/>
      <dgm:spPr/>
      <dgm:t>
        <a:bodyPr/>
        <a:lstStyle/>
        <a:p>
          <a:endParaRPr lang="en-GB"/>
        </a:p>
      </dgm:t>
    </dgm:pt>
    <dgm:pt modelId="{E3761353-49FA-4385-A56E-A79DA2BF9FE5}">
      <dgm:prSet custT="1"/>
      <dgm:spPr>
        <a:solidFill>
          <a:srgbClr val="002060"/>
        </a:solidFill>
      </dgm:spPr>
      <dgm:t>
        <a:bodyPr/>
        <a:lstStyle/>
        <a:p>
          <a:pPr algn="l"/>
          <a:r>
            <a:rPr lang="en-GB" sz="1200" dirty="0" smtClean="0"/>
            <a:t> </a:t>
          </a:r>
          <a:r>
            <a:rPr lang="en-GB" sz="1400" dirty="0" smtClean="0"/>
            <a:t>Neutrino properties: oscillation, 4</a:t>
          </a:r>
          <a:r>
            <a:rPr lang="en-GB" sz="1400" baseline="30000" dirty="0" smtClean="0"/>
            <a:t>th</a:t>
          </a:r>
          <a:r>
            <a:rPr lang="en-GB" sz="1400" dirty="0" smtClean="0"/>
            <a:t> family, m</a:t>
          </a:r>
          <a:r>
            <a:rPr lang="en-GB" sz="1400" noProof="0" dirty="0" err="1" smtClean="0"/>
            <a:t>atter</a:t>
          </a:r>
          <a:r>
            <a:rPr lang="en-GB" sz="1400" noProof="0" dirty="0" smtClean="0"/>
            <a:t>-antimatter asymmetry</a:t>
          </a:r>
          <a:endParaRPr lang="en-GB" sz="1400" dirty="0"/>
        </a:p>
      </dgm:t>
    </dgm:pt>
    <dgm:pt modelId="{DFC59F1D-2209-41F4-B723-A3DA226D3D6F}" type="parTrans" cxnId="{B8A43568-67F8-488E-9443-E53D4459AC21}">
      <dgm:prSet/>
      <dgm:spPr/>
      <dgm:t>
        <a:bodyPr/>
        <a:lstStyle/>
        <a:p>
          <a:endParaRPr lang="en-GB"/>
        </a:p>
      </dgm:t>
    </dgm:pt>
    <dgm:pt modelId="{739AD747-99F7-43D4-9565-56A677A1AD45}" type="sibTrans" cxnId="{B8A43568-67F8-488E-9443-E53D4459AC21}">
      <dgm:prSet/>
      <dgm:spPr/>
      <dgm:t>
        <a:bodyPr/>
        <a:lstStyle/>
        <a:p>
          <a:endParaRPr lang="en-GB"/>
        </a:p>
      </dgm:t>
    </dgm:pt>
    <dgm:pt modelId="{82E5A7AA-CBF6-4364-AAAB-28C32EFE6B26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200" dirty="0" smtClean="0"/>
            <a:t> </a:t>
          </a:r>
          <a:r>
            <a:rPr lang="en-GB" sz="1400" dirty="0" smtClean="0"/>
            <a:t>Search for new physics</a:t>
          </a:r>
          <a:endParaRPr lang="en-GB" sz="1400" dirty="0"/>
        </a:p>
      </dgm:t>
    </dgm:pt>
    <dgm:pt modelId="{CFDCCF5E-8990-42F4-B70D-CFE0EE324555}" type="parTrans" cxnId="{56EDE2B2-3C07-4662-A19C-B1DC1AADB9A0}">
      <dgm:prSet/>
      <dgm:spPr/>
      <dgm:t>
        <a:bodyPr/>
        <a:lstStyle/>
        <a:p>
          <a:endParaRPr lang="en-GB"/>
        </a:p>
      </dgm:t>
    </dgm:pt>
    <dgm:pt modelId="{A2995DD0-5031-4678-B643-72292A9BBAAB}" type="sibTrans" cxnId="{56EDE2B2-3C07-4662-A19C-B1DC1AADB9A0}">
      <dgm:prSet/>
      <dgm:spPr/>
      <dgm:t>
        <a:bodyPr/>
        <a:lstStyle/>
        <a:p>
          <a:endParaRPr lang="en-GB"/>
        </a:p>
      </dgm:t>
    </dgm:pt>
    <dgm:pt modelId="{E73A5143-21C3-4DD2-8018-0F82CE7100D1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dirty="0" smtClean="0"/>
            <a:t> Higgs boson discovery, 2012</a:t>
          </a:r>
          <a:endParaRPr lang="en-GB" sz="1400" dirty="0"/>
        </a:p>
      </dgm:t>
    </dgm:pt>
    <dgm:pt modelId="{EE7AB3FC-78FB-46DC-9ED9-C87591472793}" type="parTrans" cxnId="{FD898282-513F-4A27-B600-91C93644A33F}">
      <dgm:prSet/>
      <dgm:spPr/>
      <dgm:t>
        <a:bodyPr/>
        <a:lstStyle/>
        <a:p>
          <a:endParaRPr lang="en-GB"/>
        </a:p>
      </dgm:t>
    </dgm:pt>
    <dgm:pt modelId="{E7DCFC5F-694E-4C34-8FD5-6457380BDCFD}" type="sibTrans" cxnId="{FD898282-513F-4A27-B600-91C93644A33F}">
      <dgm:prSet/>
      <dgm:spPr/>
      <dgm:t>
        <a:bodyPr/>
        <a:lstStyle/>
        <a:p>
          <a:endParaRPr lang="en-GB"/>
        </a:p>
      </dgm:t>
    </dgm:pt>
    <dgm:pt modelId="{443C8609-C554-4AD2-9260-DF88EBD51B7F}">
      <dgm:prSet/>
      <dgm:spPr>
        <a:solidFill>
          <a:srgbClr val="002060"/>
        </a:solidFill>
      </dgm:spPr>
      <dgm:t>
        <a:bodyPr/>
        <a:lstStyle/>
        <a:p>
          <a:pPr algn="l"/>
          <a:endParaRPr lang="en-GB" sz="900" dirty="0"/>
        </a:p>
      </dgm:t>
    </dgm:pt>
    <dgm:pt modelId="{4495F822-B4D6-4A1D-ADEF-3E95442C318D}" type="parTrans" cxnId="{15FB38C4-0058-4C1D-85E8-8B5E81628AA9}">
      <dgm:prSet/>
      <dgm:spPr/>
      <dgm:t>
        <a:bodyPr/>
        <a:lstStyle/>
        <a:p>
          <a:endParaRPr lang="en-GB"/>
        </a:p>
      </dgm:t>
    </dgm:pt>
    <dgm:pt modelId="{5199B307-9FDE-440F-A78E-3F4FC5B6A859}" type="sibTrans" cxnId="{15FB38C4-0058-4C1D-85E8-8B5E81628AA9}">
      <dgm:prSet/>
      <dgm:spPr/>
      <dgm:t>
        <a:bodyPr/>
        <a:lstStyle/>
        <a:p>
          <a:endParaRPr lang="en-GB"/>
        </a:p>
      </dgm:t>
    </dgm:pt>
    <dgm:pt modelId="{A2049315-BC08-4F4A-8644-2D2A829D2097}">
      <dgm:prSet custT="1"/>
      <dgm:spPr>
        <a:solidFill>
          <a:srgbClr val="002060"/>
        </a:solidFill>
      </dgm:spPr>
      <dgm:t>
        <a:bodyPr/>
        <a:lstStyle/>
        <a:p>
          <a:pPr algn="l"/>
          <a:r>
            <a:rPr lang="en-GB" sz="1400" dirty="0" smtClean="0"/>
            <a:t> </a:t>
          </a:r>
          <a:r>
            <a:rPr lang="en-GB" sz="1200" dirty="0" smtClean="0"/>
            <a:t>STEREO, </a:t>
          </a:r>
          <a:r>
            <a:rPr lang="en-GB" sz="1200" dirty="0" err="1" smtClean="0"/>
            <a:t>SuperNEMO</a:t>
          </a:r>
          <a:r>
            <a:rPr lang="en-GB" sz="1200" dirty="0" smtClean="0"/>
            <a:t> and WA105/DUNE</a:t>
          </a:r>
          <a:endParaRPr lang="en-GB" sz="1200" dirty="0"/>
        </a:p>
      </dgm:t>
    </dgm:pt>
    <dgm:pt modelId="{2161D867-99B4-4734-94BF-38F317491035}" type="parTrans" cxnId="{0DB2E460-6B2E-48EC-86C4-B257769765E1}">
      <dgm:prSet/>
      <dgm:spPr/>
      <dgm:t>
        <a:bodyPr/>
        <a:lstStyle/>
        <a:p>
          <a:endParaRPr lang="en-GB"/>
        </a:p>
      </dgm:t>
    </dgm:pt>
    <dgm:pt modelId="{FF5F887E-8F0E-4416-881E-770B9E6EE51C}" type="sibTrans" cxnId="{0DB2E460-6B2E-48EC-86C4-B257769765E1}">
      <dgm:prSet/>
      <dgm:spPr/>
      <dgm:t>
        <a:bodyPr/>
        <a:lstStyle/>
        <a:p>
          <a:endParaRPr lang="en-GB"/>
        </a:p>
      </dgm:t>
    </dgm:pt>
    <dgm:pt modelId="{F350B085-6776-4FE2-95F3-FD291827D351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200" dirty="0"/>
        </a:p>
      </dgm:t>
    </dgm:pt>
    <dgm:pt modelId="{4BDA0CD2-740F-40C3-996B-9131564DBBFA}" type="parTrans" cxnId="{CA8A8E8D-51A6-4C8B-94B7-24039981DE5E}">
      <dgm:prSet/>
      <dgm:spPr/>
      <dgm:t>
        <a:bodyPr/>
        <a:lstStyle/>
        <a:p>
          <a:endParaRPr lang="en-GB"/>
        </a:p>
      </dgm:t>
    </dgm:pt>
    <dgm:pt modelId="{83EB743A-3848-498D-943A-DEBB68A95CEC}" type="sibTrans" cxnId="{CA8A8E8D-51A6-4C8B-94B7-24039981DE5E}">
      <dgm:prSet/>
      <dgm:spPr/>
      <dgm:t>
        <a:bodyPr/>
        <a:lstStyle/>
        <a:p>
          <a:endParaRPr lang="en-GB"/>
        </a:p>
      </dgm:t>
    </dgm:pt>
    <dgm:pt modelId="{BE545765-6109-42C7-B691-378144E70200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400" dirty="0"/>
        </a:p>
      </dgm:t>
    </dgm:pt>
    <dgm:pt modelId="{1C89551B-E727-4C65-9D8B-710253A5AB8D}" type="parTrans" cxnId="{92DF8AB5-4F1B-43C4-8118-00AA1E405F02}">
      <dgm:prSet/>
      <dgm:spPr/>
      <dgm:t>
        <a:bodyPr/>
        <a:lstStyle/>
        <a:p>
          <a:endParaRPr lang="en-GB"/>
        </a:p>
      </dgm:t>
    </dgm:pt>
    <dgm:pt modelId="{3A356E84-E85F-4D6A-858D-0B9947D97825}" type="sibTrans" cxnId="{92DF8AB5-4F1B-43C4-8118-00AA1E405F02}">
      <dgm:prSet/>
      <dgm:spPr/>
      <dgm:t>
        <a:bodyPr/>
        <a:lstStyle/>
        <a:p>
          <a:endParaRPr lang="en-GB"/>
        </a:p>
      </dgm:t>
    </dgm:pt>
    <dgm:pt modelId="{76CCA3C4-3EAD-4418-89CD-C4EB72A3CCC5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400" dirty="0"/>
        </a:p>
      </dgm:t>
    </dgm:pt>
    <dgm:pt modelId="{75B455EC-5EC3-4A79-8802-F4D237ACC22D}" type="parTrans" cxnId="{21C675F5-6296-483C-BCDD-5FE53838670B}">
      <dgm:prSet/>
      <dgm:spPr/>
      <dgm:t>
        <a:bodyPr/>
        <a:lstStyle/>
        <a:p>
          <a:endParaRPr lang="en-GB"/>
        </a:p>
      </dgm:t>
    </dgm:pt>
    <dgm:pt modelId="{EB44268F-109A-4595-94D3-85FEBD458E12}" type="sibTrans" cxnId="{21C675F5-6296-483C-BCDD-5FE53838670B}">
      <dgm:prSet/>
      <dgm:spPr/>
      <dgm:t>
        <a:bodyPr/>
        <a:lstStyle/>
        <a:p>
          <a:endParaRPr lang="en-GB"/>
        </a:p>
      </dgm:t>
    </dgm:pt>
    <dgm:pt modelId="{D0CEE664-1822-499D-8CA5-256B701734B2}">
      <dgm:prSet custT="1"/>
      <dgm:spPr>
        <a:solidFill>
          <a:srgbClr val="002060"/>
        </a:solidFill>
      </dgm:spPr>
      <dgm:t>
        <a:bodyPr/>
        <a:lstStyle/>
        <a:p>
          <a:pPr algn="l"/>
          <a:endParaRPr lang="en-GB" sz="1200" dirty="0"/>
        </a:p>
      </dgm:t>
    </dgm:pt>
    <dgm:pt modelId="{75BA253C-0CAF-4F5D-8DB6-9B3BBD1C1E36}" type="parTrans" cxnId="{7E2851E0-C599-4E25-A659-1C1267B09520}">
      <dgm:prSet/>
      <dgm:spPr/>
      <dgm:t>
        <a:bodyPr/>
        <a:lstStyle/>
        <a:p>
          <a:endParaRPr lang="en-GB"/>
        </a:p>
      </dgm:t>
    </dgm:pt>
    <dgm:pt modelId="{D7C2EDE7-8EFD-4395-A356-EF35F457F9B4}" type="sibTrans" cxnId="{7E2851E0-C599-4E25-A659-1C1267B09520}">
      <dgm:prSet/>
      <dgm:spPr/>
      <dgm:t>
        <a:bodyPr/>
        <a:lstStyle/>
        <a:p>
          <a:endParaRPr lang="en-GB"/>
        </a:p>
      </dgm:t>
    </dgm:pt>
    <dgm:pt modelId="{93B9B80E-7F71-43AD-8D3C-1BD2442735EE}">
      <dgm:prSet custT="1"/>
      <dgm:spPr>
        <a:solidFill>
          <a:srgbClr val="002060"/>
        </a:solidFill>
      </dgm:spPr>
      <dgm:t>
        <a:bodyPr/>
        <a:lstStyle/>
        <a:p>
          <a:pPr algn="l" rtl="0"/>
          <a:r>
            <a:rPr lang="en-GB" sz="1400" noProof="0" smtClean="0"/>
            <a:t>Search for new physics</a:t>
          </a:r>
          <a:endParaRPr lang="en-GB" sz="1400" noProof="0" dirty="0"/>
        </a:p>
      </dgm:t>
    </dgm:pt>
    <dgm:pt modelId="{9936F207-1307-48CD-8210-518442E00BA9}" type="parTrans" cxnId="{7A994D64-9889-4576-ABD3-60AB5E094C28}">
      <dgm:prSet/>
      <dgm:spPr/>
      <dgm:t>
        <a:bodyPr/>
        <a:lstStyle/>
        <a:p>
          <a:endParaRPr lang="en-GB"/>
        </a:p>
      </dgm:t>
    </dgm:pt>
    <dgm:pt modelId="{8290ED35-5C45-41BC-8EEB-97746357DD6B}" type="sibTrans" cxnId="{7A994D64-9889-4576-ABD3-60AB5E094C28}">
      <dgm:prSet/>
      <dgm:spPr/>
      <dgm:t>
        <a:bodyPr/>
        <a:lstStyle/>
        <a:p>
          <a:endParaRPr lang="en-GB"/>
        </a:p>
      </dgm:t>
    </dgm:pt>
    <dgm:pt modelId="{750B3643-B591-4936-BFEF-12C3AE24B745}">
      <dgm:prSet custT="1"/>
      <dgm:spPr>
        <a:solidFill>
          <a:srgbClr val="002060"/>
        </a:solidFill>
      </dgm:spPr>
      <dgm:t>
        <a:bodyPr/>
        <a:lstStyle/>
        <a:p>
          <a:pPr algn="l" rtl="0"/>
          <a:endParaRPr lang="en-GB" sz="1400" noProof="0" dirty="0"/>
        </a:p>
      </dgm:t>
    </dgm:pt>
    <dgm:pt modelId="{5108523C-DED0-4D2E-8C65-7D40755BF2B4}" type="parTrans" cxnId="{4CB800F7-4A3A-4C8D-ABD2-003A09FC775B}">
      <dgm:prSet/>
      <dgm:spPr/>
      <dgm:t>
        <a:bodyPr/>
        <a:lstStyle/>
        <a:p>
          <a:endParaRPr lang="en-GB"/>
        </a:p>
      </dgm:t>
    </dgm:pt>
    <dgm:pt modelId="{43FF2EA0-0E8F-4059-8A80-E9FC98EFB116}" type="sibTrans" cxnId="{4CB800F7-4A3A-4C8D-ABD2-003A09FC775B}">
      <dgm:prSet/>
      <dgm:spPr/>
      <dgm:t>
        <a:bodyPr/>
        <a:lstStyle/>
        <a:p>
          <a:endParaRPr lang="en-GB"/>
        </a:p>
      </dgm:t>
    </dgm:pt>
    <dgm:pt modelId="{12FBD301-D803-4037-B38B-E32A150FB795}" type="pres">
      <dgm:prSet presAssocID="{43457FA1-4426-45C6-9128-FC1229BB13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1D52FF-C99C-48D4-8F73-3C7509DDA438}" type="pres">
      <dgm:prSet presAssocID="{43457FA1-4426-45C6-9128-FC1229BB13BD}" presName="fgShape" presStyleLbl="fgShp" presStyleIdx="0" presStyleCnt="1" custLinFactY="100000" custLinFactNeighborX="70" custLinFactNeighborY="197118"/>
      <dgm:spPr>
        <a:noFill/>
      </dgm:spPr>
      <dgm:t>
        <a:bodyPr/>
        <a:lstStyle/>
        <a:p>
          <a:endParaRPr lang="fr-FR"/>
        </a:p>
      </dgm:t>
    </dgm:pt>
    <dgm:pt modelId="{335482D5-C7CC-48E3-A695-91161C426349}" type="pres">
      <dgm:prSet presAssocID="{43457FA1-4426-45C6-9128-FC1229BB13BD}" presName="linComp" presStyleCnt="0"/>
      <dgm:spPr/>
    </dgm:pt>
    <dgm:pt modelId="{8CC0C1B9-47D0-4351-97CB-30DA0215B9DD}" type="pres">
      <dgm:prSet presAssocID="{02748921-AE47-4B6C-AED6-0C38F0C68AAE}" presName="compNode" presStyleCnt="0"/>
      <dgm:spPr/>
    </dgm:pt>
    <dgm:pt modelId="{49D86181-728F-4373-9957-E3507345C452}" type="pres">
      <dgm:prSet presAssocID="{02748921-AE47-4B6C-AED6-0C38F0C68AAE}" presName="bkgdShape" presStyleLbl="node1" presStyleIdx="0" presStyleCnt="3" custScaleX="74258" custLinFactNeighborX="-1045"/>
      <dgm:spPr/>
      <dgm:t>
        <a:bodyPr/>
        <a:lstStyle/>
        <a:p>
          <a:endParaRPr lang="fr-FR"/>
        </a:p>
      </dgm:t>
    </dgm:pt>
    <dgm:pt modelId="{880E69C7-1648-4A49-99E8-B882EC4772C3}" type="pres">
      <dgm:prSet presAssocID="{02748921-AE47-4B6C-AED6-0C38F0C68AA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434256-DEB6-4055-9479-DA452A6C6893}" type="pres">
      <dgm:prSet presAssocID="{02748921-AE47-4B6C-AED6-0C38F0C68AAE}" presName="invisiNode" presStyleLbl="node1" presStyleIdx="0" presStyleCnt="3"/>
      <dgm:spPr/>
    </dgm:pt>
    <dgm:pt modelId="{709FF716-6BAF-4C6F-98BA-85CC33EE3FF1}" type="pres">
      <dgm:prSet presAssocID="{02748921-AE47-4B6C-AED6-0C38F0C68AAE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fr-FR"/>
        </a:p>
      </dgm:t>
    </dgm:pt>
    <dgm:pt modelId="{F92342F8-4313-4401-AEF1-4AD46A91BB81}" type="pres">
      <dgm:prSet presAssocID="{2E70CF93-407B-43F4-85FC-FE0323E88D9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02E31A0D-2178-4107-9562-1F908316EC34}" type="pres">
      <dgm:prSet presAssocID="{4192226F-3D57-417C-AB83-A5716D6CFA2D}" presName="compNode" presStyleCnt="0"/>
      <dgm:spPr/>
    </dgm:pt>
    <dgm:pt modelId="{68DB6EB6-A116-4A13-BBDA-AE80B9028F26}" type="pres">
      <dgm:prSet presAssocID="{4192226F-3D57-417C-AB83-A5716D6CFA2D}" presName="bkgdShape" presStyleLbl="node1" presStyleIdx="1" presStyleCnt="3" custScaleX="75814"/>
      <dgm:spPr/>
      <dgm:t>
        <a:bodyPr/>
        <a:lstStyle/>
        <a:p>
          <a:endParaRPr lang="fr-FR"/>
        </a:p>
      </dgm:t>
    </dgm:pt>
    <dgm:pt modelId="{F2725606-70BD-4B6E-85A3-39180008DD00}" type="pres">
      <dgm:prSet presAssocID="{4192226F-3D57-417C-AB83-A5716D6CFA2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F82900-A43B-4A84-B815-21516C6E5C0B}" type="pres">
      <dgm:prSet presAssocID="{4192226F-3D57-417C-AB83-A5716D6CFA2D}" presName="invisiNode" presStyleLbl="node1" presStyleIdx="1" presStyleCnt="3"/>
      <dgm:spPr/>
    </dgm:pt>
    <dgm:pt modelId="{EE995648-6633-4A7E-906D-3F48E1672ACE}" type="pres">
      <dgm:prSet presAssocID="{4192226F-3D57-417C-AB83-A5716D6CFA2D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fr-FR"/>
        </a:p>
      </dgm:t>
    </dgm:pt>
    <dgm:pt modelId="{31422E39-6B9A-41F3-8162-5BE73A744F2D}" type="pres">
      <dgm:prSet presAssocID="{9297B3BB-4F24-41FA-BF95-225F7CD5B3F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650BD733-1D02-4A06-8A48-573B48FEEA48}" type="pres">
      <dgm:prSet presAssocID="{8CFC5BB8-728D-48B9-B093-99178AA4B961}" presName="compNode" presStyleCnt="0"/>
      <dgm:spPr/>
    </dgm:pt>
    <dgm:pt modelId="{E590FCC2-BFC9-47C7-BE56-AB68456EC50A}" type="pres">
      <dgm:prSet presAssocID="{8CFC5BB8-728D-48B9-B093-99178AA4B961}" presName="bkgdShape" presStyleLbl="node1" presStyleIdx="2" presStyleCnt="3" custScaleX="79749"/>
      <dgm:spPr/>
      <dgm:t>
        <a:bodyPr/>
        <a:lstStyle/>
        <a:p>
          <a:endParaRPr lang="fr-FR"/>
        </a:p>
      </dgm:t>
    </dgm:pt>
    <dgm:pt modelId="{E002F4EA-659F-4C83-9171-A88B9D8045AE}" type="pres">
      <dgm:prSet presAssocID="{8CFC5BB8-728D-48B9-B093-99178AA4B96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E431CA-2A08-46DF-9904-080E67AD1E1B}" type="pres">
      <dgm:prSet presAssocID="{8CFC5BB8-728D-48B9-B093-99178AA4B961}" presName="invisiNode" presStyleLbl="node1" presStyleIdx="2" presStyleCnt="3"/>
      <dgm:spPr/>
    </dgm:pt>
    <dgm:pt modelId="{20F866B3-29C0-49C7-8B87-3C2FCA23B95E}" type="pres">
      <dgm:prSet presAssocID="{8CFC5BB8-728D-48B9-B093-99178AA4B96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fr-FR"/>
        </a:p>
      </dgm:t>
    </dgm:pt>
  </dgm:ptLst>
  <dgm:cxnLst>
    <dgm:cxn modelId="{1D3F7259-9AD7-B247-A2C2-48697EA5339A}" type="presOf" srcId="{205F3D67-54C9-44C8-BEF7-66C2B966EFBA}" destId="{68DB6EB6-A116-4A13-BBDA-AE80B9028F26}" srcOrd="0" destOrd="3" presId="urn:microsoft.com/office/officeart/2005/8/layout/hList7"/>
    <dgm:cxn modelId="{0B6010D8-A13B-AF40-8B2F-51E12C50E172}" type="presOf" srcId="{E73A5143-21C3-4DD2-8018-0F82CE7100D1}" destId="{880E69C7-1648-4A49-99E8-B882EC4772C3}" srcOrd="1" destOrd="5" presId="urn:microsoft.com/office/officeart/2005/8/layout/hList7"/>
    <dgm:cxn modelId="{BCF248F9-3F17-1940-BB2D-FEBE7A786FD3}" type="presOf" srcId="{8CFC5BB8-728D-48B9-B093-99178AA4B961}" destId="{E002F4EA-659F-4C83-9171-A88B9D8045AE}" srcOrd="1" destOrd="0" presId="urn:microsoft.com/office/officeart/2005/8/layout/hList7"/>
    <dgm:cxn modelId="{7EDD61E0-BB41-ED4B-B6B7-DA4A34650761}" type="presOf" srcId="{F350B085-6776-4FE2-95F3-FD291827D351}" destId="{880E69C7-1648-4A49-99E8-B882EC4772C3}" srcOrd="1" destOrd="2" presId="urn:microsoft.com/office/officeart/2005/8/layout/hList7"/>
    <dgm:cxn modelId="{FD898282-513F-4A27-B600-91C93644A33F}" srcId="{02748921-AE47-4B6C-AED6-0C38F0C68AAE}" destId="{E73A5143-21C3-4DD2-8018-0F82CE7100D1}" srcOrd="4" destOrd="0" parTransId="{EE7AB3FC-78FB-46DC-9ED9-C87591472793}" sibTransId="{E7DCFC5F-694E-4C34-8FD5-6457380BDCFD}"/>
    <dgm:cxn modelId="{21C675F5-6296-483C-BCDD-5FE53838670B}" srcId="{4192226F-3D57-417C-AB83-A5716D6CFA2D}" destId="{76CCA3C4-3EAD-4418-89CD-C4EB72A3CCC5}" srcOrd="1" destOrd="0" parTransId="{75B455EC-5EC3-4A79-8802-F4D237ACC22D}" sibTransId="{EB44268F-109A-4595-94D3-85FEBD458E12}"/>
    <dgm:cxn modelId="{32DB7EB4-3236-A142-9F2E-B0E2E48F2768}" type="presOf" srcId="{443C8609-C554-4AD2-9260-DF88EBD51B7F}" destId="{E590FCC2-BFC9-47C7-BE56-AB68456EC50A}" srcOrd="0" destOrd="4" presId="urn:microsoft.com/office/officeart/2005/8/layout/hList7"/>
    <dgm:cxn modelId="{5CCA243B-3B62-2A46-ABBD-5DA0716B26FA}" type="presOf" srcId="{750B3643-B591-4936-BFEF-12C3AE24B745}" destId="{F2725606-70BD-4B6E-85A3-39180008DD00}" srcOrd="1" destOrd="4" presId="urn:microsoft.com/office/officeart/2005/8/layout/hList7"/>
    <dgm:cxn modelId="{7E2851E0-C599-4E25-A659-1C1267B09520}" srcId="{8CFC5BB8-728D-48B9-B093-99178AA4B961}" destId="{D0CEE664-1822-499D-8CA5-256B701734B2}" srcOrd="1" destOrd="0" parTransId="{75BA253C-0CAF-4F5D-8DB6-9B3BBD1C1E36}" sibTransId="{D7C2EDE7-8EFD-4395-A356-EF35F457F9B4}"/>
    <dgm:cxn modelId="{0DB2E460-6B2E-48EC-86C4-B257769765E1}" srcId="{8CFC5BB8-728D-48B9-B093-99178AA4B961}" destId="{A2049315-BC08-4F4A-8644-2D2A829D2097}" srcOrd="0" destOrd="0" parTransId="{2161D867-99B4-4734-94BF-38F317491035}" sibTransId="{FF5F887E-8F0E-4416-881E-770B9E6EE51C}"/>
    <dgm:cxn modelId="{4BE2552A-E9D7-164B-8785-BAACA8DD947C}" type="presOf" srcId="{D0CEE664-1822-499D-8CA5-256B701734B2}" destId="{E590FCC2-BFC9-47C7-BE56-AB68456EC50A}" srcOrd="0" destOrd="2" presId="urn:microsoft.com/office/officeart/2005/8/layout/hList7"/>
    <dgm:cxn modelId="{92DF8AB5-4F1B-43C4-8118-00AA1E405F02}" srcId="{02748921-AE47-4B6C-AED6-0C38F0C68AAE}" destId="{BE545765-6109-42C7-B691-378144E70200}" srcOrd="3" destOrd="0" parTransId="{1C89551B-E727-4C65-9D8B-710253A5AB8D}" sibTransId="{3A356E84-E85F-4D6A-858D-0B9947D97825}"/>
    <dgm:cxn modelId="{84E6435E-5AC1-5248-BE9C-983B22E50CE1}" type="presOf" srcId="{A2049315-BC08-4F4A-8644-2D2A829D2097}" destId="{E590FCC2-BFC9-47C7-BE56-AB68456EC50A}" srcOrd="0" destOrd="1" presId="urn:microsoft.com/office/officeart/2005/8/layout/hList7"/>
    <dgm:cxn modelId="{450E105D-238A-E74D-8263-48EE02360253}" type="presOf" srcId="{93B9B80E-7F71-43AD-8D3C-1BD2442735EE}" destId="{68DB6EB6-A116-4A13-BBDA-AE80B9028F26}" srcOrd="0" destOrd="5" presId="urn:microsoft.com/office/officeart/2005/8/layout/hList7"/>
    <dgm:cxn modelId="{42EA41A2-DAAE-4142-8622-9BDDB7DFBA64}" type="presOf" srcId="{4192226F-3D57-417C-AB83-A5716D6CFA2D}" destId="{F2725606-70BD-4B6E-85A3-39180008DD00}" srcOrd="1" destOrd="0" presId="urn:microsoft.com/office/officeart/2005/8/layout/hList7"/>
    <dgm:cxn modelId="{1FD900DA-51F9-B943-9943-AE1B06944F9C}" type="presOf" srcId="{9E8D5DDE-71B7-4097-B448-8D5FCBFA9945}" destId="{68DB6EB6-A116-4A13-BBDA-AE80B9028F26}" srcOrd="0" destOrd="1" presId="urn:microsoft.com/office/officeart/2005/8/layout/hList7"/>
    <dgm:cxn modelId="{7A994D64-9889-4576-ABD3-60AB5E094C28}" srcId="{4192226F-3D57-417C-AB83-A5716D6CFA2D}" destId="{93B9B80E-7F71-43AD-8D3C-1BD2442735EE}" srcOrd="4" destOrd="0" parTransId="{9936F207-1307-48CD-8210-518442E00BA9}" sibTransId="{8290ED35-5C45-41BC-8EEB-97746357DD6B}"/>
    <dgm:cxn modelId="{15FB38C4-0058-4C1D-85E8-8B5E81628AA9}" srcId="{8CFC5BB8-728D-48B9-B093-99178AA4B961}" destId="{443C8609-C554-4AD2-9260-DF88EBD51B7F}" srcOrd="3" destOrd="0" parTransId="{4495F822-B4D6-4A1D-ADEF-3E95442C318D}" sibTransId="{5199B307-9FDE-440F-A78E-3F4FC5B6A859}"/>
    <dgm:cxn modelId="{DFB59F36-4285-8D4C-9B41-F25014CDF2A6}" type="presOf" srcId="{76CCA3C4-3EAD-4418-89CD-C4EB72A3CCC5}" destId="{F2725606-70BD-4B6E-85A3-39180008DD00}" srcOrd="1" destOrd="2" presId="urn:microsoft.com/office/officeart/2005/8/layout/hList7"/>
    <dgm:cxn modelId="{557BE91B-A106-4E2F-B980-87804C6590D6}" srcId="{43457FA1-4426-45C6-9128-FC1229BB13BD}" destId="{4192226F-3D57-417C-AB83-A5716D6CFA2D}" srcOrd="1" destOrd="0" parTransId="{01E28909-42F8-40B6-96F5-B89ED73F566D}" sibTransId="{9297B3BB-4F24-41FA-BF95-225F7CD5B3FD}"/>
    <dgm:cxn modelId="{79B9F76C-DF81-0947-A4C1-8C497A44387A}" type="presOf" srcId="{02748921-AE47-4B6C-AED6-0C38F0C68AAE}" destId="{880E69C7-1648-4A49-99E8-B882EC4772C3}" srcOrd="1" destOrd="0" presId="urn:microsoft.com/office/officeart/2005/8/layout/hList7"/>
    <dgm:cxn modelId="{CA8A8E8D-51A6-4C8B-94B7-24039981DE5E}" srcId="{02748921-AE47-4B6C-AED6-0C38F0C68AAE}" destId="{F350B085-6776-4FE2-95F3-FD291827D351}" srcOrd="1" destOrd="0" parTransId="{4BDA0CD2-740F-40C3-996B-9131564DBBFA}" sibTransId="{83EB743A-3848-498D-943A-DEBB68A95CEC}"/>
    <dgm:cxn modelId="{5C719BF2-A87A-9945-B962-8DBD037B9AFF}" type="presOf" srcId="{E3761353-49FA-4385-A56E-A79DA2BF9FE5}" destId="{E590FCC2-BFC9-47C7-BE56-AB68456EC50A}" srcOrd="0" destOrd="3" presId="urn:microsoft.com/office/officeart/2005/8/layout/hList7"/>
    <dgm:cxn modelId="{0DD98CD8-E99D-46C3-801E-B61602C8BE11}" srcId="{02748921-AE47-4B6C-AED6-0C38F0C68AAE}" destId="{3B12AA9D-61D8-4DEB-BD9C-EB89CEBDE256}" srcOrd="0" destOrd="0" parTransId="{717DD2DF-F5C7-4F06-AED3-AC9A28239150}" sibTransId="{6C27EACC-5218-4268-B85E-AC0B8389362D}"/>
    <dgm:cxn modelId="{1E33ED9B-6B70-B045-888D-35BDAA650415}" type="presOf" srcId="{E3761353-49FA-4385-A56E-A79DA2BF9FE5}" destId="{E002F4EA-659F-4C83-9171-A88B9D8045AE}" srcOrd="1" destOrd="3" presId="urn:microsoft.com/office/officeart/2005/8/layout/hList7"/>
    <dgm:cxn modelId="{9FC78202-14C5-6F49-AA1F-BEF2242DAE1A}" type="presOf" srcId="{3B12AA9D-61D8-4DEB-BD9C-EB89CEBDE256}" destId="{49D86181-728F-4373-9957-E3507345C452}" srcOrd="0" destOrd="1" presId="urn:microsoft.com/office/officeart/2005/8/layout/hList7"/>
    <dgm:cxn modelId="{F0425D11-D336-8A40-ACF1-8430406DE99E}" type="presOf" srcId="{443C8609-C554-4AD2-9260-DF88EBD51B7F}" destId="{E002F4EA-659F-4C83-9171-A88B9D8045AE}" srcOrd="1" destOrd="4" presId="urn:microsoft.com/office/officeart/2005/8/layout/hList7"/>
    <dgm:cxn modelId="{0CF6D774-4769-654E-A6AF-18E51F0AB75A}" type="presOf" srcId="{76CCA3C4-3EAD-4418-89CD-C4EB72A3CCC5}" destId="{68DB6EB6-A116-4A13-BBDA-AE80B9028F26}" srcOrd="0" destOrd="2" presId="urn:microsoft.com/office/officeart/2005/8/layout/hList7"/>
    <dgm:cxn modelId="{EF1C60DF-9521-2542-AD7E-FCE87C0E99CF}" type="presOf" srcId="{93B9B80E-7F71-43AD-8D3C-1BD2442735EE}" destId="{F2725606-70BD-4B6E-85A3-39180008DD00}" srcOrd="1" destOrd="5" presId="urn:microsoft.com/office/officeart/2005/8/layout/hList7"/>
    <dgm:cxn modelId="{C4FD6DD2-8A06-5040-ACA6-ACC0E72C9F40}" type="presOf" srcId="{4192226F-3D57-417C-AB83-A5716D6CFA2D}" destId="{68DB6EB6-A116-4A13-BBDA-AE80B9028F26}" srcOrd="0" destOrd="0" presId="urn:microsoft.com/office/officeart/2005/8/layout/hList7"/>
    <dgm:cxn modelId="{38F61606-8D05-114B-A1EC-1FF23ECB34E2}" type="presOf" srcId="{9297B3BB-4F24-41FA-BF95-225F7CD5B3FD}" destId="{31422E39-6B9A-41F3-8162-5BE73A744F2D}" srcOrd="0" destOrd="0" presId="urn:microsoft.com/office/officeart/2005/8/layout/hList7"/>
    <dgm:cxn modelId="{7469898E-C6E8-1E4E-A435-931657DC6F41}" type="presOf" srcId="{8CFC5BB8-728D-48B9-B093-99178AA4B961}" destId="{E590FCC2-BFC9-47C7-BE56-AB68456EC50A}" srcOrd="0" destOrd="0" presId="urn:microsoft.com/office/officeart/2005/8/layout/hList7"/>
    <dgm:cxn modelId="{8731C852-25B9-4FE1-9E41-B6D2818F8356}" srcId="{4192226F-3D57-417C-AB83-A5716D6CFA2D}" destId="{9E8D5DDE-71B7-4097-B448-8D5FCBFA9945}" srcOrd="0" destOrd="0" parTransId="{57C9E391-4D80-4370-A0AE-4FF669B97B4E}" sibTransId="{6A912D34-3C78-4895-92CE-48BFE2F7A142}"/>
    <dgm:cxn modelId="{38517736-E995-4486-AC1C-24A44E2357F4}" srcId="{43457FA1-4426-45C6-9128-FC1229BB13BD}" destId="{02748921-AE47-4B6C-AED6-0C38F0C68AAE}" srcOrd="0" destOrd="0" parTransId="{D27E3CD1-CEA6-4C28-BFF5-F6304D9F784A}" sibTransId="{2E70CF93-407B-43F4-85FC-FE0323E88D9E}"/>
    <dgm:cxn modelId="{FB3D3A77-74B5-4639-8E43-FE96630B0237}" srcId="{43457FA1-4426-45C6-9128-FC1229BB13BD}" destId="{8CFC5BB8-728D-48B9-B093-99178AA4B961}" srcOrd="2" destOrd="0" parTransId="{32ACC236-C9CB-477E-992C-B42679F9E76A}" sibTransId="{5772CA47-2CDA-4282-8E67-FB9293DF4B2A}"/>
    <dgm:cxn modelId="{624654E5-8379-6948-9004-99F514AC50B4}" type="presOf" srcId="{43457FA1-4426-45C6-9128-FC1229BB13BD}" destId="{12FBD301-D803-4037-B38B-E32A150FB795}" srcOrd="0" destOrd="0" presId="urn:microsoft.com/office/officeart/2005/8/layout/hList7"/>
    <dgm:cxn modelId="{61080402-EB65-4BA6-9039-58EE39EC461C}" srcId="{4192226F-3D57-417C-AB83-A5716D6CFA2D}" destId="{205F3D67-54C9-44C8-BEF7-66C2B966EFBA}" srcOrd="2" destOrd="0" parTransId="{D4A927FB-4996-4DD5-8D9C-F0BDD868DC75}" sibTransId="{DE275124-6EDF-4B60-9107-3C61DDA9CF59}"/>
    <dgm:cxn modelId="{B8A43568-67F8-488E-9443-E53D4459AC21}" srcId="{8CFC5BB8-728D-48B9-B093-99178AA4B961}" destId="{E3761353-49FA-4385-A56E-A79DA2BF9FE5}" srcOrd="2" destOrd="0" parTransId="{DFC59F1D-2209-41F4-B723-A3DA226D3D6F}" sibTransId="{739AD747-99F7-43D4-9565-56A677A1AD45}"/>
    <dgm:cxn modelId="{E917521F-B11F-FE49-8521-F05F59641286}" type="presOf" srcId="{D0CEE664-1822-499D-8CA5-256B701734B2}" destId="{E002F4EA-659F-4C83-9171-A88B9D8045AE}" srcOrd="1" destOrd="2" presId="urn:microsoft.com/office/officeart/2005/8/layout/hList7"/>
    <dgm:cxn modelId="{C680B45C-C456-CA43-A113-5B5D9A674769}" type="presOf" srcId="{3B12AA9D-61D8-4DEB-BD9C-EB89CEBDE256}" destId="{880E69C7-1648-4A49-99E8-B882EC4772C3}" srcOrd="1" destOrd="1" presId="urn:microsoft.com/office/officeart/2005/8/layout/hList7"/>
    <dgm:cxn modelId="{96D4FBE0-4252-1448-87C6-E144CB0050BA}" type="presOf" srcId="{82E5A7AA-CBF6-4364-AAAB-28C32EFE6B26}" destId="{49D86181-728F-4373-9957-E3507345C452}" srcOrd="0" destOrd="3" presId="urn:microsoft.com/office/officeart/2005/8/layout/hList7"/>
    <dgm:cxn modelId="{3179F5EE-4B8B-9B45-BE25-F35E6BD7EFC1}" type="presOf" srcId="{9E8D5DDE-71B7-4097-B448-8D5FCBFA9945}" destId="{F2725606-70BD-4B6E-85A3-39180008DD00}" srcOrd="1" destOrd="1" presId="urn:microsoft.com/office/officeart/2005/8/layout/hList7"/>
    <dgm:cxn modelId="{318DFD4F-AF53-904D-9BFC-B6C4DE6E91E1}" type="presOf" srcId="{F350B085-6776-4FE2-95F3-FD291827D351}" destId="{49D86181-728F-4373-9957-E3507345C452}" srcOrd="0" destOrd="2" presId="urn:microsoft.com/office/officeart/2005/8/layout/hList7"/>
    <dgm:cxn modelId="{3668307F-A4D0-7E42-85D2-88C5A7E53A15}" type="presOf" srcId="{E73A5143-21C3-4DD2-8018-0F82CE7100D1}" destId="{49D86181-728F-4373-9957-E3507345C452}" srcOrd="0" destOrd="5" presId="urn:microsoft.com/office/officeart/2005/8/layout/hList7"/>
    <dgm:cxn modelId="{2CD25EE8-A3C6-DE4C-9282-178824443E76}" type="presOf" srcId="{02748921-AE47-4B6C-AED6-0C38F0C68AAE}" destId="{49D86181-728F-4373-9957-E3507345C452}" srcOrd="0" destOrd="0" presId="urn:microsoft.com/office/officeart/2005/8/layout/hList7"/>
    <dgm:cxn modelId="{56EDE2B2-3C07-4662-A19C-B1DC1AADB9A0}" srcId="{02748921-AE47-4B6C-AED6-0C38F0C68AAE}" destId="{82E5A7AA-CBF6-4364-AAAB-28C32EFE6B26}" srcOrd="2" destOrd="0" parTransId="{CFDCCF5E-8990-42F4-B70D-CFE0EE324555}" sibTransId="{A2995DD0-5031-4678-B643-72292A9BBAAB}"/>
    <dgm:cxn modelId="{95AC46B7-EC87-3048-9EAD-11AB5C7DAEBD}" type="presOf" srcId="{2E70CF93-407B-43F4-85FC-FE0323E88D9E}" destId="{F92342F8-4313-4401-AEF1-4AD46A91BB81}" srcOrd="0" destOrd="0" presId="urn:microsoft.com/office/officeart/2005/8/layout/hList7"/>
    <dgm:cxn modelId="{A44C3E20-36A1-1442-8965-7D69860FA851}" type="presOf" srcId="{BE545765-6109-42C7-B691-378144E70200}" destId="{49D86181-728F-4373-9957-E3507345C452}" srcOrd="0" destOrd="4" presId="urn:microsoft.com/office/officeart/2005/8/layout/hList7"/>
    <dgm:cxn modelId="{F08AC7CF-CB4C-2C4E-8F2A-FA3D9A3F7C60}" type="presOf" srcId="{82E5A7AA-CBF6-4364-AAAB-28C32EFE6B26}" destId="{880E69C7-1648-4A49-99E8-B882EC4772C3}" srcOrd="1" destOrd="3" presId="urn:microsoft.com/office/officeart/2005/8/layout/hList7"/>
    <dgm:cxn modelId="{40BE043D-EC1B-C643-8CF4-1BDBCA023EB4}" type="presOf" srcId="{205F3D67-54C9-44C8-BEF7-66C2B966EFBA}" destId="{F2725606-70BD-4B6E-85A3-39180008DD00}" srcOrd="1" destOrd="3" presId="urn:microsoft.com/office/officeart/2005/8/layout/hList7"/>
    <dgm:cxn modelId="{AF668BA6-18D4-5344-8E68-783837A62DF6}" type="presOf" srcId="{A2049315-BC08-4F4A-8644-2D2A829D2097}" destId="{E002F4EA-659F-4C83-9171-A88B9D8045AE}" srcOrd="1" destOrd="1" presId="urn:microsoft.com/office/officeart/2005/8/layout/hList7"/>
    <dgm:cxn modelId="{B1D66E1E-A643-4C41-B0FA-8A9A3DE127EA}" type="presOf" srcId="{BE545765-6109-42C7-B691-378144E70200}" destId="{880E69C7-1648-4A49-99E8-B882EC4772C3}" srcOrd="1" destOrd="4" presId="urn:microsoft.com/office/officeart/2005/8/layout/hList7"/>
    <dgm:cxn modelId="{205BA75B-22FF-E548-984F-1564DCF402F4}" type="presOf" srcId="{750B3643-B591-4936-BFEF-12C3AE24B745}" destId="{68DB6EB6-A116-4A13-BBDA-AE80B9028F26}" srcOrd="0" destOrd="4" presId="urn:microsoft.com/office/officeart/2005/8/layout/hList7"/>
    <dgm:cxn modelId="{4CB800F7-4A3A-4C8D-ABD2-003A09FC775B}" srcId="{4192226F-3D57-417C-AB83-A5716D6CFA2D}" destId="{750B3643-B591-4936-BFEF-12C3AE24B745}" srcOrd="3" destOrd="0" parTransId="{5108523C-DED0-4D2E-8C65-7D40755BF2B4}" sibTransId="{43FF2EA0-0E8F-4059-8A80-E9FC98EFB116}"/>
    <dgm:cxn modelId="{F0B9A7B6-3047-E741-A959-92487207CD36}" type="presParOf" srcId="{12FBD301-D803-4037-B38B-E32A150FB795}" destId="{021D52FF-C99C-48D4-8F73-3C7509DDA438}" srcOrd="0" destOrd="0" presId="urn:microsoft.com/office/officeart/2005/8/layout/hList7"/>
    <dgm:cxn modelId="{F84B5D4B-F6EA-2242-A353-8AF58BEEB22E}" type="presParOf" srcId="{12FBD301-D803-4037-B38B-E32A150FB795}" destId="{335482D5-C7CC-48E3-A695-91161C426349}" srcOrd="1" destOrd="0" presId="urn:microsoft.com/office/officeart/2005/8/layout/hList7"/>
    <dgm:cxn modelId="{8C48CBBC-D93C-AA48-9675-721D92058C30}" type="presParOf" srcId="{335482D5-C7CC-48E3-A695-91161C426349}" destId="{8CC0C1B9-47D0-4351-97CB-30DA0215B9DD}" srcOrd="0" destOrd="0" presId="urn:microsoft.com/office/officeart/2005/8/layout/hList7"/>
    <dgm:cxn modelId="{18D37D04-C7E4-1845-B32E-FA2A2A99EC99}" type="presParOf" srcId="{8CC0C1B9-47D0-4351-97CB-30DA0215B9DD}" destId="{49D86181-728F-4373-9957-E3507345C452}" srcOrd="0" destOrd="0" presId="urn:microsoft.com/office/officeart/2005/8/layout/hList7"/>
    <dgm:cxn modelId="{228A8453-9D11-004B-A3C2-EE52EBEE76E5}" type="presParOf" srcId="{8CC0C1B9-47D0-4351-97CB-30DA0215B9DD}" destId="{880E69C7-1648-4A49-99E8-B882EC4772C3}" srcOrd="1" destOrd="0" presId="urn:microsoft.com/office/officeart/2005/8/layout/hList7"/>
    <dgm:cxn modelId="{9A3D667D-7D52-D34D-907E-3A7342156758}" type="presParOf" srcId="{8CC0C1B9-47D0-4351-97CB-30DA0215B9DD}" destId="{64434256-DEB6-4055-9479-DA452A6C6893}" srcOrd="2" destOrd="0" presId="urn:microsoft.com/office/officeart/2005/8/layout/hList7"/>
    <dgm:cxn modelId="{A4EBB44B-31E4-FE41-94F0-71192E761FA4}" type="presParOf" srcId="{8CC0C1B9-47D0-4351-97CB-30DA0215B9DD}" destId="{709FF716-6BAF-4C6F-98BA-85CC33EE3FF1}" srcOrd="3" destOrd="0" presId="urn:microsoft.com/office/officeart/2005/8/layout/hList7"/>
    <dgm:cxn modelId="{006D076F-236A-DA44-BA3D-DD55657DC47F}" type="presParOf" srcId="{335482D5-C7CC-48E3-A695-91161C426349}" destId="{F92342F8-4313-4401-AEF1-4AD46A91BB81}" srcOrd="1" destOrd="0" presId="urn:microsoft.com/office/officeart/2005/8/layout/hList7"/>
    <dgm:cxn modelId="{2DDA455A-03BB-0D4F-B014-18577CD845F2}" type="presParOf" srcId="{335482D5-C7CC-48E3-A695-91161C426349}" destId="{02E31A0D-2178-4107-9562-1F908316EC34}" srcOrd="2" destOrd="0" presId="urn:microsoft.com/office/officeart/2005/8/layout/hList7"/>
    <dgm:cxn modelId="{796E9909-5B3E-4F42-9203-8E1C24F89BB7}" type="presParOf" srcId="{02E31A0D-2178-4107-9562-1F908316EC34}" destId="{68DB6EB6-A116-4A13-BBDA-AE80B9028F26}" srcOrd="0" destOrd="0" presId="urn:microsoft.com/office/officeart/2005/8/layout/hList7"/>
    <dgm:cxn modelId="{52AB5B29-05E0-C34F-8093-D70F5386067E}" type="presParOf" srcId="{02E31A0D-2178-4107-9562-1F908316EC34}" destId="{F2725606-70BD-4B6E-85A3-39180008DD00}" srcOrd="1" destOrd="0" presId="urn:microsoft.com/office/officeart/2005/8/layout/hList7"/>
    <dgm:cxn modelId="{FD7853D6-38A4-154F-8502-C55A6D85E09A}" type="presParOf" srcId="{02E31A0D-2178-4107-9562-1F908316EC34}" destId="{14F82900-A43B-4A84-B815-21516C6E5C0B}" srcOrd="2" destOrd="0" presId="urn:microsoft.com/office/officeart/2005/8/layout/hList7"/>
    <dgm:cxn modelId="{4B2C717A-959D-6549-B82B-753A1BD2181D}" type="presParOf" srcId="{02E31A0D-2178-4107-9562-1F908316EC34}" destId="{EE995648-6633-4A7E-906D-3F48E1672ACE}" srcOrd="3" destOrd="0" presId="urn:microsoft.com/office/officeart/2005/8/layout/hList7"/>
    <dgm:cxn modelId="{4F354495-8B83-8045-AE8B-E7DA88230A7E}" type="presParOf" srcId="{335482D5-C7CC-48E3-A695-91161C426349}" destId="{31422E39-6B9A-41F3-8162-5BE73A744F2D}" srcOrd="3" destOrd="0" presId="urn:microsoft.com/office/officeart/2005/8/layout/hList7"/>
    <dgm:cxn modelId="{7A9BFFF4-78BA-0242-8074-A221D92826BC}" type="presParOf" srcId="{335482D5-C7CC-48E3-A695-91161C426349}" destId="{650BD733-1D02-4A06-8A48-573B48FEEA48}" srcOrd="4" destOrd="0" presId="urn:microsoft.com/office/officeart/2005/8/layout/hList7"/>
    <dgm:cxn modelId="{D56E5463-9BD8-A045-97FB-312AD47EAEF0}" type="presParOf" srcId="{650BD733-1D02-4A06-8A48-573B48FEEA48}" destId="{E590FCC2-BFC9-47C7-BE56-AB68456EC50A}" srcOrd="0" destOrd="0" presId="urn:microsoft.com/office/officeart/2005/8/layout/hList7"/>
    <dgm:cxn modelId="{65CAAF86-4719-AA4A-9871-AB4F86E931B9}" type="presParOf" srcId="{650BD733-1D02-4A06-8A48-573B48FEEA48}" destId="{E002F4EA-659F-4C83-9171-A88B9D8045AE}" srcOrd="1" destOrd="0" presId="urn:microsoft.com/office/officeart/2005/8/layout/hList7"/>
    <dgm:cxn modelId="{A7971615-A0D3-DE49-A22C-2DC92ABF5E92}" type="presParOf" srcId="{650BD733-1D02-4A06-8A48-573B48FEEA48}" destId="{3AE431CA-2A08-46DF-9904-080E67AD1E1B}" srcOrd="2" destOrd="0" presId="urn:microsoft.com/office/officeart/2005/8/layout/hList7"/>
    <dgm:cxn modelId="{BB9BA40E-56B7-4243-9C5B-173EE8A84D4E}" type="presParOf" srcId="{650BD733-1D02-4A06-8A48-573B48FEEA48}" destId="{20F866B3-29C0-49C7-8B87-3C2FCA23B9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96580-FB13-43C4-A8E9-3AD4E3549187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</dgm:pt>
    <dgm:pt modelId="{20647050-6064-41A3-8742-854F5151E653}">
      <dgm:prSet phldrT="[Texte]"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 smtClean="0"/>
            <a:t>AMS</a:t>
          </a:r>
          <a:endParaRPr lang="en-GB" sz="2000" b="1" noProof="0" dirty="0"/>
        </a:p>
      </dgm:t>
    </dgm:pt>
    <dgm:pt modelId="{50D25E76-2E38-46D3-B922-CF76469180C5}" type="parTrans" cxnId="{21F9D819-A7ED-4CFC-A295-247361DDB30C}">
      <dgm:prSet/>
      <dgm:spPr/>
      <dgm:t>
        <a:bodyPr/>
        <a:lstStyle/>
        <a:p>
          <a:endParaRPr lang="en-GB" noProof="0"/>
        </a:p>
      </dgm:t>
    </dgm:pt>
    <dgm:pt modelId="{A3F18BDE-8B0E-44F9-8879-C1CCF64CC12F}" type="sibTrans" cxnId="{21F9D819-A7ED-4CFC-A295-247361DDB30C}">
      <dgm:prSet/>
      <dgm:spPr/>
      <dgm:t>
        <a:bodyPr/>
        <a:lstStyle/>
        <a:p>
          <a:endParaRPr lang="en-GB" noProof="0"/>
        </a:p>
      </dgm:t>
    </dgm:pt>
    <dgm:pt modelId="{A913BD32-F882-4817-87B3-1F80D65F6054}">
      <dgm:prSet phldrT="[Texte]"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 smtClean="0"/>
            <a:t>HESS &amp; CTA</a:t>
          </a:r>
          <a:endParaRPr lang="en-GB" sz="1800" b="1" noProof="0" dirty="0"/>
        </a:p>
      </dgm:t>
    </dgm:pt>
    <dgm:pt modelId="{A53C6DBE-29F1-4D25-99EC-60A86F424B2E}" type="parTrans" cxnId="{6376A79F-5899-4998-8227-335458E1FA65}">
      <dgm:prSet/>
      <dgm:spPr/>
      <dgm:t>
        <a:bodyPr/>
        <a:lstStyle/>
        <a:p>
          <a:endParaRPr lang="en-GB" noProof="0"/>
        </a:p>
      </dgm:t>
    </dgm:pt>
    <dgm:pt modelId="{024E8142-DC1E-4043-8418-F6B7F10AA5A5}" type="sibTrans" cxnId="{6376A79F-5899-4998-8227-335458E1FA65}">
      <dgm:prSet/>
      <dgm:spPr/>
      <dgm:t>
        <a:bodyPr/>
        <a:lstStyle/>
        <a:p>
          <a:endParaRPr lang="en-GB" noProof="0"/>
        </a:p>
      </dgm:t>
    </dgm:pt>
    <dgm:pt modelId="{25FA3192-ACBA-4E3A-88D3-8847B96A911F}">
      <dgm:prSet phldrT="[Texte]"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 smtClean="0"/>
            <a:t>Virgo</a:t>
          </a:r>
          <a:endParaRPr lang="en-GB" sz="1100" b="1" noProof="0" dirty="0"/>
        </a:p>
      </dgm:t>
    </dgm:pt>
    <dgm:pt modelId="{1665C657-A34B-44AD-956D-99C93D79AD7A}" type="parTrans" cxnId="{9FEA9108-190A-45C8-A192-BF622E13BCC0}">
      <dgm:prSet/>
      <dgm:spPr/>
      <dgm:t>
        <a:bodyPr/>
        <a:lstStyle/>
        <a:p>
          <a:endParaRPr lang="en-GB" noProof="0"/>
        </a:p>
      </dgm:t>
    </dgm:pt>
    <dgm:pt modelId="{0CE89A69-7FF9-4968-9C6F-37B58EF61500}" type="sibTrans" cxnId="{9FEA9108-190A-45C8-A192-BF622E13BCC0}">
      <dgm:prSet/>
      <dgm:spPr/>
      <dgm:t>
        <a:bodyPr/>
        <a:lstStyle/>
        <a:p>
          <a:endParaRPr lang="en-GB" noProof="0"/>
        </a:p>
      </dgm:t>
    </dgm:pt>
    <dgm:pt modelId="{4FF83B44-5852-48F0-BE2A-A75FD0A2B6B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GB" sz="1400" b="0" noProof="0" dirty="0" smtClean="0"/>
            <a:t> Search for dark matter and antimatter in the Universe</a:t>
          </a:r>
          <a:endParaRPr lang="en-GB" sz="1400" noProof="0" dirty="0"/>
        </a:p>
      </dgm:t>
    </dgm:pt>
    <dgm:pt modelId="{99ED3619-BD08-44BC-82BA-849AEA75E70A}" type="parTrans" cxnId="{1E925F9D-7DC9-415E-9DCA-146A39684B49}">
      <dgm:prSet/>
      <dgm:spPr/>
      <dgm:t>
        <a:bodyPr/>
        <a:lstStyle/>
        <a:p>
          <a:endParaRPr lang="en-GB" noProof="0"/>
        </a:p>
      </dgm:t>
    </dgm:pt>
    <dgm:pt modelId="{362619CD-D1CD-43FB-8ECF-B2B6C6884159}" type="sibTrans" cxnId="{1E925F9D-7DC9-415E-9DCA-146A39684B49}">
      <dgm:prSet/>
      <dgm:spPr/>
      <dgm:t>
        <a:bodyPr/>
        <a:lstStyle/>
        <a:p>
          <a:endParaRPr lang="en-GB" noProof="0"/>
        </a:p>
      </dgm:t>
    </dgm:pt>
    <dgm:pt modelId="{A8D48F80-E606-4937-AC11-7A3D3D97DA0E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>
              <a:sym typeface="Symbol" panose="05050102010706020507" pitchFamily="18" charset="2"/>
            </a:rPr>
            <a:t> Search for dark-matter</a:t>
          </a:r>
          <a:endParaRPr lang="en-GB" sz="1400" noProof="0" dirty="0"/>
        </a:p>
      </dgm:t>
    </dgm:pt>
    <dgm:pt modelId="{8568A20B-44A3-4A57-9D9A-6332B005767D}" type="parTrans" cxnId="{B2EE622A-2B6D-4F76-87C0-987C3B8CA1D2}">
      <dgm:prSet/>
      <dgm:spPr/>
      <dgm:t>
        <a:bodyPr/>
        <a:lstStyle/>
        <a:p>
          <a:endParaRPr lang="en-GB" noProof="0"/>
        </a:p>
      </dgm:t>
    </dgm:pt>
    <dgm:pt modelId="{D1C3769B-E228-470E-8167-7645B23F3801}" type="sibTrans" cxnId="{B2EE622A-2B6D-4F76-87C0-987C3B8CA1D2}">
      <dgm:prSet/>
      <dgm:spPr/>
      <dgm:t>
        <a:bodyPr/>
        <a:lstStyle/>
        <a:p>
          <a:endParaRPr lang="en-GB" noProof="0"/>
        </a:p>
      </dgm:t>
    </dgm:pt>
    <dgm:pt modelId="{1BEDA0E7-F259-4960-B911-B504682C193A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/>
            <a:t> Gravitational waves detection</a:t>
          </a:r>
          <a:endParaRPr lang="en-GB" sz="1400" noProof="0" dirty="0"/>
        </a:p>
      </dgm:t>
    </dgm:pt>
    <dgm:pt modelId="{91AEB627-673A-43B3-850F-920DEABE7F35}" type="parTrans" cxnId="{65E903BE-7FB0-4040-B908-3E92D81D9EA2}">
      <dgm:prSet/>
      <dgm:spPr/>
      <dgm:t>
        <a:bodyPr/>
        <a:lstStyle/>
        <a:p>
          <a:endParaRPr lang="en-GB" noProof="0"/>
        </a:p>
      </dgm:t>
    </dgm:pt>
    <dgm:pt modelId="{5EC8E658-50E1-4313-B2CC-8A9F7BC03F97}" type="sibTrans" cxnId="{65E903BE-7FB0-4040-B908-3E92D81D9EA2}">
      <dgm:prSet/>
      <dgm:spPr/>
      <dgm:t>
        <a:bodyPr/>
        <a:lstStyle/>
        <a:p>
          <a:endParaRPr lang="en-GB" noProof="0"/>
        </a:p>
      </dgm:t>
    </dgm:pt>
    <dgm:pt modelId="{44B4CA79-B85A-4C1E-A330-7DA80C1CBC5A}">
      <dgm:prSet custT="1"/>
      <dgm:spPr>
        <a:solidFill>
          <a:srgbClr val="002060"/>
        </a:solidFill>
      </dgm:spPr>
      <dgm:t>
        <a:bodyPr/>
        <a:lstStyle/>
        <a:p>
          <a:r>
            <a:rPr lang="en-GB" sz="1800" b="1" noProof="0" dirty="0" smtClean="0"/>
            <a:t>LSST</a:t>
          </a:r>
          <a:endParaRPr lang="en-GB" sz="1600" b="1" noProof="0" dirty="0"/>
        </a:p>
      </dgm:t>
    </dgm:pt>
    <dgm:pt modelId="{094DA648-F89D-46E6-9BE6-9A036E5C5905}" type="parTrans" cxnId="{DD275671-15FE-479F-B939-104924722E59}">
      <dgm:prSet/>
      <dgm:spPr/>
      <dgm:t>
        <a:bodyPr/>
        <a:lstStyle/>
        <a:p>
          <a:endParaRPr lang="en-GB" noProof="0"/>
        </a:p>
      </dgm:t>
    </dgm:pt>
    <dgm:pt modelId="{F9EDECA3-9664-44D0-9E8F-DF9D884946BD}" type="sibTrans" cxnId="{DD275671-15FE-479F-B939-104924722E59}">
      <dgm:prSet/>
      <dgm:spPr/>
      <dgm:t>
        <a:bodyPr/>
        <a:lstStyle/>
        <a:p>
          <a:endParaRPr lang="en-GB" noProof="0"/>
        </a:p>
      </dgm:t>
    </dgm:pt>
    <dgm:pt modelId="{4DD13B36-8CD4-400B-835E-7867EE2DD70F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GB" sz="1400" noProof="0" dirty="0" smtClean="0"/>
            <a:t> On the ISS</a:t>
          </a:r>
          <a:endParaRPr lang="en-GB" sz="1400" noProof="0" dirty="0"/>
        </a:p>
      </dgm:t>
    </dgm:pt>
    <dgm:pt modelId="{08C32FFF-D499-4ACF-9787-F70E9D164C07}" type="parTrans" cxnId="{A5B13E49-5AF1-4116-9459-B2A85FA7FFD2}">
      <dgm:prSet/>
      <dgm:spPr/>
      <dgm:t>
        <a:bodyPr/>
        <a:lstStyle/>
        <a:p>
          <a:endParaRPr lang="en-GB" noProof="0"/>
        </a:p>
      </dgm:t>
    </dgm:pt>
    <dgm:pt modelId="{26953EEE-BCE1-45F1-BA82-8EFF9179990E}" type="sibTrans" cxnId="{A5B13E49-5AF1-4116-9459-B2A85FA7FFD2}">
      <dgm:prSet/>
      <dgm:spPr/>
      <dgm:t>
        <a:bodyPr/>
        <a:lstStyle/>
        <a:p>
          <a:endParaRPr lang="en-GB" noProof="0"/>
        </a:p>
      </dgm:t>
    </dgm:pt>
    <dgm:pt modelId="{10CA86B2-6FC7-460E-8662-1FBD8AC0E160}">
      <dgm:prSet custT="1"/>
      <dgm:spPr>
        <a:solidFill>
          <a:srgbClr val="002060"/>
        </a:solidFill>
      </dgm:spPr>
      <dgm:t>
        <a:bodyPr/>
        <a:lstStyle/>
        <a:p>
          <a:r>
            <a:rPr lang="en-GB" sz="1200" noProof="0" dirty="0" smtClean="0"/>
            <a:t> </a:t>
          </a:r>
          <a:r>
            <a:rPr lang="en-GB" sz="1400" noProof="0" dirty="0" smtClean="0"/>
            <a:t>Telescopes in Namibia, Chile and La Palma</a:t>
          </a:r>
          <a:endParaRPr lang="en-GB" sz="1400" noProof="0" dirty="0"/>
        </a:p>
      </dgm:t>
    </dgm:pt>
    <dgm:pt modelId="{D5F0EBD3-5C56-4CD2-B462-7310F0FDB2C2}" type="parTrans" cxnId="{FF7C7E11-3104-46CA-BC6D-6F84900048EB}">
      <dgm:prSet/>
      <dgm:spPr/>
      <dgm:t>
        <a:bodyPr/>
        <a:lstStyle/>
        <a:p>
          <a:endParaRPr lang="en-GB" noProof="0"/>
        </a:p>
      </dgm:t>
    </dgm:pt>
    <dgm:pt modelId="{9D975546-6B50-481B-9720-289346B709F3}" type="sibTrans" cxnId="{FF7C7E11-3104-46CA-BC6D-6F84900048EB}">
      <dgm:prSet/>
      <dgm:spPr/>
      <dgm:t>
        <a:bodyPr/>
        <a:lstStyle/>
        <a:p>
          <a:endParaRPr lang="en-GB" noProof="0"/>
        </a:p>
      </dgm:t>
    </dgm:pt>
    <dgm:pt modelId="{01D2406C-25C5-456A-A2CF-CAE20AE9EF02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>
              <a:sym typeface="Symbol" panose="05050102010706020507" pitchFamily="18" charset="2"/>
            </a:rPr>
            <a:t> Study of high energy cosmic rays sources</a:t>
          </a:r>
          <a:endParaRPr lang="en-GB" sz="1400" noProof="0" dirty="0"/>
        </a:p>
      </dgm:t>
    </dgm:pt>
    <dgm:pt modelId="{CB81E367-B695-4DA6-BB4E-3A930C4B20B5}" type="parTrans" cxnId="{8D9EA2C0-3AB9-4005-8609-1BF85A8FA939}">
      <dgm:prSet/>
      <dgm:spPr/>
      <dgm:t>
        <a:bodyPr/>
        <a:lstStyle/>
        <a:p>
          <a:endParaRPr lang="en-GB" noProof="0"/>
        </a:p>
      </dgm:t>
    </dgm:pt>
    <dgm:pt modelId="{C497EB98-1C24-45BE-8A31-3713C01D0BFA}" type="sibTrans" cxnId="{8D9EA2C0-3AB9-4005-8609-1BF85A8FA939}">
      <dgm:prSet/>
      <dgm:spPr/>
      <dgm:t>
        <a:bodyPr/>
        <a:lstStyle/>
        <a:p>
          <a:endParaRPr lang="en-GB" noProof="0"/>
        </a:p>
      </dgm:t>
    </dgm:pt>
    <dgm:pt modelId="{7FC4364A-1F2C-4CA8-B03F-50A86C535CEA}">
      <dgm:prSet custT="1"/>
      <dgm:spPr>
        <a:solidFill>
          <a:srgbClr val="002060"/>
        </a:solidFill>
      </dgm:spPr>
      <dgm:t>
        <a:bodyPr/>
        <a:lstStyle/>
        <a:p>
          <a:r>
            <a:rPr lang="en-GB" sz="1000" noProof="0" dirty="0" smtClean="0"/>
            <a:t> </a:t>
          </a:r>
          <a:r>
            <a:rPr lang="en-GB" sz="1400" noProof="0" dirty="0" smtClean="0"/>
            <a:t>Interferometer installed in Pisa, Italy.</a:t>
          </a:r>
          <a:endParaRPr lang="en-GB" sz="1400" noProof="0" dirty="0"/>
        </a:p>
      </dgm:t>
    </dgm:pt>
    <dgm:pt modelId="{53993660-B77B-4517-85FC-B56CFA8761CC}" type="parTrans" cxnId="{F74F7E42-4964-4BA7-857D-DCBE25C960A9}">
      <dgm:prSet/>
      <dgm:spPr/>
      <dgm:t>
        <a:bodyPr/>
        <a:lstStyle/>
        <a:p>
          <a:endParaRPr lang="en-GB" noProof="0"/>
        </a:p>
      </dgm:t>
    </dgm:pt>
    <dgm:pt modelId="{7FFB5A17-24EC-4A3F-AC50-54275A615F79}" type="sibTrans" cxnId="{F74F7E42-4964-4BA7-857D-DCBE25C960A9}">
      <dgm:prSet/>
      <dgm:spPr/>
      <dgm:t>
        <a:bodyPr/>
        <a:lstStyle/>
        <a:p>
          <a:endParaRPr lang="en-GB" noProof="0"/>
        </a:p>
      </dgm:t>
    </dgm:pt>
    <dgm:pt modelId="{098BFB43-F307-4A29-BF80-8B003144B1A0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/>
            <a:t>General relativity, gravitational astronomy</a:t>
          </a:r>
          <a:endParaRPr lang="en-GB" sz="1400" noProof="0" dirty="0"/>
        </a:p>
      </dgm:t>
    </dgm:pt>
    <dgm:pt modelId="{4125EFE9-2A48-48EC-AC7E-667274E5C6E3}" type="parTrans" cxnId="{4786BA77-8074-49B0-B871-FF8F8D60B0B8}">
      <dgm:prSet/>
      <dgm:spPr/>
      <dgm:t>
        <a:bodyPr/>
        <a:lstStyle/>
        <a:p>
          <a:endParaRPr lang="en-GB" noProof="0"/>
        </a:p>
      </dgm:t>
    </dgm:pt>
    <dgm:pt modelId="{9DFAE22E-89B2-47CE-A334-22B410E21476}" type="sibTrans" cxnId="{4786BA77-8074-49B0-B871-FF8F8D60B0B8}">
      <dgm:prSet/>
      <dgm:spPr/>
      <dgm:t>
        <a:bodyPr/>
        <a:lstStyle/>
        <a:p>
          <a:endParaRPr lang="en-GB" noProof="0"/>
        </a:p>
      </dgm:t>
    </dgm:pt>
    <dgm:pt modelId="{A7685BE9-A22E-4724-BBB4-3C1100A7CA41}">
      <dgm:prSet custT="1"/>
      <dgm:spPr>
        <a:solidFill>
          <a:srgbClr val="002060"/>
        </a:solidFill>
      </dgm:spPr>
      <dgm:t>
        <a:bodyPr/>
        <a:lstStyle/>
        <a:p>
          <a:r>
            <a:rPr lang="en-GB" sz="1100" noProof="0" dirty="0" smtClean="0"/>
            <a:t> </a:t>
          </a:r>
          <a:r>
            <a:rPr lang="en-GB" sz="1400" noProof="0" dirty="0" smtClean="0"/>
            <a:t>Chile.</a:t>
          </a:r>
          <a:endParaRPr lang="en-GB" sz="1400" noProof="0" dirty="0"/>
        </a:p>
      </dgm:t>
    </dgm:pt>
    <dgm:pt modelId="{315A94C0-E099-4F50-A54F-5827BEAE5C87}" type="parTrans" cxnId="{A80A49E0-97E4-4DCD-9EA4-D900C9ACD016}">
      <dgm:prSet/>
      <dgm:spPr/>
      <dgm:t>
        <a:bodyPr/>
        <a:lstStyle/>
        <a:p>
          <a:endParaRPr lang="en-GB" noProof="0"/>
        </a:p>
      </dgm:t>
    </dgm:pt>
    <dgm:pt modelId="{7C437553-FF27-4705-A1AF-AAD67C9CA2B6}" type="sibTrans" cxnId="{A80A49E0-97E4-4DCD-9EA4-D900C9ACD016}">
      <dgm:prSet/>
      <dgm:spPr/>
      <dgm:t>
        <a:bodyPr/>
        <a:lstStyle/>
        <a:p>
          <a:endParaRPr lang="en-GB" noProof="0"/>
        </a:p>
      </dgm:t>
    </dgm:pt>
    <dgm:pt modelId="{310A5AB9-90E6-4051-9DB0-EF79C5C888D0}">
      <dgm:prSet custT="1"/>
      <dgm:spPr>
        <a:solidFill>
          <a:srgbClr val="002060"/>
        </a:solidFill>
      </dgm:spPr>
      <dgm:t>
        <a:bodyPr/>
        <a:lstStyle/>
        <a:p>
          <a:pPr rtl="0"/>
          <a:endParaRPr lang="en-GB" sz="1400" noProof="0"/>
        </a:p>
      </dgm:t>
    </dgm:pt>
    <dgm:pt modelId="{C2E1F436-C300-4EFB-8D70-A63EA4FE4C68}" type="parTrans" cxnId="{19B0EFB9-C83C-4126-A0DD-B7F8F39412F7}">
      <dgm:prSet/>
      <dgm:spPr/>
      <dgm:t>
        <a:bodyPr/>
        <a:lstStyle/>
        <a:p>
          <a:endParaRPr lang="en-GB" noProof="0"/>
        </a:p>
      </dgm:t>
    </dgm:pt>
    <dgm:pt modelId="{785202A9-41B5-44DC-8BC7-E4CCD48E7811}" type="sibTrans" cxnId="{19B0EFB9-C83C-4126-A0DD-B7F8F39412F7}">
      <dgm:prSet/>
      <dgm:spPr/>
      <dgm:t>
        <a:bodyPr/>
        <a:lstStyle/>
        <a:p>
          <a:endParaRPr lang="en-GB" noProof="0"/>
        </a:p>
      </dgm:t>
    </dgm:pt>
    <dgm:pt modelId="{86BCA53A-0AEA-4006-89F8-A7979CB2BF02}">
      <dgm:prSet custT="1"/>
      <dgm:spPr>
        <a:solidFill>
          <a:srgbClr val="002060"/>
        </a:solidFill>
      </dgm:spPr>
      <dgm:t>
        <a:bodyPr/>
        <a:lstStyle/>
        <a:p>
          <a:endParaRPr lang="en-GB" sz="600" noProof="0"/>
        </a:p>
      </dgm:t>
    </dgm:pt>
    <dgm:pt modelId="{ADDD2364-9F73-48E6-92AC-DFBBDC207790}" type="parTrans" cxnId="{07F7A147-7428-4E47-BCFF-D42324FDF4DE}">
      <dgm:prSet/>
      <dgm:spPr/>
      <dgm:t>
        <a:bodyPr/>
        <a:lstStyle/>
        <a:p>
          <a:endParaRPr lang="en-GB" noProof="0"/>
        </a:p>
      </dgm:t>
    </dgm:pt>
    <dgm:pt modelId="{EEE07A2F-FFD8-4041-95AA-C70AE557ECF8}" type="sibTrans" cxnId="{07F7A147-7428-4E47-BCFF-D42324FDF4DE}">
      <dgm:prSet/>
      <dgm:spPr/>
      <dgm:t>
        <a:bodyPr/>
        <a:lstStyle/>
        <a:p>
          <a:endParaRPr lang="en-GB" noProof="0"/>
        </a:p>
      </dgm:t>
    </dgm:pt>
    <dgm:pt modelId="{15E578CC-3786-4704-8943-12F4252803F4}">
      <dgm:prSet custT="1"/>
      <dgm:spPr>
        <a:solidFill>
          <a:srgbClr val="002060"/>
        </a:solidFill>
      </dgm:spPr>
      <dgm:t>
        <a:bodyPr/>
        <a:lstStyle/>
        <a:p>
          <a:endParaRPr lang="en-GB" sz="600" noProof="0"/>
        </a:p>
      </dgm:t>
    </dgm:pt>
    <dgm:pt modelId="{55C227FD-3BED-4C80-9537-6F5CE2B2736E}" type="parTrans" cxnId="{ED5B6B43-4FDA-4EBF-B89A-F2171743164C}">
      <dgm:prSet/>
      <dgm:spPr/>
      <dgm:t>
        <a:bodyPr/>
        <a:lstStyle/>
        <a:p>
          <a:endParaRPr lang="en-GB" noProof="0"/>
        </a:p>
      </dgm:t>
    </dgm:pt>
    <dgm:pt modelId="{B66FF219-6FC9-4FCF-B837-F9B849B099D3}" type="sibTrans" cxnId="{ED5B6B43-4FDA-4EBF-B89A-F2171743164C}">
      <dgm:prSet/>
      <dgm:spPr/>
      <dgm:t>
        <a:bodyPr/>
        <a:lstStyle/>
        <a:p>
          <a:endParaRPr lang="en-GB" noProof="0"/>
        </a:p>
      </dgm:t>
    </dgm:pt>
    <dgm:pt modelId="{4145223F-E68B-4184-A127-428E687569F4}">
      <dgm:prSet custT="1"/>
      <dgm:spPr>
        <a:solidFill>
          <a:srgbClr val="002060"/>
        </a:solidFill>
      </dgm:spPr>
      <dgm:t>
        <a:bodyPr/>
        <a:lstStyle/>
        <a:p>
          <a:endParaRPr lang="en-GB" sz="1400" noProof="0" dirty="0"/>
        </a:p>
      </dgm:t>
    </dgm:pt>
    <dgm:pt modelId="{6F33D36C-98B2-4356-A5F7-DD39E80A9868}" type="parTrans" cxnId="{ABC72A5B-6702-4129-9E7A-C49370F52670}">
      <dgm:prSet/>
      <dgm:spPr/>
      <dgm:t>
        <a:bodyPr/>
        <a:lstStyle/>
        <a:p>
          <a:endParaRPr lang="en-GB" noProof="0"/>
        </a:p>
      </dgm:t>
    </dgm:pt>
    <dgm:pt modelId="{02F7D4D2-53CD-451C-BF15-25D0DB83AE7B}" type="sibTrans" cxnId="{ABC72A5B-6702-4129-9E7A-C49370F52670}">
      <dgm:prSet/>
      <dgm:spPr/>
      <dgm:t>
        <a:bodyPr/>
        <a:lstStyle/>
        <a:p>
          <a:endParaRPr lang="en-GB" noProof="0"/>
        </a:p>
      </dgm:t>
    </dgm:pt>
    <dgm:pt modelId="{136ADDFF-BBD3-4ED9-96F7-D9F2F3D87259}">
      <dgm:prSet custT="1"/>
      <dgm:spPr>
        <a:solidFill>
          <a:srgbClr val="002060"/>
        </a:solidFill>
      </dgm:spPr>
      <dgm:t>
        <a:bodyPr/>
        <a:lstStyle/>
        <a:p>
          <a:endParaRPr lang="en-GB" sz="1400" noProof="0" dirty="0"/>
        </a:p>
      </dgm:t>
    </dgm:pt>
    <dgm:pt modelId="{67F0D394-7321-4E0D-A0B3-665CA5EB1231}" type="parTrans" cxnId="{53704C66-03EE-458D-82BD-9932620881A3}">
      <dgm:prSet/>
      <dgm:spPr/>
      <dgm:t>
        <a:bodyPr/>
        <a:lstStyle/>
        <a:p>
          <a:endParaRPr lang="en-GB" noProof="0"/>
        </a:p>
      </dgm:t>
    </dgm:pt>
    <dgm:pt modelId="{92887076-8BB9-49AD-88BC-328A8304FD16}" type="sibTrans" cxnId="{53704C66-03EE-458D-82BD-9932620881A3}">
      <dgm:prSet/>
      <dgm:spPr/>
      <dgm:t>
        <a:bodyPr/>
        <a:lstStyle/>
        <a:p>
          <a:endParaRPr lang="en-GB" noProof="0"/>
        </a:p>
      </dgm:t>
    </dgm:pt>
    <dgm:pt modelId="{BAB3CAE5-4DA6-4FC2-A8AE-C4E9D3774E9A}">
      <dgm:prSet custT="1"/>
      <dgm:spPr>
        <a:solidFill>
          <a:srgbClr val="002060"/>
        </a:solidFill>
      </dgm:spPr>
      <dgm:t>
        <a:bodyPr/>
        <a:lstStyle/>
        <a:p>
          <a:r>
            <a:rPr lang="en-GB" sz="1400" noProof="0" dirty="0" smtClean="0"/>
            <a:t> Dark matter and dark energy studies</a:t>
          </a:r>
          <a:endParaRPr lang="en-GB" sz="1400" noProof="0" dirty="0"/>
        </a:p>
      </dgm:t>
    </dgm:pt>
    <dgm:pt modelId="{C8DB0DC7-9D4C-40CA-B820-FAB6510363A0}" type="sibTrans" cxnId="{544B5D8A-738E-4B9E-BE79-D84830EEAD5A}">
      <dgm:prSet/>
      <dgm:spPr/>
      <dgm:t>
        <a:bodyPr/>
        <a:lstStyle/>
        <a:p>
          <a:endParaRPr lang="en-GB" noProof="0"/>
        </a:p>
      </dgm:t>
    </dgm:pt>
    <dgm:pt modelId="{FA916307-5D64-4D44-AB90-A198BC26CA44}" type="parTrans" cxnId="{544B5D8A-738E-4B9E-BE79-D84830EEAD5A}">
      <dgm:prSet/>
      <dgm:spPr/>
      <dgm:t>
        <a:bodyPr/>
        <a:lstStyle/>
        <a:p>
          <a:endParaRPr lang="en-GB" noProof="0"/>
        </a:p>
      </dgm:t>
    </dgm:pt>
    <dgm:pt modelId="{32932504-8081-49D8-A67D-7FE1252EFA8F}" type="pres">
      <dgm:prSet presAssocID="{EFF96580-FB13-43C4-A8E9-3AD4E3549187}" presName="Name0" presStyleCnt="0">
        <dgm:presLayoutVars>
          <dgm:dir/>
          <dgm:resizeHandles val="exact"/>
        </dgm:presLayoutVars>
      </dgm:prSet>
      <dgm:spPr/>
    </dgm:pt>
    <dgm:pt modelId="{74953512-9CA2-4747-B894-F6BD53BAEF82}" type="pres">
      <dgm:prSet presAssocID="{EFF96580-FB13-43C4-A8E9-3AD4E3549187}" presName="fgShape" presStyleLbl="fgShp" presStyleIdx="0" presStyleCnt="1"/>
      <dgm:spPr>
        <a:noFill/>
      </dgm:spPr>
    </dgm:pt>
    <dgm:pt modelId="{9F721C02-5CE0-43AB-9744-F1AF71C6B76F}" type="pres">
      <dgm:prSet presAssocID="{EFF96580-FB13-43C4-A8E9-3AD4E3549187}" presName="linComp" presStyleCnt="0"/>
      <dgm:spPr/>
    </dgm:pt>
    <dgm:pt modelId="{5A1CC399-E964-46D9-9D0B-A28B680341FE}" type="pres">
      <dgm:prSet presAssocID="{20647050-6064-41A3-8742-854F5151E653}" presName="compNode" presStyleCnt="0"/>
      <dgm:spPr/>
    </dgm:pt>
    <dgm:pt modelId="{B1E67EE8-B972-4065-ABA2-0DC4153E5222}" type="pres">
      <dgm:prSet presAssocID="{20647050-6064-41A3-8742-854F5151E653}" presName="bkgdShape" presStyleLbl="node1" presStyleIdx="0" presStyleCnt="4" custLinFactNeighborX="-95" custLinFactNeighborY="1172"/>
      <dgm:spPr/>
      <dgm:t>
        <a:bodyPr/>
        <a:lstStyle/>
        <a:p>
          <a:endParaRPr lang="fr-FR"/>
        </a:p>
      </dgm:t>
    </dgm:pt>
    <dgm:pt modelId="{A7D76298-0B80-4159-985F-1412DD725181}" type="pres">
      <dgm:prSet presAssocID="{20647050-6064-41A3-8742-854F5151E65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01567A-7B32-4D70-8166-836A9857E84A}" type="pres">
      <dgm:prSet presAssocID="{20647050-6064-41A3-8742-854F5151E653}" presName="invisiNode" presStyleLbl="node1" presStyleIdx="0" presStyleCnt="4"/>
      <dgm:spPr/>
    </dgm:pt>
    <dgm:pt modelId="{7C56CF07-901B-48E1-9575-3116973C62EC}" type="pres">
      <dgm:prSet presAssocID="{20647050-6064-41A3-8742-854F5151E653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BB70634-857E-4A3D-B5F2-ED757BE0BA64}" type="pres">
      <dgm:prSet presAssocID="{A3F18BDE-8B0E-44F9-8879-C1CCF64CC12F}" presName="sibTrans" presStyleLbl="sibTrans2D1" presStyleIdx="0" presStyleCnt="0"/>
      <dgm:spPr/>
      <dgm:t>
        <a:bodyPr/>
        <a:lstStyle/>
        <a:p>
          <a:endParaRPr lang="fr-FR"/>
        </a:p>
      </dgm:t>
    </dgm:pt>
    <dgm:pt modelId="{A751B59E-3B3D-44FE-9423-FC9FF2ED7C31}" type="pres">
      <dgm:prSet presAssocID="{A913BD32-F882-4817-87B3-1F80D65F6054}" presName="compNode" presStyleCnt="0"/>
      <dgm:spPr/>
    </dgm:pt>
    <dgm:pt modelId="{A68A6F66-9204-47C9-95FF-A1798A1770D5}" type="pres">
      <dgm:prSet presAssocID="{A913BD32-F882-4817-87B3-1F80D65F6054}" presName="bkgdShape" presStyleLbl="node1" presStyleIdx="1" presStyleCnt="4"/>
      <dgm:spPr/>
      <dgm:t>
        <a:bodyPr/>
        <a:lstStyle/>
        <a:p>
          <a:endParaRPr lang="fr-FR"/>
        </a:p>
      </dgm:t>
    </dgm:pt>
    <dgm:pt modelId="{83C6436C-6A3F-4B46-A211-D7B9AC1C237E}" type="pres">
      <dgm:prSet presAssocID="{A913BD32-F882-4817-87B3-1F80D65F605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81E3B3-D1D4-4188-A51A-2A62F1B4B3A1}" type="pres">
      <dgm:prSet presAssocID="{A913BD32-F882-4817-87B3-1F80D65F6054}" presName="invisiNode" presStyleLbl="node1" presStyleIdx="1" presStyleCnt="4"/>
      <dgm:spPr/>
    </dgm:pt>
    <dgm:pt modelId="{7D9B7CC6-32E4-4CE4-B02F-DEF172C46E54}" type="pres">
      <dgm:prSet presAssocID="{A913BD32-F882-4817-87B3-1F80D65F6054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CDB765F-1A86-4642-A3FF-579F4C6D509B}" type="pres">
      <dgm:prSet presAssocID="{024E8142-DC1E-4043-8418-F6B7F10AA5A5}" presName="sibTrans" presStyleLbl="sibTrans2D1" presStyleIdx="0" presStyleCnt="0"/>
      <dgm:spPr/>
      <dgm:t>
        <a:bodyPr/>
        <a:lstStyle/>
        <a:p>
          <a:endParaRPr lang="fr-FR"/>
        </a:p>
      </dgm:t>
    </dgm:pt>
    <dgm:pt modelId="{3A1C34FB-404F-4B4C-B26B-A09BBB1AE37D}" type="pres">
      <dgm:prSet presAssocID="{25FA3192-ACBA-4E3A-88D3-8847B96A911F}" presName="compNode" presStyleCnt="0"/>
      <dgm:spPr/>
    </dgm:pt>
    <dgm:pt modelId="{828B1F6C-AD3B-40AE-9858-BC98CA7E5B20}" type="pres">
      <dgm:prSet presAssocID="{25FA3192-ACBA-4E3A-88D3-8847B96A911F}" presName="bkgdShape" presStyleLbl="node1" presStyleIdx="2" presStyleCnt="4"/>
      <dgm:spPr/>
      <dgm:t>
        <a:bodyPr/>
        <a:lstStyle/>
        <a:p>
          <a:endParaRPr lang="fr-FR"/>
        </a:p>
      </dgm:t>
    </dgm:pt>
    <dgm:pt modelId="{9CC61A5F-08F4-4B42-9FC2-45D94738010C}" type="pres">
      <dgm:prSet presAssocID="{25FA3192-ACBA-4E3A-88D3-8847B96A911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91AA78-DAFA-4DBC-AD37-BB22D2F87C18}" type="pres">
      <dgm:prSet presAssocID="{25FA3192-ACBA-4E3A-88D3-8847B96A911F}" presName="invisiNode" presStyleLbl="node1" presStyleIdx="2" presStyleCnt="4"/>
      <dgm:spPr/>
    </dgm:pt>
    <dgm:pt modelId="{6633D20C-F996-400B-9EBB-3C7FA856D023}" type="pres">
      <dgm:prSet presAssocID="{25FA3192-ACBA-4E3A-88D3-8847B96A911F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6E3B6453-2A71-4D19-9F4E-33EC1023E741}" type="pres">
      <dgm:prSet presAssocID="{0CE89A69-7FF9-4968-9C6F-37B58EF61500}" presName="sibTrans" presStyleLbl="sibTrans2D1" presStyleIdx="0" presStyleCnt="0"/>
      <dgm:spPr/>
      <dgm:t>
        <a:bodyPr/>
        <a:lstStyle/>
        <a:p>
          <a:endParaRPr lang="fr-FR"/>
        </a:p>
      </dgm:t>
    </dgm:pt>
    <dgm:pt modelId="{F2D515F5-902A-4B2F-B865-0D291FC94444}" type="pres">
      <dgm:prSet presAssocID="{44B4CA79-B85A-4C1E-A330-7DA80C1CBC5A}" presName="compNode" presStyleCnt="0"/>
      <dgm:spPr/>
    </dgm:pt>
    <dgm:pt modelId="{EDDD55CA-8583-42FC-86C2-31D7B3363E9A}" type="pres">
      <dgm:prSet presAssocID="{44B4CA79-B85A-4C1E-A330-7DA80C1CBC5A}" presName="bkgdShape" presStyleLbl="node1" presStyleIdx="3" presStyleCnt="4"/>
      <dgm:spPr/>
      <dgm:t>
        <a:bodyPr/>
        <a:lstStyle/>
        <a:p>
          <a:endParaRPr lang="fr-FR"/>
        </a:p>
      </dgm:t>
    </dgm:pt>
    <dgm:pt modelId="{8A26D6A5-9B62-40A6-B370-FC425A449322}" type="pres">
      <dgm:prSet presAssocID="{44B4CA79-B85A-4C1E-A330-7DA80C1CBC5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DA438F-A0AB-4FE9-A6D3-0A9718D452BF}" type="pres">
      <dgm:prSet presAssocID="{44B4CA79-B85A-4C1E-A330-7DA80C1CBC5A}" presName="invisiNode" presStyleLbl="node1" presStyleIdx="3" presStyleCnt="4"/>
      <dgm:spPr/>
    </dgm:pt>
    <dgm:pt modelId="{4AD94658-BE38-4DCB-A073-DD3A56C460F2}" type="pres">
      <dgm:prSet presAssocID="{44B4CA79-B85A-4C1E-A330-7DA80C1CBC5A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7189A72D-82AD-F04C-AE88-A09E0ACA994E}" type="presOf" srcId="{20647050-6064-41A3-8742-854F5151E653}" destId="{B1E67EE8-B972-4065-ABA2-0DC4153E5222}" srcOrd="0" destOrd="0" presId="urn:microsoft.com/office/officeart/2005/8/layout/hList7"/>
    <dgm:cxn modelId="{52592B7E-F041-7E49-B797-A88BE996DB2C}" type="presOf" srcId="{310A5AB9-90E6-4051-9DB0-EF79C5C888D0}" destId="{A7D76298-0B80-4159-985F-1412DD725181}" srcOrd="1" destOrd="2" presId="urn:microsoft.com/office/officeart/2005/8/layout/hList7"/>
    <dgm:cxn modelId="{F74F7E42-4964-4BA7-857D-DCBE25C960A9}" srcId="{25FA3192-ACBA-4E3A-88D3-8847B96A911F}" destId="{7FC4364A-1F2C-4CA8-B03F-50A86C535CEA}" srcOrd="0" destOrd="0" parTransId="{53993660-B77B-4517-85FC-B56CFA8761CC}" sibTransId="{7FFB5A17-24EC-4A3F-AC50-54275A615F79}"/>
    <dgm:cxn modelId="{1E925F9D-7DC9-415E-9DCA-146A39684B49}" srcId="{20647050-6064-41A3-8742-854F5151E653}" destId="{4FF83B44-5852-48F0-BE2A-A75FD0A2B6BF}" srcOrd="2" destOrd="0" parTransId="{99ED3619-BD08-44BC-82BA-849AEA75E70A}" sibTransId="{362619CD-D1CD-43FB-8ECF-B2B6C6884159}"/>
    <dgm:cxn modelId="{54268196-9FF7-0240-8912-618D51D3DD59}" type="presOf" srcId="{4DD13B36-8CD4-400B-835E-7867EE2DD70F}" destId="{B1E67EE8-B972-4065-ABA2-0DC4153E5222}" srcOrd="0" destOrd="1" presId="urn:microsoft.com/office/officeart/2005/8/layout/hList7"/>
    <dgm:cxn modelId="{B4D02382-0BD7-B245-8FD0-A4E833E22DD9}" type="presOf" srcId="{4145223F-E68B-4184-A127-428E687569F4}" destId="{9CC61A5F-08F4-4B42-9FC2-45D94738010C}" srcOrd="1" destOrd="2" presId="urn:microsoft.com/office/officeart/2005/8/layout/hList7"/>
    <dgm:cxn modelId="{66D04568-55BB-FC44-9126-D7DA03B9AA46}" type="presOf" srcId="{01D2406C-25C5-456A-A2CF-CAE20AE9EF02}" destId="{A68A6F66-9204-47C9-95FF-A1798A1770D5}" srcOrd="0" destOrd="5" presId="urn:microsoft.com/office/officeart/2005/8/layout/hList7"/>
    <dgm:cxn modelId="{6376A79F-5899-4998-8227-335458E1FA65}" srcId="{EFF96580-FB13-43C4-A8E9-3AD4E3549187}" destId="{A913BD32-F882-4817-87B3-1F80D65F6054}" srcOrd="1" destOrd="0" parTransId="{A53C6DBE-29F1-4D25-99EC-60A86F424B2E}" sibTransId="{024E8142-DC1E-4043-8418-F6B7F10AA5A5}"/>
    <dgm:cxn modelId="{5D33B5D8-0633-1940-916F-C74CFE2E6EE8}" type="presOf" srcId="{01D2406C-25C5-456A-A2CF-CAE20AE9EF02}" destId="{83C6436C-6A3F-4B46-A211-D7B9AC1C237E}" srcOrd="1" destOrd="5" presId="urn:microsoft.com/office/officeart/2005/8/layout/hList7"/>
    <dgm:cxn modelId="{9FEA9108-190A-45C8-A192-BF622E13BCC0}" srcId="{EFF96580-FB13-43C4-A8E9-3AD4E3549187}" destId="{25FA3192-ACBA-4E3A-88D3-8847B96A911F}" srcOrd="2" destOrd="0" parTransId="{1665C657-A34B-44AD-956D-99C93D79AD7A}" sibTransId="{0CE89A69-7FF9-4968-9C6F-37B58EF61500}"/>
    <dgm:cxn modelId="{B58BCF5C-065B-6C47-8885-93B80FF516C9}" type="presOf" srcId="{A913BD32-F882-4817-87B3-1F80D65F6054}" destId="{83C6436C-6A3F-4B46-A211-D7B9AC1C237E}" srcOrd="1" destOrd="0" presId="urn:microsoft.com/office/officeart/2005/8/layout/hList7"/>
    <dgm:cxn modelId="{8D9EA2C0-3AB9-4005-8609-1BF85A8FA939}" srcId="{A913BD32-F882-4817-87B3-1F80D65F6054}" destId="{01D2406C-25C5-456A-A2CF-CAE20AE9EF02}" srcOrd="4" destOrd="0" parTransId="{CB81E367-B695-4DA6-BB4E-3A930C4B20B5}" sibTransId="{C497EB98-1C24-45BE-8A31-3713C01D0BFA}"/>
    <dgm:cxn modelId="{422BD17F-0931-DD4F-9794-78EDDEA972E4}" type="presOf" srcId="{A8D48F80-E606-4937-AC11-7A3D3D97DA0E}" destId="{83C6436C-6A3F-4B46-A211-D7B9AC1C237E}" srcOrd="1" destOrd="3" presId="urn:microsoft.com/office/officeart/2005/8/layout/hList7"/>
    <dgm:cxn modelId="{8F15918F-65B2-A94C-A037-BB83F75036AE}" type="presOf" srcId="{15E578CC-3786-4704-8943-12F4252803F4}" destId="{A68A6F66-9204-47C9-95FF-A1798A1770D5}" srcOrd="0" destOrd="4" presId="urn:microsoft.com/office/officeart/2005/8/layout/hList7"/>
    <dgm:cxn modelId="{59FA5770-8BB0-1D4A-8609-1236D7C68156}" type="presOf" srcId="{310A5AB9-90E6-4051-9DB0-EF79C5C888D0}" destId="{B1E67EE8-B972-4065-ABA2-0DC4153E5222}" srcOrd="0" destOrd="2" presId="urn:microsoft.com/office/officeart/2005/8/layout/hList7"/>
    <dgm:cxn modelId="{ED5B6B43-4FDA-4EBF-B89A-F2171743164C}" srcId="{A913BD32-F882-4817-87B3-1F80D65F6054}" destId="{15E578CC-3786-4704-8943-12F4252803F4}" srcOrd="3" destOrd="0" parTransId="{55C227FD-3BED-4C80-9537-6F5CE2B2736E}" sibTransId="{B66FF219-6FC9-4FCF-B837-F9B849B099D3}"/>
    <dgm:cxn modelId="{BD42C011-B6E2-8240-99F4-060586F37302}" type="presOf" srcId="{7FC4364A-1F2C-4CA8-B03F-50A86C535CEA}" destId="{9CC61A5F-08F4-4B42-9FC2-45D94738010C}" srcOrd="1" destOrd="1" presId="urn:microsoft.com/office/officeart/2005/8/layout/hList7"/>
    <dgm:cxn modelId="{5E45EAF4-BB98-6441-ACF8-773B31DD30EC}" type="presOf" srcId="{4FF83B44-5852-48F0-BE2A-A75FD0A2B6BF}" destId="{B1E67EE8-B972-4065-ABA2-0DC4153E5222}" srcOrd="0" destOrd="3" presId="urn:microsoft.com/office/officeart/2005/8/layout/hList7"/>
    <dgm:cxn modelId="{53704C66-03EE-458D-82BD-9932620881A3}" srcId="{25FA3192-ACBA-4E3A-88D3-8847B96A911F}" destId="{136ADDFF-BBD3-4ED9-96F7-D9F2F3D87259}" srcOrd="3" destOrd="0" parTransId="{67F0D394-7321-4E0D-A0B3-665CA5EB1231}" sibTransId="{92887076-8BB9-49AD-88BC-328A8304FD16}"/>
    <dgm:cxn modelId="{19B0EFB9-C83C-4126-A0DD-B7F8F39412F7}" srcId="{20647050-6064-41A3-8742-854F5151E653}" destId="{310A5AB9-90E6-4051-9DB0-EF79C5C888D0}" srcOrd="1" destOrd="0" parTransId="{C2E1F436-C300-4EFB-8D70-A63EA4FE4C68}" sibTransId="{785202A9-41B5-44DC-8BC7-E4CCD48E7811}"/>
    <dgm:cxn modelId="{ABC72A5B-6702-4129-9E7A-C49370F52670}" srcId="{25FA3192-ACBA-4E3A-88D3-8847B96A911F}" destId="{4145223F-E68B-4184-A127-428E687569F4}" srcOrd="1" destOrd="0" parTransId="{6F33D36C-98B2-4356-A5F7-DD39E80A9868}" sibTransId="{02F7D4D2-53CD-451C-BF15-25D0DB83AE7B}"/>
    <dgm:cxn modelId="{E7307EAB-EDFE-BA4D-A2C4-A28D194B307B}" type="presOf" srcId="{4FF83B44-5852-48F0-BE2A-A75FD0A2B6BF}" destId="{A7D76298-0B80-4159-985F-1412DD725181}" srcOrd="1" destOrd="3" presId="urn:microsoft.com/office/officeart/2005/8/layout/hList7"/>
    <dgm:cxn modelId="{4786BA77-8074-49B0-B871-FF8F8D60B0B8}" srcId="{25FA3192-ACBA-4E3A-88D3-8847B96A911F}" destId="{098BFB43-F307-4A29-BF80-8B003144B1A0}" srcOrd="4" destOrd="0" parTransId="{4125EFE9-2A48-48EC-AC7E-667274E5C6E3}" sibTransId="{9DFAE22E-89B2-47CE-A334-22B410E21476}"/>
    <dgm:cxn modelId="{451DA805-0C56-A249-8474-49F34BF8791E}" type="presOf" srcId="{136ADDFF-BBD3-4ED9-96F7-D9F2F3D87259}" destId="{9CC61A5F-08F4-4B42-9FC2-45D94738010C}" srcOrd="1" destOrd="4" presId="urn:microsoft.com/office/officeart/2005/8/layout/hList7"/>
    <dgm:cxn modelId="{22C45A67-0B31-1E49-997D-6430FCBC3138}" type="presOf" srcId="{7FC4364A-1F2C-4CA8-B03F-50A86C535CEA}" destId="{828B1F6C-AD3B-40AE-9858-BC98CA7E5B20}" srcOrd="0" destOrd="1" presId="urn:microsoft.com/office/officeart/2005/8/layout/hList7"/>
    <dgm:cxn modelId="{1451883B-A01B-AA46-B87E-F64FD7A16D84}" type="presOf" srcId="{1BEDA0E7-F259-4960-B911-B504682C193A}" destId="{828B1F6C-AD3B-40AE-9858-BC98CA7E5B20}" srcOrd="0" destOrd="3" presId="urn:microsoft.com/office/officeart/2005/8/layout/hList7"/>
    <dgm:cxn modelId="{680CE286-4308-4044-8F5B-766A0E9BA5A9}" type="presOf" srcId="{4DD13B36-8CD4-400B-835E-7867EE2DD70F}" destId="{A7D76298-0B80-4159-985F-1412DD725181}" srcOrd="1" destOrd="1" presId="urn:microsoft.com/office/officeart/2005/8/layout/hList7"/>
    <dgm:cxn modelId="{91D9024C-AC24-1B43-87D9-C52845C4D32A}" type="presOf" srcId="{098BFB43-F307-4A29-BF80-8B003144B1A0}" destId="{828B1F6C-AD3B-40AE-9858-BC98CA7E5B20}" srcOrd="0" destOrd="5" presId="urn:microsoft.com/office/officeart/2005/8/layout/hList7"/>
    <dgm:cxn modelId="{21F9D819-A7ED-4CFC-A295-247361DDB30C}" srcId="{EFF96580-FB13-43C4-A8E9-3AD4E3549187}" destId="{20647050-6064-41A3-8742-854F5151E653}" srcOrd="0" destOrd="0" parTransId="{50D25E76-2E38-46D3-B922-CF76469180C5}" sibTransId="{A3F18BDE-8B0E-44F9-8879-C1CCF64CC12F}"/>
    <dgm:cxn modelId="{42017F79-4741-814F-8118-01020AA42365}" type="presOf" srcId="{10CA86B2-6FC7-460E-8662-1FBD8AC0E160}" destId="{83C6436C-6A3F-4B46-A211-D7B9AC1C237E}" srcOrd="1" destOrd="1" presId="urn:microsoft.com/office/officeart/2005/8/layout/hList7"/>
    <dgm:cxn modelId="{5675640F-C2C3-374B-B9DA-2F0D27DED043}" type="presOf" srcId="{098BFB43-F307-4A29-BF80-8B003144B1A0}" destId="{9CC61A5F-08F4-4B42-9FC2-45D94738010C}" srcOrd="1" destOrd="5" presId="urn:microsoft.com/office/officeart/2005/8/layout/hList7"/>
    <dgm:cxn modelId="{759E6B4E-6548-3147-9CF8-07468F2D82A9}" type="presOf" srcId="{15E578CC-3786-4704-8943-12F4252803F4}" destId="{83C6436C-6A3F-4B46-A211-D7B9AC1C237E}" srcOrd="1" destOrd="4" presId="urn:microsoft.com/office/officeart/2005/8/layout/hList7"/>
    <dgm:cxn modelId="{EB4BE470-E579-0B48-8993-BE522A37E6BB}" type="presOf" srcId="{A7685BE9-A22E-4724-BBB4-3C1100A7CA41}" destId="{8A26D6A5-9B62-40A6-B370-FC425A449322}" srcOrd="1" destOrd="1" presId="urn:microsoft.com/office/officeart/2005/8/layout/hList7"/>
    <dgm:cxn modelId="{DD275671-15FE-479F-B939-104924722E59}" srcId="{EFF96580-FB13-43C4-A8E9-3AD4E3549187}" destId="{44B4CA79-B85A-4C1E-A330-7DA80C1CBC5A}" srcOrd="3" destOrd="0" parTransId="{094DA648-F89D-46E6-9BE6-9A036E5C5905}" sibTransId="{F9EDECA3-9664-44D0-9E8F-DF9D884946BD}"/>
    <dgm:cxn modelId="{3A92C7B9-79D5-E448-BD6A-E676C964DE21}" type="presOf" srcId="{10CA86B2-6FC7-460E-8662-1FBD8AC0E160}" destId="{A68A6F66-9204-47C9-95FF-A1798A1770D5}" srcOrd="0" destOrd="1" presId="urn:microsoft.com/office/officeart/2005/8/layout/hList7"/>
    <dgm:cxn modelId="{93ED5E79-EFE8-7345-A746-9486DD5F72BE}" type="presOf" srcId="{0CE89A69-7FF9-4968-9C6F-37B58EF61500}" destId="{6E3B6453-2A71-4D19-9F4E-33EC1023E741}" srcOrd="0" destOrd="0" presId="urn:microsoft.com/office/officeart/2005/8/layout/hList7"/>
    <dgm:cxn modelId="{AE1598F1-BA0B-0E4C-AF93-02210115A5BF}" type="presOf" srcId="{86BCA53A-0AEA-4006-89F8-A7979CB2BF02}" destId="{83C6436C-6A3F-4B46-A211-D7B9AC1C237E}" srcOrd="1" destOrd="2" presId="urn:microsoft.com/office/officeart/2005/8/layout/hList7"/>
    <dgm:cxn modelId="{EEC6BF42-22A9-7347-9199-1A8E8646122E}" type="presOf" srcId="{024E8142-DC1E-4043-8418-F6B7F10AA5A5}" destId="{CCDB765F-1A86-4642-A3FF-579F4C6D509B}" srcOrd="0" destOrd="0" presId="urn:microsoft.com/office/officeart/2005/8/layout/hList7"/>
    <dgm:cxn modelId="{A80A49E0-97E4-4DCD-9EA4-D900C9ACD016}" srcId="{44B4CA79-B85A-4C1E-A330-7DA80C1CBC5A}" destId="{A7685BE9-A22E-4724-BBB4-3C1100A7CA41}" srcOrd="0" destOrd="0" parTransId="{315A94C0-E099-4F50-A54F-5827BEAE5C87}" sibTransId="{7C437553-FF27-4705-A1AF-AAD67C9CA2B6}"/>
    <dgm:cxn modelId="{B2EE622A-2B6D-4F76-87C0-987C3B8CA1D2}" srcId="{A913BD32-F882-4817-87B3-1F80D65F6054}" destId="{A8D48F80-E606-4937-AC11-7A3D3D97DA0E}" srcOrd="2" destOrd="0" parTransId="{8568A20B-44A3-4A57-9D9A-6332B005767D}" sibTransId="{D1C3769B-E228-470E-8167-7645B23F3801}"/>
    <dgm:cxn modelId="{65E903BE-7FB0-4040-B908-3E92D81D9EA2}" srcId="{25FA3192-ACBA-4E3A-88D3-8847B96A911F}" destId="{1BEDA0E7-F259-4960-B911-B504682C193A}" srcOrd="2" destOrd="0" parTransId="{91AEB627-673A-43B3-850F-920DEABE7F35}" sibTransId="{5EC8E658-50E1-4313-B2CC-8A9F7BC03F97}"/>
    <dgm:cxn modelId="{FF7C7E11-3104-46CA-BC6D-6F84900048EB}" srcId="{A913BD32-F882-4817-87B3-1F80D65F6054}" destId="{10CA86B2-6FC7-460E-8662-1FBD8AC0E160}" srcOrd="0" destOrd="0" parTransId="{D5F0EBD3-5C56-4CD2-B462-7310F0FDB2C2}" sibTransId="{9D975546-6B50-481B-9720-289346B709F3}"/>
    <dgm:cxn modelId="{07F7A147-7428-4E47-BCFF-D42324FDF4DE}" srcId="{A913BD32-F882-4817-87B3-1F80D65F6054}" destId="{86BCA53A-0AEA-4006-89F8-A7979CB2BF02}" srcOrd="1" destOrd="0" parTransId="{ADDD2364-9F73-48E6-92AC-DFBBDC207790}" sibTransId="{EEE07A2F-FFD8-4041-95AA-C70AE557ECF8}"/>
    <dgm:cxn modelId="{544B5D8A-738E-4B9E-BE79-D84830EEAD5A}" srcId="{44B4CA79-B85A-4C1E-A330-7DA80C1CBC5A}" destId="{BAB3CAE5-4DA6-4FC2-A8AE-C4E9D3774E9A}" srcOrd="1" destOrd="0" parTransId="{FA916307-5D64-4D44-AB90-A198BC26CA44}" sibTransId="{C8DB0DC7-9D4C-40CA-B820-FAB6510363A0}"/>
    <dgm:cxn modelId="{0CC8A131-F5F0-8B44-82D6-0CDDD5E41097}" type="presOf" srcId="{BAB3CAE5-4DA6-4FC2-A8AE-C4E9D3774E9A}" destId="{EDDD55CA-8583-42FC-86C2-31D7B3363E9A}" srcOrd="0" destOrd="2" presId="urn:microsoft.com/office/officeart/2005/8/layout/hList7"/>
    <dgm:cxn modelId="{F11C9EDD-94B6-0240-9727-830368861C32}" type="presOf" srcId="{20647050-6064-41A3-8742-854F5151E653}" destId="{A7D76298-0B80-4159-985F-1412DD725181}" srcOrd="1" destOrd="0" presId="urn:microsoft.com/office/officeart/2005/8/layout/hList7"/>
    <dgm:cxn modelId="{3C49C951-ED33-FA4F-989A-5DA0E0EA9D58}" type="presOf" srcId="{A3F18BDE-8B0E-44F9-8879-C1CCF64CC12F}" destId="{2BB70634-857E-4A3D-B5F2-ED757BE0BA64}" srcOrd="0" destOrd="0" presId="urn:microsoft.com/office/officeart/2005/8/layout/hList7"/>
    <dgm:cxn modelId="{A82E2489-202A-FA41-BF6B-6161D514A7F4}" type="presOf" srcId="{86BCA53A-0AEA-4006-89F8-A7979CB2BF02}" destId="{A68A6F66-9204-47C9-95FF-A1798A1770D5}" srcOrd="0" destOrd="2" presId="urn:microsoft.com/office/officeart/2005/8/layout/hList7"/>
    <dgm:cxn modelId="{1DC4D938-9782-9941-B4AC-91FD43DBC70E}" type="presOf" srcId="{BAB3CAE5-4DA6-4FC2-A8AE-C4E9D3774E9A}" destId="{8A26D6A5-9B62-40A6-B370-FC425A449322}" srcOrd="1" destOrd="2" presId="urn:microsoft.com/office/officeart/2005/8/layout/hList7"/>
    <dgm:cxn modelId="{C6E597CC-D949-9D46-8049-2CAAD3C5F44B}" type="presOf" srcId="{EFF96580-FB13-43C4-A8E9-3AD4E3549187}" destId="{32932504-8081-49D8-A67D-7FE1252EFA8F}" srcOrd="0" destOrd="0" presId="urn:microsoft.com/office/officeart/2005/8/layout/hList7"/>
    <dgm:cxn modelId="{A5B13E49-5AF1-4116-9459-B2A85FA7FFD2}" srcId="{20647050-6064-41A3-8742-854F5151E653}" destId="{4DD13B36-8CD4-400B-835E-7867EE2DD70F}" srcOrd="0" destOrd="0" parTransId="{08C32FFF-D499-4ACF-9787-F70E9D164C07}" sibTransId="{26953EEE-BCE1-45F1-BA82-8EFF9179990E}"/>
    <dgm:cxn modelId="{16E853A3-7A78-FC41-8177-8E0E12F9A7CB}" type="presOf" srcId="{25FA3192-ACBA-4E3A-88D3-8847B96A911F}" destId="{828B1F6C-AD3B-40AE-9858-BC98CA7E5B20}" srcOrd="0" destOrd="0" presId="urn:microsoft.com/office/officeart/2005/8/layout/hList7"/>
    <dgm:cxn modelId="{6941358E-DE71-AB44-BE06-0EB91257D593}" type="presOf" srcId="{44B4CA79-B85A-4C1E-A330-7DA80C1CBC5A}" destId="{8A26D6A5-9B62-40A6-B370-FC425A449322}" srcOrd="1" destOrd="0" presId="urn:microsoft.com/office/officeart/2005/8/layout/hList7"/>
    <dgm:cxn modelId="{C8372DF3-AF5C-7141-87A1-569EFB9687F2}" type="presOf" srcId="{4145223F-E68B-4184-A127-428E687569F4}" destId="{828B1F6C-AD3B-40AE-9858-BC98CA7E5B20}" srcOrd="0" destOrd="2" presId="urn:microsoft.com/office/officeart/2005/8/layout/hList7"/>
    <dgm:cxn modelId="{8C61B6C0-C381-E644-90D2-1553BC3769D4}" type="presOf" srcId="{25FA3192-ACBA-4E3A-88D3-8847B96A911F}" destId="{9CC61A5F-08F4-4B42-9FC2-45D94738010C}" srcOrd="1" destOrd="0" presId="urn:microsoft.com/office/officeart/2005/8/layout/hList7"/>
    <dgm:cxn modelId="{378C71D0-386D-9A4A-A54B-61D3D708B657}" type="presOf" srcId="{A913BD32-F882-4817-87B3-1F80D65F6054}" destId="{A68A6F66-9204-47C9-95FF-A1798A1770D5}" srcOrd="0" destOrd="0" presId="urn:microsoft.com/office/officeart/2005/8/layout/hList7"/>
    <dgm:cxn modelId="{18E39CA5-F73F-1C42-A41C-243324CB3FC1}" type="presOf" srcId="{136ADDFF-BBD3-4ED9-96F7-D9F2F3D87259}" destId="{828B1F6C-AD3B-40AE-9858-BC98CA7E5B20}" srcOrd="0" destOrd="4" presId="urn:microsoft.com/office/officeart/2005/8/layout/hList7"/>
    <dgm:cxn modelId="{17B3D98F-1173-D246-99B9-C5D3771D080B}" type="presOf" srcId="{A8D48F80-E606-4937-AC11-7A3D3D97DA0E}" destId="{A68A6F66-9204-47C9-95FF-A1798A1770D5}" srcOrd="0" destOrd="3" presId="urn:microsoft.com/office/officeart/2005/8/layout/hList7"/>
    <dgm:cxn modelId="{0C6DAD11-BF84-6147-8D8E-D1FB47A124D1}" type="presOf" srcId="{44B4CA79-B85A-4C1E-A330-7DA80C1CBC5A}" destId="{EDDD55CA-8583-42FC-86C2-31D7B3363E9A}" srcOrd="0" destOrd="0" presId="urn:microsoft.com/office/officeart/2005/8/layout/hList7"/>
    <dgm:cxn modelId="{517FB273-8E42-E94D-8405-9A38A6B5B624}" type="presOf" srcId="{1BEDA0E7-F259-4960-B911-B504682C193A}" destId="{9CC61A5F-08F4-4B42-9FC2-45D94738010C}" srcOrd="1" destOrd="3" presId="urn:microsoft.com/office/officeart/2005/8/layout/hList7"/>
    <dgm:cxn modelId="{5C52171E-AFF4-964A-B3EC-1978560BB472}" type="presOf" srcId="{A7685BE9-A22E-4724-BBB4-3C1100A7CA41}" destId="{EDDD55CA-8583-42FC-86C2-31D7B3363E9A}" srcOrd="0" destOrd="1" presId="urn:microsoft.com/office/officeart/2005/8/layout/hList7"/>
    <dgm:cxn modelId="{0D532A30-0C88-004D-8765-436E040508A5}" type="presParOf" srcId="{32932504-8081-49D8-A67D-7FE1252EFA8F}" destId="{74953512-9CA2-4747-B894-F6BD53BAEF82}" srcOrd="0" destOrd="0" presId="urn:microsoft.com/office/officeart/2005/8/layout/hList7"/>
    <dgm:cxn modelId="{D6726B98-A48B-4A4D-B51F-11C2B7BB3820}" type="presParOf" srcId="{32932504-8081-49D8-A67D-7FE1252EFA8F}" destId="{9F721C02-5CE0-43AB-9744-F1AF71C6B76F}" srcOrd="1" destOrd="0" presId="urn:microsoft.com/office/officeart/2005/8/layout/hList7"/>
    <dgm:cxn modelId="{93043F38-E904-2D49-9C82-996D6FA7F6FE}" type="presParOf" srcId="{9F721C02-5CE0-43AB-9744-F1AF71C6B76F}" destId="{5A1CC399-E964-46D9-9D0B-A28B680341FE}" srcOrd="0" destOrd="0" presId="urn:microsoft.com/office/officeart/2005/8/layout/hList7"/>
    <dgm:cxn modelId="{20EB0905-1C91-AA4B-A422-62526F00DA51}" type="presParOf" srcId="{5A1CC399-E964-46D9-9D0B-A28B680341FE}" destId="{B1E67EE8-B972-4065-ABA2-0DC4153E5222}" srcOrd="0" destOrd="0" presId="urn:microsoft.com/office/officeart/2005/8/layout/hList7"/>
    <dgm:cxn modelId="{B7390AE6-9C10-454D-BE13-6C5357176828}" type="presParOf" srcId="{5A1CC399-E964-46D9-9D0B-A28B680341FE}" destId="{A7D76298-0B80-4159-985F-1412DD725181}" srcOrd="1" destOrd="0" presId="urn:microsoft.com/office/officeart/2005/8/layout/hList7"/>
    <dgm:cxn modelId="{AF9D607E-432D-5641-861C-07D36F32A52F}" type="presParOf" srcId="{5A1CC399-E964-46D9-9D0B-A28B680341FE}" destId="{BD01567A-7B32-4D70-8166-836A9857E84A}" srcOrd="2" destOrd="0" presId="urn:microsoft.com/office/officeart/2005/8/layout/hList7"/>
    <dgm:cxn modelId="{3DF2E75F-FE53-5444-947E-6BB781EA53C8}" type="presParOf" srcId="{5A1CC399-E964-46D9-9D0B-A28B680341FE}" destId="{7C56CF07-901B-48E1-9575-3116973C62EC}" srcOrd="3" destOrd="0" presId="urn:microsoft.com/office/officeart/2005/8/layout/hList7"/>
    <dgm:cxn modelId="{7821285C-5DDB-A14B-B4AD-4533E90B81AB}" type="presParOf" srcId="{9F721C02-5CE0-43AB-9744-F1AF71C6B76F}" destId="{2BB70634-857E-4A3D-B5F2-ED757BE0BA64}" srcOrd="1" destOrd="0" presId="urn:microsoft.com/office/officeart/2005/8/layout/hList7"/>
    <dgm:cxn modelId="{9349194B-BEE7-3D46-91EB-FA2C93973544}" type="presParOf" srcId="{9F721C02-5CE0-43AB-9744-F1AF71C6B76F}" destId="{A751B59E-3B3D-44FE-9423-FC9FF2ED7C31}" srcOrd="2" destOrd="0" presId="urn:microsoft.com/office/officeart/2005/8/layout/hList7"/>
    <dgm:cxn modelId="{0F54F31B-22EA-3449-BD7F-019F258B3E23}" type="presParOf" srcId="{A751B59E-3B3D-44FE-9423-FC9FF2ED7C31}" destId="{A68A6F66-9204-47C9-95FF-A1798A1770D5}" srcOrd="0" destOrd="0" presId="urn:microsoft.com/office/officeart/2005/8/layout/hList7"/>
    <dgm:cxn modelId="{E97F1531-71CD-E14E-8C90-CC52FE078BD0}" type="presParOf" srcId="{A751B59E-3B3D-44FE-9423-FC9FF2ED7C31}" destId="{83C6436C-6A3F-4B46-A211-D7B9AC1C237E}" srcOrd="1" destOrd="0" presId="urn:microsoft.com/office/officeart/2005/8/layout/hList7"/>
    <dgm:cxn modelId="{52C5E696-7DCF-C24C-AFA8-3623F0381A32}" type="presParOf" srcId="{A751B59E-3B3D-44FE-9423-FC9FF2ED7C31}" destId="{6781E3B3-D1D4-4188-A51A-2A62F1B4B3A1}" srcOrd="2" destOrd="0" presId="urn:microsoft.com/office/officeart/2005/8/layout/hList7"/>
    <dgm:cxn modelId="{73C59126-55CD-864F-8E22-1E8108E203F6}" type="presParOf" srcId="{A751B59E-3B3D-44FE-9423-FC9FF2ED7C31}" destId="{7D9B7CC6-32E4-4CE4-B02F-DEF172C46E54}" srcOrd="3" destOrd="0" presId="urn:microsoft.com/office/officeart/2005/8/layout/hList7"/>
    <dgm:cxn modelId="{5E25637F-6406-4147-97B9-6E7A2D09F92E}" type="presParOf" srcId="{9F721C02-5CE0-43AB-9744-F1AF71C6B76F}" destId="{CCDB765F-1A86-4642-A3FF-579F4C6D509B}" srcOrd="3" destOrd="0" presId="urn:microsoft.com/office/officeart/2005/8/layout/hList7"/>
    <dgm:cxn modelId="{6F48C804-0412-1545-98A7-24C8467D72C2}" type="presParOf" srcId="{9F721C02-5CE0-43AB-9744-F1AF71C6B76F}" destId="{3A1C34FB-404F-4B4C-B26B-A09BBB1AE37D}" srcOrd="4" destOrd="0" presId="urn:microsoft.com/office/officeart/2005/8/layout/hList7"/>
    <dgm:cxn modelId="{9B0314D0-D909-814D-9E80-3F309F393D0A}" type="presParOf" srcId="{3A1C34FB-404F-4B4C-B26B-A09BBB1AE37D}" destId="{828B1F6C-AD3B-40AE-9858-BC98CA7E5B20}" srcOrd="0" destOrd="0" presId="urn:microsoft.com/office/officeart/2005/8/layout/hList7"/>
    <dgm:cxn modelId="{E55D2113-E787-5348-A9D6-ACFB6A4551F0}" type="presParOf" srcId="{3A1C34FB-404F-4B4C-B26B-A09BBB1AE37D}" destId="{9CC61A5F-08F4-4B42-9FC2-45D94738010C}" srcOrd="1" destOrd="0" presId="urn:microsoft.com/office/officeart/2005/8/layout/hList7"/>
    <dgm:cxn modelId="{A778E0F2-6511-B54C-B4FC-A0C9FCE7206E}" type="presParOf" srcId="{3A1C34FB-404F-4B4C-B26B-A09BBB1AE37D}" destId="{2791AA78-DAFA-4DBC-AD37-BB22D2F87C18}" srcOrd="2" destOrd="0" presId="urn:microsoft.com/office/officeart/2005/8/layout/hList7"/>
    <dgm:cxn modelId="{221E9414-1717-C14F-8C94-2DAB65AC319C}" type="presParOf" srcId="{3A1C34FB-404F-4B4C-B26B-A09BBB1AE37D}" destId="{6633D20C-F996-400B-9EBB-3C7FA856D023}" srcOrd="3" destOrd="0" presId="urn:microsoft.com/office/officeart/2005/8/layout/hList7"/>
    <dgm:cxn modelId="{FC2A4AF0-0F23-3E49-B0DE-0BDE49F97B21}" type="presParOf" srcId="{9F721C02-5CE0-43AB-9744-F1AF71C6B76F}" destId="{6E3B6453-2A71-4D19-9F4E-33EC1023E741}" srcOrd="5" destOrd="0" presId="urn:microsoft.com/office/officeart/2005/8/layout/hList7"/>
    <dgm:cxn modelId="{F9F46014-216D-2748-BFB6-062040FCE491}" type="presParOf" srcId="{9F721C02-5CE0-43AB-9744-F1AF71C6B76F}" destId="{F2D515F5-902A-4B2F-B865-0D291FC94444}" srcOrd="6" destOrd="0" presId="urn:microsoft.com/office/officeart/2005/8/layout/hList7"/>
    <dgm:cxn modelId="{80480433-546E-5843-857E-DC27E816F7E6}" type="presParOf" srcId="{F2D515F5-902A-4B2F-B865-0D291FC94444}" destId="{EDDD55CA-8583-42FC-86C2-31D7B3363E9A}" srcOrd="0" destOrd="0" presId="urn:microsoft.com/office/officeart/2005/8/layout/hList7"/>
    <dgm:cxn modelId="{635D7A88-EC6A-524B-AFEA-C2D063F185F3}" type="presParOf" srcId="{F2D515F5-902A-4B2F-B865-0D291FC94444}" destId="{8A26D6A5-9B62-40A6-B370-FC425A449322}" srcOrd="1" destOrd="0" presId="urn:microsoft.com/office/officeart/2005/8/layout/hList7"/>
    <dgm:cxn modelId="{243C61C6-3AF1-1044-97CF-D2A93D75B94D}" type="presParOf" srcId="{F2D515F5-902A-4B2F-B865-0D291FC94444}" destId="{62DA438F-A0AB-4FE9-A6D3-0A9718D452BF}" srcOrd="2" destOrd="0" presId="urn:microsoft.com/office/officeart/2005/8/layout/hList7"/>
    <dgm:cxn modelId="{08E040D9-7BC5-3E42-AF63-14406236B5C4}" type="presParOf" srcId="{F2D515F5-902A-4B2F-B865-0D291FC94444}" destId="{4AD94658-BE38-4DCB-A073-DD3A56C460F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86181-728F-4373-9957-E3507345C452}">
      <dsp:nvSpPr>
        <dsp:cNvPr id="0" name=""/>
        <dsp:cNvSpPr/>
      </dsp:nvSpPr>
      <dsp:spPr>
        <a:xfrm>
          <a:off x="283840" y="0"/>
          <a:ext cx="2002936" cy="424847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ATLAS</a:t>
          </a:r>
          <a:endParaRPr lang="en-GB" sz="16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</a:t>
          </a:r>
          <a:r>
            <a:rPr lang="en-GB" sz="1200" kern="1200" dirty="0" smtClean="0"/>
            <a:t>At LHC, CERN</a:t>
          </a: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 </a:t>
          </a:r>
          <a:r>
            <a:rPr lang="en-GB" sz="1400" kern="1200" dirty="0" smtClean="0"/>
            <a:t>Search for new physics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Higgs boson discovery, 2012</a:t>
          </a:r>
          <a:endParaRPr lang="en-GB" sz="1400" kern="1200" dirty="0"/>
        </a:p>
      </dsp:txBody>
      <dsp:txXfrm>
        <a:off x="283840" y="1699388"/>
        <a:ext cx="2002936" cy="1699388"/>
      </dsp:txXfrm>
    </dsp:sp>
    <dsp:sp modelId="{709FF716-6BAF-4C6F-98BA-85CC33EE3FF1}">
      <dsp:nvSpPr>
        <dsp:cNvPr id="0" name=""/>
        <dsp:cNvSpPr/>
      </dsp:nvSpPr>
      <dsp:spPr>
        <a:xfrm>
          <a:off x="606124" y="254908"/>
          <a:ext cx="1414741" cy="14147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DB6EB6-A116-4A13-BBDA-AE80B9028F26}">
      <dsp:nvSpPr>
        <dsp:cNvPr id="0" name=""/>
        <dsp:cNvSpPr/>
      </dsp:nvSpPr>
      <dsp:spPr>
        <a:xfrm>
          <a:off x="2395881" y="0"/>
          <a:ext cx="2044906" cy="424847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/>
            <a:t>LHCb</a:t>
          </a:r>
          <a:endParaRPr lang="en-GB" sz="18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 At LHC,  CERN</a:t>
          </a: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 Matter-antimatter asymmetry</a:t>
          </a: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smtClean="0"/>
            <a:t>Search for new physics</a:t>
          </a:r>
          <a:endParaRPr lang="en-GB" sz="1400" kern="1200" noProof="0" dirty="0"/>
        </a:p>
      </dsp:txBody>
      <dsp:txXfrm>
        <a:off x="2395881" y="1699388"/>
        <a:ext cx="2044906" cy="1699388"/>
      </dsp:txXfrm>
    </dsp:sp>
    <dsp:sp modelId="{EE995648-6633-4A7E-906D-3F48E1672ACE}">
      <dsp:nvSpPr>
        <dsp:cNvPr id="0" name=""/>
        <dsp:cNvSpPr/>
      </dsp:nvSpPr>
      <dsp:spPr>
        <a:xfrm>
          <a:off x="2710963" y="254908"/>
          <a:ext cx="1414741" cy="14147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590FCC2-BFC9-47C7-BE56-AB68456EC50A}">
      <dsp:nvSpPr>
        <dsp:cNvPr id="0" name=""/>
        <dsp:cNvSpPr/>
      </dsp:nvSpPr>
      <dsp:spPr>
        <a:xfrm>
          <a:off x="4521705" y="0"/>
          <a:ext cx="2151043" cy="4248472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Neutrinos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 </a:t>
          </a:r>
          <a:r>
            <a:rPr lang="en-GB" sz="1200" kern="1200" dirty="0" smtClean="0"/>
            <a:t>STEREO, </a:t>
          </a:r>
          <a:r>
            <a:rPr lang="en-GB" sz="1200" kern="1200" dirty="0" err="1" smtClean="0"/>
            <a:t>SuperNEMO</a:t>
          </a:r>
          <a:r>
            <a:rPr lang="en-GB" sz="1200" kern="1200" dirty="0" smtClean="0"/>
            <a:t> and WA105/DUNE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 smtClean="0"/>
            <a:t> </a:t>
          </a:r>
          <a:r>
            <a:rPr lang="en-GB" sz="1400" kern="1200" dirty="0" smtClean="0"/>
            <a:t>Neutrino properties: oscillation, 4</a:t>
          </a:r>
          <a:r>
            <a:rPr lang="en-GB" sz="1400" kern="1200" baseline="30000" dirty="0" smtClean="0"/>
            <a:t>th</a:t>
          </a:r>
          <a:r>
            <a:rPr lang="en-GB" sz="1400" kern="1200" dirty="0" smtClean="0"/>
            <a:t> family, m</a:t>
          </a:r>
          <a:r>
            <a:rPr lang="en-GB" sz="1400" kern="1200" noProof="0" dirty="0" err="1" smtClean="0"/>
            <a:t>atter</a:t>
          </a:r>
          <a:r>
            <a:rPr lang="en-GB" sz="1400" kern="1200" noProof="0" dirty="0" smtClean="0"/>
            <a:t>-antimatter asymmetry</a:t>
          </a:r>
          <a:endParaRPr lang="en-GB" sz="1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900" kern="1200" dirty="0"/>
        </a:p>
      </dsp:txBody>
      <dsp:txXfrm>
        <a:off x="4521705" y="1699388"/>
        <a:ext cx="2151043" cy="1699388"/>
      </dsp:txXfrm>
    </dsp:sp>
    <dsp:sp modelId="{20F866B3-29C0-49C7-8B87-3C2FCA23B95E}">
      <dsp:nvSpPr>
        <dsp:cNvPr id="0" name=""/>
        <dsp:cNvSpPr/>
      </dsp:nvSpPr>
      <dsp:spPr>
        <a:xfrm>
          <a:off x="4889856" y="254908"/>
          <a:ext cx="1414741" cy="141474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21D52FF-C99C-48D4-8F73-3C7509DDA438}">
      <dsp:nvSpPr>
        <dsp:cNvPr id="0" name=""/>
        <dsp:cNvSpPr/>
      </dsp:nvSpPr>
      <dsp:spPr>
        <a:xfrm>
          <a:off x="567437" y="3611201"/>
          <a:ext cx="5858101" cy="637270"/>
        </a:xfrm>
        <a:prstGeom prst="leftRigh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67EE8-B972-4065-ABA2-0DC4153E5222}">
      <dsp:nvSpPr>
        <dsp:cNvPr id="0" name=""/>
        <dsp:cNvSpPr/>
      </dsp:nvSpPr>
      <dsp:spPr>
        <a:xfrm>
          <a:off x="7" y="0"/>
          <a:ext cx="1918144" cy="410445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AMS</a:t>
          </a:r>
          <a:endParaRPr lang="en-GB" sz="2000" b="1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 On the ISS</a:t>
          </a:r>
          <a:endParaRPr lang="en-GB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noProof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/>
            <a:t> Search for dark matter and antimatter in the Universe</a:t>
          </a:r>
          <a:endParaRPr lang="en-GB" sz="1400" kern="1200" noProof="0" dirty="0"/>
        </a:p>
      </dsp:txBody>
      <dsp:txXfrm>
        <a:off x="7" y="1641782"/>
        <a:ext cx="1918144" cy="1641782"/>
      </dsp:txXfrm>
    </dsp:sp>
    <dsp:sp modelId="{7C56CF07-901B-48E1-9575-3116973C62EC}">
      <dsp:nvSpPr>
        <dsp:cNvPr id="0" name=""/>
        <dsp:cNvSpPr/>
      </dsp:nvSpPr>
      <dsp:spPr>
        <a:xfrm>
          <a:off x="277510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8A6F66-9204-47C9-95FF-A1798A1770D5}">
      <dsp:nvSpPr>
        <dsp:cNvPr id="0" name=""/>
        <dsp:cNvSpPr/>
      </dsp:nvSpPr>
      <dsp:spPr>
        <a:xfrm>
          <a:off x="1977519" y="0"/>
          <a:ext cx="1918144" cy="410445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HESS &amp; CTA</a:t>
          </a:r>
          <a:endParaRPr lang="en-GB" sz="1800" b="1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noProof="0" dirty="0" smtClean="0"/>
            <a:t> </a:t>
          </a:r>
          <a:r>
            <a:rPr lang="en-GB" sz="1400" kern="1200" noProof="0" dirty="0" smtClean="0"/>
            <a:t>Telescopes in Namibia, Chile and La Palma</a:t>
          </a:r>
          <a:endParaRPr lang="en-GB" sz="1400" kern="1200" noProof="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6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>
              <a:sym typeface="Symbol" panose="05050102010706020507" pitchFamily="18" charset="2"/>
            </a:rPr>
            <a:t> Search for dark-matter</a:t>
          </a:r>
          <a:endParaRPr lang="en-GB" sz="1400" kern="1200" noProof="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6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>
              <a:sym typeface="Symbol" panose="05050102010706020507" pitchFamily="18" charset="2"/>
            </a:rPr>
            <a:t> Study of high energy cosmic rays sources</a:t>
          </a:r>
          <a:endParaRPr lang="en-GB" sz="1400" kern="1200" noProof="0" dirty="0"/>
        </a:p>
      </dsp:txBody>
      <dsp:txXfrm>
        <a:off x="1977519" y="1641782"/>
        <a:ext cx="1918144" cy="1641782"/>
      </dsp:txXfrm>
    </dsp:sp>
    <dsp:sp modelId="{7D9B7CC6-32E4-4CE4-B02F-DEF172C46E54}">
      <dsp:nvSpPr>
        <dsp:cNvPr id="0" name=""/>
        <dsp:cNvSpPr/>
      </dsp:nvSpPr>
      <dsp:spPr>
        <a:xfrm>
          <a:off x="2253199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28B1F6C-AD3B-40AE-9858-BC98CA7E5B20}">
      <dsp:nvSpPr>
        <dsp:cNvPr id="0" name=""/>
        <dsp:cNvSpPr/>
      </dsp:nvSpPr>
      <dsp:spPr>
        <a:xfrm>
          <a:off x="3953208" y="0"/>
          <a:ext cx="1918144" cy="410445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Virgo</a:t>
          </a:r>
          <a:endParaRPr lang="en-GB" sz="1100" b="1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noProof="0" dirty="0" smtClean="0"/>
            <a:t> </a:t>
          </a:r>
          <a:r>
            <a:rPr lang="en-GB" sz="1400" kern="1200" noProof="0" dirty="0" smtClean="0"/>
            <a:t>Interferometer installed in Pisa, Italy.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 Gravitational waves detection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General relativity, gravitational astronomy</a:t>
          </a:r>
          <a:endParaRPr lang="en-GB" sz="1400" kern="1200" noProof="0" dirty="0"/>
        </a:p>
      </dsp:txBody>
      <dsp:txXfrm>
        <a:off x="3953208" y="1641782"/>
        <a:ext cx="1918144" cy="1641782"/>
      </dsp:txXfrm>
    </dsp:sp>
    <dsp:sp modelId="{6633D20C-F996-400B-9EBB-3C7FA856D023}">
      <dsp:nvSpPr>
        <dsp:cNvPr id="0" name=""/>
        <dsp:cNvSpPr/>
      </dsp:nvSpPr>
      <dsp:spPr>
        <a:xfrm>
          <a:off x="4228888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DD55CA-8583-42FC-86C2-31D7B3363E9A}">
      <dsp:nvSpPr>
        <dsp:cNvPr id="0" name=""/>
        <dsp:cNvSpPr/>
      </dsp:nvSpPr>
      <dsp:spPr>
        <a:xfrm>
          <a:off x="5928897" y="0"/>
          <a:ext cx="1918144" cy="4104456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LSST</a:t>
          </a:r>
          <a:endParaRPr lang="en-GB" sz="1600" b="1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noProof="0" dirty="0" smtClean="0"/>
            <a:t> </a:t>
          </a:r>
          <a:r>
            <a:rPr lang="en-GB" sz="1400" kern="1200" noProof="0" dirty="0" smtClean="0"/>
            <a:t>Chile.</a:t>
          </a:r>
          <a:endParaRPr lang="en-GB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 Dark matter and dark energy studies</a:t>
          </a:r>
          <a:endParaRPr lang="en-GB" sz="1400" kern="1200" noProof="0" dirty="0"/>
        </a:p>
      </dsp:txBody>
      <dsp:txXfrm>
        <a:off x="5928897" y="1641782"/>
        <a:ext cx="1918144" cy="1641782"/>
      </dsp:txXfrm>
    </dsp:sp>
    <dsp:sp modelId="{4AD94658-BE38-4DCB-A073-DD3A56C460F2}">
      <dsp:nvSpPr>
        <dsp:cNvPr id="0" name=""/>
        <dsp:cNvSpPr/>
      </dsp:nvSpPr>
      <dsp:spPr>
        <a:xfrm>
          <a:off x="6204577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4953512-9CA2-4747-B894-F6BD53BAEF82}">
      <dsp:nvSpPr>
        <dsp:cNvPr id="0" name=""/>
        <dsp:cNvSpPr/>
      </dsp:nvSpPr>
      <dsp:spPr>
        <a:xfrm>
          <a:off x="313954" y="3283564"/>
          <a:ext cx="7220962" cy="615668"/>
        </a:xfrm>
        <a:prstGeom prst="leftRigh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C6AE0-A76A-4571-8B58-A338DA854169}" type="datetimeFigureOut">
              <a:rPr lang="fr-FR"/>
              <a:pPr>
                <a:defRPr/>
              </a:pPr>
              <a:t>22/05/19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87E105-89C5-4F0E-986A-F5E85A5B8CA1}" type="datetimeFigureOut">
              <a:rPr lang="fr-FR"/>
              <a:pPr>
                <a:defRPr/>
              </a:pPr>
              <a:t>22/05/19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DBAC2BE-4E1D-44BF-82CE-959ABA7E1D58}" type="datetime1">
              <a:rPr lang="fr-FR" smtClean="0"/>
              <a:t>22/05/19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Entrez votre nom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22/05/19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368" y="6454800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22/05/19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22/05/19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22/05/19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22/05/19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Nom Prénom de l’émetteur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22/05/19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G. </a:t>
            </a:r>
            <a:r>
              <a:rPr lang="fr-FR" dirty="0" err="1" smtClean="0">
                <a:solidFill>
                  <a:srgbClr val="153449"/>
                </a:solidFill>
              </a:rPr>
              <a:t>Lamanna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28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80" y="-75409"/>
            <a:ext cx="1723120" cy="1148746"/>
          </a:xfrm>
          <a:prstGeom prst="rect">
            <a:avLst/>
          </a:prstGeom>
        </p:spPr>
      </p:pic>
      <p:sp>
        <p:nvSpPr>
          <p:cNvPr id="16" name="Élőláb helye 4"/>
          <p:cNvSpPr>
            <a:spLocks noGrp="1"/>
          </p:cNvSpPr>
          <p:nvPr>
            <p:ph type="ftr" sz="quarter" idx="3"/>
          </p:nvPr>
        </p:nvSpPr>
        <p:spPr>
          <a:xfrm>
            <a:off x="-5873" y="6381328"/>
            <a:ext cx="9144000" cy="365125"/>
          </a:xfrm>
          <a:prstGeom prst="rect">
            <a:avLst/>
          </a:prstGeom>
          <a:solidFill>
            <a:srgbClr val="D71A15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hu-HU" dirty="0" smtClean="0"/>
              <a:t>         ASTERICS-MTR 14/3/2017                                                                                                                                  G. Lamanna</a:t>
            </a:r>
            <a:endParaRPr lang="hu-HU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5421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40B3A8D-1CD7-904F-8DD5-7D99D479B44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30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7624" y="6454800"/>
            <a:ext cx="2633464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22/05/19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212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 smtClean="0">
                <a:solidFill>
                  <a:srgbClr val="153449"/>
                </a:solidFill>
              </a:rPr>
              <a:t>G. </a:t>
            </a:r>
            <a:r>
              <a:rPr lang="fr-FR" dirty="0" err="1" smtClean="0">
                <a:solidFill>
                  <a:srgbClr val="153449"/>
                </a:solidFill>
              </a:rPr>
              <a:t>Lamanna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4368" y="6453336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9" r:id="rId8"/>
    <p:sldLayoutId id="2147483690" r:id="rId9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3140968"/>
            <a:ext cx="6192688" cy="1470025"/>
          </a:xfrm>
        </p:spPr>
        <p:txBody>
          <a:bodyPr/>
          <a:lstStyle/>
          <a:p>
            <a:r>
              <a:rPr lang="en-GB" sz="3200" b="1" dirty="0" smtClean="0">
                <a:solidFill>
                  <a:srgbClr val="153449"/>
                </a:solidFill>
              </a:rPr>
              <a:t>Welcome </a:t>
            </a:r>
            <a:r>
              <a:rPr lang="en-GB" b="1" dirty="0" smtClean="0">
                <a:solidFill>
                  <a:srgbClr val="153449"/>
                </a:solidFill>
              </a:rPr>
              <a:t/>
            </a:r>
            <a:br>
              <a:rPr lang="en-GB" b="1" dirty="0" smtClean="0">
                <a:solidFill>
                  <a:srgbClr val="153449"/>
                </a:solidFill>
              </a:rPr>
            </a:br>
            <a:r>
              <a:rPr lang="en-GB" sz="2400" dirty="0" smtClean="0">
                <a:solidFill>
                  <a:srgbClr val="01B2CD"/>
                </a:solidFill>
              </a:rPr>
              <a:t>Giovanni </a:t>
            </a:r>
            <a:r>
              <a:rPr lang="en-GB" sz="2400" dirty="0" smtClean="0">
                <a:solidFill>
                  <a:srgbClr val="01B2CD"/>
                </a:solidFill>
              </a:rPr>
              <a:t>LAMANNA</a:t>
            </a:r>
            <a:r>
              <a:rPr lang="en-GB" dirty="0" smtClean="0">
                <a:solidFill>
                  <a:srgbClr val="01B2CD"/>
                </a:solidFill>
              </a:rPr>
              <a:t/>
            </a:r>
            <a:br>
              <a:rPr lang="en-GB" dirty="0" smtClean="0">
                <a:solidFill>
                  <a:srgbClr val="01B2CD"/>
                </a:solidFill>
              </a:rPr>
            </a:br>
            <a:r>
              <a:rPr lang="en-GB" sz="1800" dirty="0" smtClean="0">
                <a:solidFill>
                  <a:srgbClr val="153449"/>
                </a:solidFill>
              </a:rPr>
              <a:t>22</a:t>
            </a:r>
            <a:r>
              <a:rPr lang="en-GB" sz="1800" dirty="0" smtClean="0">
                <a:solidFill>
                  <a:srgbClr val="153449"/>
                </a:solidFill>
              </a:rPr>
              <a:t> Mai </a:t>
            </a:r>
            <a:r>
              <a:rPr lang="en-GB" sz="1800" dirty="0" smtClean="0">
                <a:solidFill>
                  <a:srgbClr val="153449"/>
                </a:solidFill>
              </a:rPr>
              <a:t>2019</a:t>
            </a:r>
            <a:r>
              <a:rPr lang="en-GB" sz="2800" dirty="0" smtClean="0">
                <a:solidFill>
                  <a:srgbClr val="153449"/>
                </a:solidFill>
              </a:rPr>
              <a:t/>
            </a:r>
            <a:br>
              <a:rPr lang="en-GB" sz="2800" dirty="0" smtClean="0">
                <a:solidFill>
                  <a:srgbClr val="153449"/>
                </a:solidFill>
              </a:rPr>
            </a:b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xmlns="" id="{5BFC9E20-AA2D-42E3-B3AD-65C72282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0"/>
            <a:ext cx="7688281" cy="604259"/>
          </a:xfrm>
        </p:spPr>
        <p:txBody>
          <a:bodyPr>
            <a:normAutofit/>
          </a:bodyPr>
          <a:lstStyle/>
          <a:p>
            <a:pPr algn="r"/>
            <a:r>
              <a:rPr lang="fr-FR" sz="2800" b="1" dirty="0" smtClean="0">
                <a:solidFill>
                  <a:srgbClr val="000090"/>
                </a:solidFill>
                <a:latin typeface="+mn-lt"/>
                <a:ea typeface="MS PGothic" charset="0"/>
              </a:rPr>
              <a:t>Background</a:t>
            </a:r>
            <a:endParaRPr lang="en-GB" sz="2800" b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AC79B457-EE0D-44C6-93FF-DC2C2F3E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18" y="1083165"/>
            <a:ext cx="8537869" cy="3401762"/>
          </a:xfrm>
        </p:spPr>
        <p:txBody>
          <a:bodyPr>
            <a:normAutofit/>
          </a:bodyPr>
          <a:lstStyle/>
          <a:p>
            <a:endParaRPr lang="en-US" sz="2000" dirty="0">
              <a:cs typeface="Helvetica Neue"/>
            </a:endParaRPr>
          </a:p>
          <a:p>
            <a:r>
              <a:rPr lang="en-GB" sz="2000" dirty="0" smtClean="0"/>
              <a:t>ESCAPE is based </a:t>
            </a:r>
            <a:r>
              <a:rPr lang="en-GB" sz="2000" dirty="0"/>
              <a:t>on the capacity building of the H2020 ASTERICS </a:t>
            </a:r>
            <a:r>
              <a:rPr lang="en-GB" sz="2000" dirty="0" smtClean="0"/>
              <a:t>cluster of ESFRI projects (in astrophysics and </a:t>
            </a:r>
            <a:r>
              <a:rPr lang="en-GB" sz="2000" dirty="0" err="1" smtClean="0"/>
              <a:t>astroparticle</a:t>
            </a:r>
            <a:r>
              <a:rPr lang="en-GB" sz="2000" dirty="0" smtClean="0"/>
              <a:t> physics) addressing Big Data challenges and already </a:t>
            </a:r>
            <a:r>
              <a:rPr lang="en-GB" sz="2000" dirty="0"/>
              <a:t>succeeding in</a:t>
            </a:r>
            <a:r>
              <a:rPr lang="en-GB" sz="2000" dirty="0" smtClean="0"/>
              <a:t>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sz="2000" dirty="0"/>
              <a:t>enabling interoperability between the facilities, </a:t>
            </a:r>
          </a:p>
          <a:p>
            <a:pPr lvl="1"/>
            <a:r>
              <a:rPr lang="en-GB" sz="2000" dirty="0"/>
              <a:t>minimising fragmentation, </a:t>
            </a:r>
          </a:p>
          <a:p>
            <a:pPr lvl="1"/>
            <a:r>
              <a:rPr lang="en-GB" sz="2000" dirty="0"/>
              <a:t>encouraging cross-fertilisation and </a:t>
            </a:r>
          </a:p>
          <a:p>
            <a:pPr lvl="1"/>
            <a:r>
              <a:rPr lang="en-GB" sz="2000" dirty="0"/>
              <a:t>developing </a:t>
            </a:r>
            <a:r>
              <a:rPr lang="en-GB" sz="2000" dirty="0" smtClean="0"/>
              <a:t>joint multi</a:t>
            </a:r>
            <a:r>
              <a:rPr lang="en-GB" sz="2000" dirty="0"/>
              <a:t>-messenger capabilities</a:t>
            </a:r>
            <a:r>
              <a:rPr lang="en-GB" sz="2000" dirty="0" smtClean="0"/>
              <a:t>.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972356" y="537560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Astronomy ESFRI &amp; Research Infrastructure Cluster</a:t>
            </a:r>
          </a:p>
          <a:p>
            <a:pPr algn="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ASTERICS - 653477</a:t>
            </a:r>
          </a:p>
        </p:txBody>
      </p:sp>
      <p:pic>
        <p:nvPicPr>
          <p:cNvPr id="10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69" y="3553197"/>
            <a:ext cx="2985636" cy="1990423"/>
          </a:xfrm>
          <a:prstGeom prst="rect">
            <a:avLst/>
          </a:prstGeom>
        </p:spPr>
      </p:pic>
      <p:sp>
        <p:nvSpPr>
          <p:cNvPr id="13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22/05/19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5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10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567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7654" y="4941168"/>
            <a:ext cx="754482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OBELICS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(</a:t>
            </a:r>
            <a:r>
              <a:rPr lang="en-US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OB</a:t>
            </a:r>
            <a:r>
              <a:rPr lang="en-US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servatory</a:t>
            </a:r>
            <a:r>
              <a:rPr lang="en-US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entury Gothic"/>
                <a:cs typeface="Century Gothic"/>
              </a:rPr>
              <a:t>E</a:t>
            </a:r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-environments </a:t>
            </a:r>
            <a:r>
              <a:rPr lang="en-US" sz="1600" b="1" dirty="0" err="1">
                <a:solidFill>
                  <a:srgbClr val="FF0000"/>
                </a:solidFill>
                <a:latin typeface="Century Gothic"/>
                <a:cs typeface="Century Gothic"/>
              </a:rPr>
              <a:t>LI</a:t>
            </a:r>
            <a:r>
              <a:rPr lang="en-US" sz="1600" dirty="0" err="1">
                <a:solidFill>
                  <a:srgbClr val="FF0000"/>
                </a:solidFill>
                <a:latin typeface="Century Gothic"/>
                <a:cs typeface="Century Gothic"/>
              </a:rPr>
              <a:t>nked</a:t>
            </a:r>
            <a:r>
              <a:rPr lang="en-US" sz="1600" dirty="0">
                <a:solidFill>
                  <a:srgbClr val="FF0000"/>
                </a:solidFill>
                <a:latin typeface="Century Gothic"/>
                <a:cs typeface="Century Gothic"/>
              </a:rPr>
              <a:t> by common </a:t>
            </a:r>
            <a:r>
              <a:rPr lang="en-GB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C</a:t>
            </a:r>
            <a:r>
              <a:rPr lang="en-GB" sz="1600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hallenge</a:t>
            </a:r>
            <a:r>
              <a:rPr lang="en-GB" sz="1600" b="1" dirty="0" err="1" smtClean="0">
                <a:solidFill>
                  <a:srgbClr val="FF0000"/>
                </a:solidFill>
                <a:latin typeface="Century Gothic"/>
                <a:cs typeface="Century Gothic"/>
              </a:rPr>
              <a:t>S</a:t>
            </a:r>
            <a:r>
              <a:rPr lang="en-GB" sz="1600" dirty="0" smtClean="0">
                <a:solidFill>
                  <a:srgbClr val="FF0000"/>
                </a:solidFill>
                <a:latin typeface="Century Gothic"/>
                <a:cs typeface="Century Gothic"/>
              </a:rPr>
              <a:t>)</a:t>
            </a:r>
          </a:p>
          <a:p>
            <a:endParaRPr lang="en-GB" sz="16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4049047" y="-27384"/>
            <a:ext cx="3115241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  <a:latin typeface="Century Gothic"/>
                <a:cs typeface="Century Gothic"/>
              </a:rPr>
              <a:t>ASTERICS</a:t>
            </a:r>
            <a:endParaRPr lang="en-US" sz="32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6" name="Szövegdoboz 8"/>
          <p:cNvSpPr txBox="1"/>
          <p:nvPr/>
        </p:nvSpPr>
        <p:spPr>
          <a:xfrm>
            <a:off x="4211960" y="98072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Astronomy ESFRI &amp; Research Infrastructure Cluster</a:t>
            </a:r>
          </a:p>
          <a:p>
            <a:pPr algn="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ASTERICS - 653477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100392" y="980728"/>
            <a:ext cx="720080" cy="47668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1412776"/>
            <a:ext cx="8301608" cy="44644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600" dirty="0" smtClean="0">
                <a:latin typeface="Century Gothic"/>
                <a:cs typeface="Century Gothic"/>
              </a:rPr>
              <a:t>Astronomy ESFRI &amp; Research Infrastructure Cluster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Century Gothic"/>
                <a:cs typeface="Century Gothic"/>
              </a:rPr>
              <a:t>Horizon 2020 Work </a:t>
            </a:r>
            <a:r>
              <a:rPr lang="en-US" sz="1600" dirty="0" err="1" smtClean="0">
                <a:latin typeface="Century Gothic"/>
                <a:cs typeface="Century Gothic"/>
              </a:rPr>
              <a:t>Programme</a:t>
            </a:r>
            <a:r>
              <a:rPr lang="en-US" sz="1600" dirty="0" smtClean="0">
                <a:latin typeface="Century Gothic"/>
                <a:cs typeface="Century Gothic"/>
              </a:rPr>
              <a:t> INFRADEV-4-2014/2015 Call – </a:t>
            </a:r>
            <a:br>
              <a:rPr lang="en-US" sz="1600" dirty="0" smtClean="0">
                <a:latin typeface="Century Gothic"/>
                <a:cs typeface="Century Gothic"/>
              </a:rPr>
            </a:br>
            <a:r>
              <a:rPr lang="en-US" sz="1600" dirty="0" smtClean="0">
                <a:latin typeface="Century Gothic"/>
                <a:cs typeface="Century Gothic"/>
              </a:rPr>
              <a:t>“Implementation and operation of cross-cutting services and solutions for clusters of ESFRI and other relevant research infrastructure initiatives”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Century Gothic"/>
                <a:cs typeface="Century Gothic"/>
              </a:rPr>
              <a:t>Focus of ASTERICS: SKA, CTA, KM3NeT, close links to E-ELT, EGO, EUCLID, LSST.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Century Gothic"/>
                <a:cs typeface="Century Gothic"/>
              </a:rPr>
              <a:t>Funded at 15 M€ for 4 years (1/5/2015-30/4/2019)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Century Gothic"/>
                <a:cs typeface="Century Gothic"/>
              </a:rPr>
              <a:t>22 partners in 6 countries, </a:t>
            </a:r>
            <a:r>
              <a:rPr lang="nl-NL" sz="1600" dirty="0" err="1" smtClean="0">
                <a:latin typeface="Century Gothic"/>
                <a:cs typeface="Century Gothic"/>
              </a:rPr>
              <a:t>representing</a:t>
            </a:r>
            <a:r>
              <a:rPr lang="nl-NL" sz="1600" dirty="0" smtClean="0">
                <a:latin typeface="Century Gothic"/>
                <a:cs typeface="Century Gothic"/>
              </a:rPr>
              <a:t> a major </a:t>
            </a:r>
            <a:r>
              <a:rPr lang="nl-NL" sz="1600" dirty="0" err="1" smtClean="0">
                <a:latin typeface="Century Gothic"/>
                <a:cs typeface="Century Gothic"/>
              </a:rPr>
              <a:t>collaboration</a:t>
            </a:r>
            <a:r>
              <a:rPr lang="nl-NL" sz="1600" dirty="0" smtClean="0">
                <a:latin typeface="Century Gothic"/>
                <a:cs typeface="Century Gothic"/>
              </a:rPr>
              <a:t> in </a:t>
            </a:r>
            <a:r>
              <a:rPr lang="nl-NL" sz="1600" dirty="0" err="1" smtClean="0">
                <a:latin typeface="Century Gothic"/>
                <a:cs typeface="Century Gothic"/>
              </a:rPr>
              <a:t>Astronomy</a:t>
            </a:r>
            <a:r>
              <a:rPr lang="nl-NL" sz="1600" dirty="0" smtClean="0">
                <a:latin typeface="Century Gothic"/>
                <a:cs typeface="Century Gothic"/>
              </a:rPr>
              <a:t>/</a:t>
            </a:r>
            <a:r>
              <a:rPr lang="nl-NL" sz="1600" dirty="0" err="1" smtClean="0">
                <a:latin typeface="Century Gothic"/>
                <a:cs typeface="Century Gothic"/>
              </a:rPr>
              <a:t>Astrophysics</a:t>
            </a:r>
            <a:r>
              <a:rPr lang="nl-NL" sz="1600" dirty="0" smtClean="0">
                <a:latin typeface="Century Gothic"/>
                <a:cs typeface="Century Gothic"/>
              </a:rPr>
              <a:t>/</a:t>
            </a:r>
            <a:r>
              <a:rPr lang="nl-NL" sz="1600" dirty="0" err="1" smtClean="0">
                <a:latin typeface="Century Gothic"/>
                <a:cs typeface="Century Gothic"/>
              </a:rPr>
              <a:t>Astroparticle</a:t>
            </a:r>
            <a:r>
              <a:rPr lang="nl-NL" sz="1600" dirty="0" smtClean="0">
                <a:latin typeface="Century Gothic"/>
                <a:cs typeface="Century Gothic"/>
              </a:rPr>
              <a:t> </a:t>
            </a:r>
            <a:r>
              <a:rPr lang="nl-NL" sz="1600" dirty="0" err="1" smtClean="0">
                <a:latin typeface="Century Gothic"/>
                <a:cs typeface="Century Gothic"/>
              </a:rPr>
              <a:t>Physics</a:t>
            </a:r>
            <a:r>
              <a:rPr lang="nl-NL" sz="1600" dirty="0" smtClean="0">
                <a:latin typeface="Century Gothic"/>
                <a:cs typeface="Century Gothic"/>
              </a:rPr>
              <a:t/>
            </a:r>
            <a:br>
              <a:rPr lang="nl-NL" sz="1600" dirty="0" smtClean="0">
                <a:latin typeface="Century Gothic"/>
                <a:cs typeface="Century Gothic"/>
              </a:rPr>
            </a:br>
            <a:r>
              <a:rPr lang="en-GB" sz="1600" dirty="0" smtClean="0">
                <a:latin typeface="Century Gothic"/>
                <a:cs typeface="Century Gothic"/>
              </a:rPr>
              <a:t>ASTRON, CNRS, INAF, UCAM, JIVE, INTA, UEDIN, UHEI, OU, FAU, VU, CEA, UVA, UGR, FOM, IEEC, IFAE, UCM, INFN, STFC, DESY, </a:t>
            </a:r>
            <a:r>
              <a:rPr lang="en-GB" sz="1600" dirty="0" err="1" smtClean="0">
                <a:latin typeface="Century Gothic"/>
                <a:cs typeface="Century Gothic"/>
              </a:rPr>
              <a:t>SURFnet</a:t>
            </a:r>
            <a:r>
              <a:rPr lang="en-GB" sz="1600" dirty="0" smtClean="0">
                <a:latin typeface="Century Gothic"/>
                <a:cs typeface="Century Gothic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1600" dirty="0" smtClean="0">
                <a:latin typeface="Century Gothic"/>
                <a:cs typeface="Century Gothic"/>
              </a:rPr>
              <a:t>5 Work Packages. </a:t>
            </a:r>
          </a:p>
          <a:p>
            <a:pPr>
              <a:lnSpc>
                <a:spcPct val="120000"/>
              </a:lnSpc>
            </a:pPr>
            <a:r>
              <a:rPr lang="en-GB" sz="1600" dirty="0" smtClean="0">
                <a:latin typeface="Century Gothic"/>
                <a:cs typeface="Century Gothic"/>
              </a:rPr>
              <a:t>WP3</a:t>
            </a:r>
            <a:r>
              <a:rPr lang="en-US" sz="1600" dirty="0" smtClean="0">
                <a:latin typeface="Century Gothic"/>
                <a:cs typeface="Century Gothic"/>
              </a:rPr>
              <a:t>:</a:t>
            </a:r>
          </a:p>
          <a:p>
            <a:endParaRPr lang="nl-NL" sz="1600" dirty="0">
              <a:latin typeface="Century Gothic"/>
              <a:cs typeface="Century Gothic"/>
            </a:endParaRPr>
          </a:p>
        </p:txBody>
      </p:sp>
      <p:sp>
        <p:nvSpPr>
          <p:cNvPr id="14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22/05/19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5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6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11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37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xmlns="" id="{5BFC9E20-AA2D-42E3-B3AD-65C72282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173"/>
            <a:ext cx="7688281" cy="604259"/>
          </a:xfrm>
        </p:spPr>
        <p:txBody>
          <a:bodyPr>
            <a:normAutofit/>
          </a:bodyPr>
          <a:lstStyle/>
          <a:p>
            <a:pPr algn="r"/>
            <a:r>
              <a:rPr lang="fr-FR" sz="2800" b="1" dirty="0" err="1" smtClean="0">
                <a:solidFill>
                  <a:srgbClr val="000090"/>
                </a:solidFill>
                <a:latin typeface="+mn-lt"/>
                <a:ea typeface="MS PGothic" charset="0"/>
              </a:rPr>
              <a:t>Astronomy</a:t>
            </a:r>
            <a:r>
              <a:rPr lang="fr-FR" sz="2800" b="1" dirty="0" smtClean="0">
                <a:solidFill>
                  <a:srgbClr val="000090"/>
                </a:solidFill>
                <a:latin typeface="+mn-lt"/>
                <a:ea typeface="MS PGothic" charset="0"/>
              </a:rPr>
              <a:t> and </a:t>
            </a:r>
            <a:r>
              <a:rPr lang="fr-FR" sz="2800" b="1" dirty="0" err="1" smtClean="0">
                <a:solidFill>
                  <a:srgbClr val="000090"/>
                </a:solidFill>
                <a:latin typeface="+mn-lt"/>
                <a:ea typeface="MS PGothic" charset="0"/>
              </a:rPr>
              <a:t>Particle</a:t>
            </a:r>
            <a:r>
              <a:rPr lang="fr-FR" sz="2800" b="1" dirty="0" smtClean="0">
                <a:solidFill>
                  <a:srgbClr val="000090"/>
                </a:solidFill>
                <a:latin typeface="+mn-lt"/>
                <a:ea typeface="MS PGothic" charset="0"/>
              </a:rPr>
              <a:t> </a:t>
            </a:r>
            <a:r>
              <a:rPr lang="fr-FR" sz="2800" b="1" dirty="0" err="1" smtClean="0">
                <a:solidFill>
                  <a:srgbClr val="000090"/>
                </a:solidFill>
                <a:latin typeface="+mn-lt"/>
                <a:ea typeface="MS PGothic" charset="0"/>
              </a:rPr>
              <a:t>Physics</a:t>
            </a:r>
            <a:endParaRPr lang="it-IT" sz="2800" b="1" dirty="0">
              <a:latin typeface="+mn-lt"/>
              <a:cs typeface="Avenir Book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AC79B457-EE0D-44C6-93FF-DC2C2F3E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89" y="627504"/>
            <a:ext cx="8625590" cy="50791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3200" dirty="0" smtClean="0">
              <a:latin typeface="Avenir Book"/>
              <a:cs typeface="Avenir Book"/>
            </a:endParaRPr>
          </a:p>
          <a:p>
            <a:pPr marL="0" indent="0">
              <a:buNone/>
            </a:pPr>
            <a:r>
              <a:rPr lang="en-GB" sz="2400" dirty="0" smtClean="0"/>
              <a:t>ESCAPE is a step forward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The </a:t>
            </a:r>
            <a:r>
              <a:rPr lang="en-GB" sz="2000" dirty="0"/>
              <a:t>astronomy-related ESFRI projects and the accelerator-based particle physics ESFRI facilities will open together new paths towards the understanding of the </a:t>
            </a:r>
            <a:r>
              <a:rPr lang="en-GB" sz="2000" dirty="0" smtClean="0"/>
              <a:t>Universe through a multi</a:t>
            </a:r>
            <a:r>
              <a:rPr lang="en-GB" sz="2000" dirty="0"/>
              <a:t>-probe </a:t>
            </a:r>
            <a:r>
              <a:rPr lang="en-GB" sz="2000" dirty="0" smtClean="0"/>
              <a:t>approach.</a:t>
            </a:r>
          </a:p>
          <a:p>
            <a:endParaRPr lang="en-GB" sz="2000" dirty="0" smtClean="0"/>
          </a:p>
          <a:p>
            <a:r>
              <a:rPr lang="en-GB" sz="2000" dirty="0" smtClean="0"/>
              <a:t>Enhance </a:t>
            </a:r>
            <a:r>
              <a:rPr lang="en-GB" sz="2000" dirty="0"/>
              <a:t>the coordination l</a:t>
            </a:r>
            <a:r>
              <a:rPr lang="en-GB" sz="2000" dirty="0" smtClean="0"/>
              <a:t>everaging </a:t>
            </a:r>
            <a:r>
              <a:rPr lang="en-GB" sz="2000" dirty="0"/>
              <a:t>two major complementary excellences in data stewardship: </a:t>
            </a:r>
          </a:p>
          <a:p>
            <a:pPr marL="457200" lvl="1" indent="0">
              <a:buNone/>
            </a:pPr>
            <a:r>
              <a:rPr lang="en-GB" sz="2000" dirty="0"/>
              <a:t>     </a:t>
            </a:r>
            <a:r>
              <a:rPr lang="en-GB" sz="2000" dirty="0" err="1"/>
              <a:t>i</a:t>
            </a:r>
            <a:r>
              <a:rPr lang="en-GB" sz="2000" dirty="0"/>
              <a:t>) the astronomy Virtual Observatory infrastructure; </a:t>
            </a:r>
          </a:p>
          <a:p>
            <a:pPr marL="457200" lvl="1" indent="0">
              <a:buNone/>
            </a:pPr>
            <a:r>
              <a:rPr lang="en-GB" sz="2000" dirty="0"/>
              <a:t>    ii) long-standing expertise of the particle physics community in large-scale </a:t>
            </a:r>
          </a:p>
          <a:p>
            <a:pPr marL="457200" lvl="1" indent="0">
              <a:buNone/>
            </a:pPr>
            <a:r>
              <a:rPr lang="en-GB" sz="2000" dirty="0"/>
              <a:t>        distributed computing and big-data management. </a:t>
            </a:r>
          </a:p>
          <a:p>
            <a:pPr lvl="1"/>
            <a:endParaRPr lang="en-GB" sz="18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457200" lvl="1" indent="0">
              <a:buNone/>
            </a:pPr>
            <a:endParaRPr lang="en-GB" sz="1800" dirty="0"/>
          </a:p>
          <a:p>
            <a:pPr marL="0" indent="0" algn="just">
              <a:buNone/>
            </a:pPr>
            <a:endParaRPr lang="en-GB" sz="1400" i="1" dirty="0" smtClean="0"/>
          </a:p>
          <a:p>
            <a:pPr marL="0" indent="0">
              <a:buNone/>
            </a:pPr>
            <a:endParaRPr lang="it-IT" dirty="0">
              <a:latin typeface="Avenir Book"/>
              <a:cs typeface="Avenir Book"/>
            </a:endParaRPr>
          </a:p>
        </p:txBody>
      </p:sp>
      <p:sp>
        <p:nvSpPr>
          <p:cNvPr id="11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22/05/19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2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3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12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272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Annecy,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22/05/19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G. Lamanna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A19AD89-17DE-4EAC-B060-CF86C17F7722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6" name="Image 5" descr="Diapositiv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53958" y="6356351"/>
            <a:ext cx="253406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96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xmlns="" id="{5BFC9E20-AA2D-42E3-B3AD-65C72282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173"/>
            <a:ext cx="7688281" cy="604259"/>
          </a:xfrm>
        </p:spPr>
        <p:txBody>
          <a:bodyPr>
            <a:normAutofit/>
          </a:bodyPr>
          <a:lstStyle/>
          <a:p>
            <a:pPr algn="r"/>
            <a:r>
              <a:rPr lang="en-GB" sz="2800" b="1" dirty="0" smtClean="0">
                <a:solidFill>
                  <a:srgbClr val="000090"/>
                </a:solidFill>
                <a:latin typeface="+mn-lt"/>
                <a:ea typeface="MS PGothic" charset="0"/>
              </a:rPr>
              <a:t>ESCAPE in a </a:t>
            </a:r>
            <a:r>
              <a:rPr lang="en-GB" sz="2800" b="1" dirty="0" err="1" smtClean="0">
                <a:solidFill>
                  <a:srgbClr val="000090"/>
                </a:solidFill>
                <a:latin typeface="+mn-lt"/>
                <a:ea typeface="MS PGothic" charset="0"/>
              </a:rPr>
              <a:t>nuthshell</a:t>
            </a:r>
            <a:endParaRPr lang="en-GB" sz="2800" b="1" dirty="0">
              <a:latin typeface="+mn-lt"/>
              <a:cs typeface="Avenir Book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AC79B457-EE0D-44C6-93FF-DC2C2F3E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89" y="890942"/>
            <a:ext cx="8625590" cy="5465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ESCAPE</a:t>
            </a:r>
            <a:r>
              <a:rPr lang="en-GB" sz="2000" dirty="0" smtClean="0"/>
              <a:t> convenes a large </a:t>
            </a:r>
            <a:r>
              <a:rPr lang="en-GB" sz="2000" dirty="0"/>
              <a:t>scientific </a:t>
            </a:r>
            <a:r>
              <a:rPr lang="en-GB" sz="2000" dirty="0" smtClean="0"/>
              <a:t>community</a:t>
            </a:r>
          </a:p>
          <a:p>
            <a:r>
              <a:rPr lang="en-GB" sz="2000" dirty="0" smtClean="0"/>
              <a:t> </a:t>
            </a:r>
            <a:r>
              <a:rPr lang="en-GB" sz="2000" b="1" dirty="0" smtClean="0"/>
              <a:t>31</a:t>
            </a:r>
            <a:r>
              <a:rPr lang="en-GB" sz="2000" dirty="0" smtClean="0"/>
              <a:t> partners (including 2 SMEs)</a:t>
            </a:r>
          </a:p>
          <a:p>
            <a:r>
              <a:rPr lang="en-GB" sz="2000" b="1" dirty="0" smtClean="0"/>
              <a:t> 7</a:t>
            </a:r>
            <a:r>
              <a:rPr lang="en-GB" sz="2000" dirty="0" smtClean="0"/>
              <a:t> ESFRI projects &amp; landmarks: CTA, ELT, EST, FAIR, HL-LHC, KM3NeT, SKA</a:t>
            </a:r>
            <a:endParaRPr lang="en-GB" sz="2000" dirty="0"/>
          </a:p>
          <a:p>
            <a:r>
              <a:rPr lang="en-GB" sz="2000" dirty="0"/>
              <a:t> </a:t>
            </a:r>
            <a:r>
              <a:rPr lang="en-GB" sz="2000" b="1" dirty="0" smtClean="0"/>
              <a:t>2</a:t>
            </a:r>
            <a:r>
              <a:rPr lang="en-GB" sz="2000" dirty="0" smtClean="0"/>
              <a:t> pan-European </a:t>
            </a:r>
            <a:r>
              <a:rPr lang="en-GB" sz="2000" dirty="0"/>
              <a:t>International </a:t>
            </a:r>
            <a:r>
              <a:rPr lang="en-GB" sz="2000" dirty="0" smtClean="0"/>
              <a:t>Organizations: CERN, ESO (with their world</a:t>
            </a:r>
            <a:r>
              <a:rPr lang="en-GB" sz="2000" dirty="0"/>
              <a:t>-class </a:t>
            </a:r>
            <a:r>
              <a:rPr lang="en-GB" sz="2000" dirty="0" smtClean="0"/>
              <a:t>established infrastructures, experiments and observatories). </a:t>
            </a:r>
            <a:endParaRPr lang="en-GB" sz="2000" dirty="0"/>
          </a:p>
          <a:p>
            <a:r>
              <a:rPr lang="en-GB" sz="2000" dirty="0" smtClean="0"/>
              <a:t> </a:t>
            </a:r>
            <a:r>
              <a:rPr lang="en-GB" sz="2000" b="1" dirty="0" smtClean="0"/>
              <a:t>4</a:t>
            </a:r>
            <a:r>
              <a:rPr lang="en-GB" sz="2000" dirty="0" smtClean="0"/>
              <a:t> </a:t>
            </a:r>
            <a:r>
              <a:rPr lang="en-GB" sz="2000" dirty="0"/>
              <a:t>supporting </a:t>
            </a:r>
            <a:r>
              <a:rPr lang="en-GB" sz="2000" dirty="0" smtClean="0"/>
              <a:t>ERA-NET initiatives: </a:t>
            </a:r>
            <a:r>
              <a:rPr lang="en-GB" sz="2000" dirty="0"/>
              <a:t>HEP (CERN), </a:t>
            </a:r>
            <a:r>
              <a:rPr lang="en-GB" sz="2000" dirty="0" err="1"/>
              <a:t>NuPECC</a:t>
            </a:r>
            <a:r>
              <a:rPr lang="en-GB" sz="2000" dirty="0"/>
              <a:t>, ASTRONET, APPEC </a:t>
            </a:r>
          </a:p>
          <a:p>
            <a:r>
              <a:rPr lang="en-GB" sz="2000" b="1" dirty="0" smtClean="0"/>
              <a:t> 1</a:t>
            </a:r>
            <a:r>
              <a:rPr lang="en-GB" sz="2000" dirty="0" smtClean="0"/>
              <a:t> involved initiative/infrastructure: EURO-VO</a:t>
            </a:r>
            <a:endParaRPr lang="en-GB" sz="2000" dirty="0"/>
          </a:p>
          <a:p>
            <a:r>
              <a:rPr lang="en-GB" sz="2000" b="1" dirty="0" smtClean="0"/>
              <a:t> 2</a:t>
            </a:r>
            <a:r>
              <a:rPr lang="en-GB" sz="2000" dirty="0" smtClean="0"/>
              <a:t> European </a:t>
            </a:r>
            <a:r>
              <a:rPr lang="en-GB" sz="2000" dirty="0"/>
              <a:t>research </a:t>
            </a:r>
            <a:r>
              <a:rPr lang="en-GB" sz="2000" dirty="0" smtClean="0"/>
              <a:t>infrastructures: EGO and JIV-ERIC</a:t>
            </a:r>
          </a:p>
          <a:p>
            <a:r>
              <a:rPr lang="en-US" sz="2000" spc="-1" dirty="0">
                <a:solidFill>
                  <a:srgbClr val="000000"/>
                </a:solidFill>
              </a:rPr>
              <a:t>Budget: </a:t>
            </a:r>
            <a:r>
              <a:rPr lang="en-US" sz="2000" b="1" spc="-1" dirty="0">
                <a:solidFill>
                  <a:srgbClr val="000000"/>
                </a:solidFill>
              </a:rPr>
              <a:t>15.98 M€</a:t>
            </a:r>
          </a:p>
          <a:p>
            <a:r>
              <a:rPr lang="en-US" sz="2000" spc="-1" dirty="0">
                <a:solidFill>
                  <a:srgbClr val="000000"/>
                </a:solidFill>
              </a:rPr>
              <a:t>Started: </a:t>
            </a:r>
            <a:r>
              <a:rPr lang="en-US" sz="2000" b="1" spc="-1" dirty="0">
                <a:solidFill>
                  <a:srgbClr val="000000"/>
                </a:solidFill>
              </a:rPr>
              <a:t>1/2/2019</a:t>
            </a:r>
          </a:p>
          <a:p>
            <a:r>
              <a:rPr lang="en-US" sz="2000" spc="-1" dirty="0">
                <a:solidFill>
                  <a:srgbClr val="000000"/>
                </a:solidFill>
              </a:rPr>
              <a:t>Duration: </a:t>
            </a:r>
            <a:r>
              <a:rPr lang="en-US" sz="2000" b="1" spc="-1" dirty="0">
                <a:solidFill>
                  <a:srgbClr val="000000"/>
                </a:solidFill>
              </a:rPr>
              <a:t>42</a:t>
            </a:r>
            <a:r>
              <a:rPr lang="en-US" sz="2000" spc="-1" dirty="0">
                <a:solidFill>
                  <a:srgbClr val="000000"/>
                </a:solidFill>
              </a:rPr>
              <a:t> months (</a:t>
            </a:r>
            <a:r>
              <a:rPr lang="en-US" sz="2000" spc="-1" dirty="0" smtClean="0">
                <a:solidFill>
                  <a:srgbClr val="000000"/>
                </a:solidFill>
              </a:rPr>
              <a:t>end date </a:t>
            </a:r>
            <a:r>
              <a:rPr lang="en-US" sz="2000" spc="-1" dirty="0">
                <a:solidFill>
                  <a:srgbClr val="000000"/>
                </a:solidFill>
              </a:rPr>
              <a:t>31/7/2022</a:t>
            </a:r>
            <a:r>
              <a:rPr lang="en-US" sz="2000" spc="-1" dirty="0" smtClean="0">
                <a:solidFill>
                  <a:srgbClr val="000000"/>
                </a:solidFill>
              </a:rPr>
              <a:t>)</a:t>
            </a:r>
            <a:r>
              <a:rPr lang="en-US" sz="2000" spc="-1" dirty="0">
                <a:solidFill>
                  <a:srgbClr val="000000"/>
                </a:solidFill>
              </a:rPr>
              <a:t> </a:t>
            </a:r>
          </a:p>
          <a:p>
            <a:r>
              <a:rPr lang="en-US" sz="2000" spc="-1" dirty="0" smtClean="0">
                <a:solidFill>
                  <a:srgbClr val="000000"/>
                </a:solidFill>
              </a:rPr>
              <a:t>Coordinator</a:t>
            </a:r>
            <a:r>
              <a:rPr lang="en-US" sz="2000" spc="-1" dirty="0">
                <a:solidFill>
                  <a:srgbClr val="000000"/>
                </a:solidFill>
              </a:rPr>
              <a:t>: </a:t>
            </a:r>
            <a:r>
              <a:rPr lang="en-US" sz="2000" b="1" spc="-1" dirty="0" smtClean="0">
                <a:solidFill>
                  <a:srgbClr val="000000"/>
                </a:solidFill>
              </a:rPr>
              <a:t>CNRS</a:t>
            </a:r>
          </a:p>
          <a:p>
            <a:pPr marL="0" indent="0">
              <a:buNone/>
            </a:pPr>
            <a:endParaRPr lang="en-US" sz="1000" b="1" spc="-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i="1" spc="-1" dirty="0" smtClean="0">
                <a:solidFill>
                  <a:srgbClr val="000000"/>
                </a:solidFill>
              </a:rPr>
              <a:t>Home </a:t>
            </a:r>
            <a:r>
              <a:rPr lang="en-US" sz="1800" i="1" spc="-1" dirty="0">
                <a:solidFill>
                  <a:srgbClr val="000000"/>
                </a:solidFill>
              </a:rPr>
              <a:t>page: https:/</a:t>
            </a:r>
            <a:r>
              <a:rPr lang="en-US" sz="1800" i="1" spc="-1" dirty="0" smtClean="0">
                <a:solidFill>
                  <a:srgbClr val="000000"/>
                </a:solidFill>
              </a:rPr>
              <a:t>/</a:t>
            </a:r>
            <a:r>
              <a:rPr lang="en-US" sz="1800" i="1" spc="-1" dirty="0" err="1" smtClean="0">
                <a:solidFill>
                  <a:srgbClr val="000000"/>
                </a:solidFill>
              </a:rPr>
              <a:t>projectescape.eu</a:t>
            </a:r>
            <a:r>
              <a:rPr lang="en-US" sz="1800" i="1" spc="-1" dirty="0" smtClean="0">
                <a:solidFill>
                  <a:srgbClr val="000000"/>
                </a:solidFill>
              </a:rPr>
              <a:t> </a:t>
            </a:r>
            <a:r>
              <a:rPr lang="en-US" sz="1800" i="1" spc="-1" dirty="0" smtClean="0">
                <a:solidFill>
                  <a:srgbClr val="000000"/>
                </a:solidFill>
              </a:rPr>
              <a:t>; Twitter</a:t>
            </a:r>
            <a:r>
              <a:rPr lang="en-US" sz="1800" i="1" spc="-1" dirty="0">
                <a:solidFill>
                  <a:srgbClr val="000000"/>
                </a:solidFill>
              </a:rPr>
              <a:t>: @ESCAPE_EU </a:t>
            </a:r>
            <a:r>
              <a:rPr lang="en-US" sz="1800" i="1" spc="-1" dirty="0" smtClean="0">
                <a:solidFill>
                  <a:srgbClr val="000000"/>
                </a:solidFill>
              </a:rPr>
              <a:t>             </a:t>
            </a:r>
            <a:endParaRPr lang="en-US" sz="1800" i="1" spc="-1" dirty="0">
              <a:solidFill>
                <a:srgbClr val="000000"/>
              </a:solidFill>
            </a:endParaRPr>
          </a:p>
          <a:p>
            <a:endParaRPr lang="en-US" sz="1800" b="1" spc="-1" dirty="0">
              <a:solidFill>
                <a:srgbClr val="000000"/>
              </a:solidFill>
            </a:endParaRPr>
          </a:p>
          <a:p>
            <a:endParaRPr lang="en-US" sz="2000" spc="-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sz="2000" dirty="0"/>
          </a:p>
          <a:p>
            <a:pPr marL="0" indent="0" algn="just">
              <a:buNone/>
            </a:pPr>
            <a:endParaRPr lang="en-GB" sz="1600" i="1" dirty="0" smtClean="0"/>
          </a:p>
          <a:p>
            <a:pPr marL="0" indent="0">
              <a:buNone/>
            </a:pPr>
            <a:endParaRPr lang="it-IT" sz="3200" dirty="0">
              <a:latin typeface="Avenir Book"/>
              <a:cs typeface="Avenir Book"/>
            </a:endParaRPr>
          </a:p>
        </p:txBody>
      </p:sp>
      <p:sp>
        <p:nvSpPr>
          <p:cNvPr id="11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22/05/19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2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3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14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445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5BFC9E20-AA2D-42E3-B3AD-65C722822AB4}"/>
              </a:ext>
            </a:extLst>
          </p:cNvPr>
          <p:cNvSpPr txBox="1">
            <a:spLocks/>
          </p:cNvSpPr>
          <p:nvPr/>
        </p:nvSpPr>
        <p:spPr>
          <a:xfrm>
            <a:off x="1259632" y="0"/>
            <a:ext cx="7688281" cy="6042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b="1" dirty="0" smtClean="0">
                <a:solidFill>
                  <a:srgbClr val="000090"/>
                </a:solidFill>
                <a:latin typeface="+mn-lt"/>
                <a:ea typeface="MS PGothic" charset="0"/>
              </a:rPr>
              <a:t>ESCAPE </a:t>
            </a:r>
            <a:r>
              <a:rPr lang="fr-FR" b="1" dirty="0" err="1" smtClean="0">
                <a:solidFill>
                  <a:srgbClr val="000090"/>
                </a:solidFill>
                <a:latin typeface="+mn-lt"/>
                <a:ea typeface="MS PGothic" charset="0"/>
              </a:rPr>
              <a:t>work</a:t>
            </a:r>
            <a:r>
              <a:rPr lang="fr-FR" b="1" dirty="0" smtClean="0">
                <a:solidFill>
                  <a:srgbClr val="000090"/>
                </a:solidFill>
                <a:latin typeface="+mn-lt"/>
                <a:ea typeface="MS PGothic" charset="0"/>
              </a:rPr>
              <a:t> programme</a:t>
            </a:r>
            <a:endParaRPr lang="en-GB" b="1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9" y="4749890"/>
            <a:ext cx="751417" cy="997743"/>
          </a:xfrm>
          <a:prstGeom prst="rect">
            <a:avLst/>
          </a:prstGeom>
        </p:spPr>
      </p:pic>
      <p:pic>
        <p:nvPicPr>
          <p:cNvPr id="7" name="Image 6" descr="Kay_Gra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2" y="2893993"/>
            <a:ext cx="777734" cy="887716"/>
          </a:xfrm>
          <a:prstGeom prst="rect">
            <a:avLst/>
          </a:prstGeom>
        </p:spPr>
      </p:pic>
      <p:pic>
        <p:nvPicPr>
          <p:cNvPr id="8" name="Image 7" descr="Mark_All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97" y="3914973"/>
            <a:ext cx="734980" cy="864946"/>
          </a:xfrm>
          <a:prstGeom prst="rect">
            <a:avLst/>
          </a:prstGeom>
        </p:spPr>
      </p:pic>
      <p:pic>
        <p:nvPicPr>
          <p:cNvPr id="9" name="Image 8" descr="Simone_Campana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16593" r="12262" b="22747"/>
          <a:stretch/>
        </p:blipFill>
        <p:spPr>
          <a:xfrm>
            <a:off x="8116870" y="1776572"/>
            <a:ext cx="793934" cy="989244"/>
          </a:xfrm>
          <a:prstGeom prst="rect">
            <a:avLst/>
          </a:prstGeom>
        </p:spPr>
      </p:pic>
      <p:pic>
        <p:nvPicPr>
          <p:cNvPr id="10" name="Image 9" descr="Stephen_Serjean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70" y="5391780"/>
            <a:ext cx="906087" cy="906087"/>
          </a:xfrm>
          <a:prstGeom prst="rect">
            <a:avLst/>
          </a:prstGeom>
        </p:spPr>
      </p:pic>
      <p:pic>
        <p:nvPicPr>
          <p:cNvPr id="12" name="Image 11" descr="0002017shortV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2" y="967611"/>
            <a:ext cx="802797" cy="95763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45838" y="630748"/>
            <a:ext cx="7137614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u="sng" dirty="0" smtClean="0"/>
          </a:p>
          <a:p>
            <a:r>
              <a:rPr lang="en-GB" sz="1400" b="1" dirty="0" smtClean="0"/>
              <a:t>WP1 </a:t>
            </a:r>
            <a:r>
              <a:rPr lang="en-GB" sz="1400" b="1" dirty="0" smtClean="0"/>
              <a:t>MIND. </a:t>
            </a:r>
            <a:r>
              <a:rPr lang="en-GB" sz="1400" b="1" dirty="0" smtClean="0"/>
              <a:t>Leader: Giovanni </a:t>
            </a:r>
            <a:r>
              <a:rPr lang="en-GB" sz="1400" b="1" dirty="0" err="1" smtClean="0"/>
              <a:t>Lamanna</a:t>
            </a:r>
            <a:r>
              <a:rPr lang="en-GB" sz="1400" b="1" dirty="0" smtClean="0"/>
              <a:t>, ESCAPE Coordinator, LAPP</a:t>
            </a:r>
            <a:r>
              <a:rPr lang="en-GB" sz="1400" b="1" dirty="0" smtClean="0"/>
              <a:t>-CNRS </a:t>
            </a:r>
          </a:p>
          <a:p>
            <a:r>
              <a:rPr lang="en-GB" sz="1200" dirty="0" smtClean="0"/>
              <a:t>Management and policy.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pPr algn="r"/>
            <a:r>
              <a:rPr lang="en-GB" sz="1400" b="1" dirty="0" smtClean="0"/>
              <a:t>WP2 DIOS. Leader: Simone </a:t>
            </a:r>
            <a:r>
              <a:rPr lang="en-GB" sz="1400" b="1" dirty="0" err="1" smtClean="0"/>
              <a:t>Campana</a:t>
            </a:r>
            <a:r>
              <a:rPr lang="en-GB" sz="1400" b="1" dirty="0" smtClean="0"/>
              <a:t>, CERN</a:t>
            </a:r>
          </a:p>
          <a:p>
            <a:pPr algn="r"/>
            <a:r>
              <a:rPr lang="en-GB" sz="1200" dirty="0"/>
              <a:t>Contribute to the federation of global EOSC resources through an implementation of the Data-Lake concept (evolution of WLCG and </a:t>
            </a:r>
            <a:r>
              <a:rPr lang="en-GB" sz="1200" dirty="0" smtClean="0"/>
              <a:t>other ESFRI RIs computing models) </a:t>
            </a:r>
            <a:r>
              <a:rPr lang="en-GB" sz="1200" dirty="0"/>
              <a:t>to manage extremely large volumes of data </a:t>
            </a:r>
            <a:r>
              <a:rPr lang="en-GB" sz="1200" dirty="0" smtClean="0"/>
              <a:t>up to </a:t>
            </a:r>
            <a:r>
              <a:rPr lang="en-GB" sz="1200" dirty="0"/>
              <a:t>the multi-</a:t>
            </a:r>
            <a:r>
              <a:rPr lang="en-GB" sz="1200" dirty="0" err="1"/>
              <a:t>exabyte</a:t>
            </a:r>
            <a:r>
              <a:rPr lang="en-GB" sz="1200" dirty="0"/>
              <a:t> </a:t>
            </a:r>
            <a:r>
              <a:rPr lang="en-GB" sz="1200" dirty="0" smtClean="0"/>
              <a:t>scale</a:t>
            </a:r>
          </a:p>
          <a:p>
            <a:pPr algn="r"/>
            <a:endParaRPr lang="en-GB" sz="1400" dirty="0" smtClean="0"/>
          </a:p>
          <a:p>
            <a:endParaRPr lang="en-GB" sz="1400" b="1" dirty="0" smtClean="0"/>
          </a:p>
          <a:p>
            <a:r>
              <a:rPr lang="en-GB" sz="1400" b="1" dirty="0" smtClean="0"/>
              <a:t>WP3 OSSR. Leader: Kay Graf, FAU </a:t>
            </a:r>
          </a:p>
          <a:p>
            <a:pPr>
              <a:spcAft>
                <a:spcPts val="1200"/>
              </a:spcAft>
            </a:pPr>
            <a:r>
              <a:rPr lang="en-GB" sz="1200" dirty="0"/>
              <a:t>Support for "scientific software" as a major component </a:t>
            </a:r>
            <a:r>
              <a:rPr lang="en-GB" sz="1200" dirty="0" smtClean="0"/>
              <a:t>of the ESFR-RI “data” </a:t>
            </a:r>
            <a:r>
              <a:rPr lang="en-GB" sz="1200" dirty="0"/>
              <a:t>to be stored and displayed in EOSC via dedicated </a:t>
            </a:r>
            <a:r>
              <a:rPr lang="en-GB" sz="1200" dirty="0" smtClean="0"/>
              <a:t>community-based catalogues. </a:t>
            </a:r>
            <a:r>
              <a:rPr lang="en-GB" sz="1200" dirty="0"/>
              <a:t>Implementation of a community-based approach for the continuous development of shared software and </a:t>
            </a:r>
            <a:r>
              <a:rPr lang="en-GB" sz="1200" dirty="0" smtClean="0"/>
              <a:t>for training </a:t>
            </a:r>
            <a:r>
              <a:rPr lang="en-GB" sz="1200" dirty="0"/>
              <a:t>of </a:t>
            </a:r>
            <a:r>
              <a:rPr lang="en-GB" sz="1200" dirty="0" smtClean="0"/>
              <a:t>researchers and data scientists.</a:t>
            </a:r>
          </a:p>
          <a:p>
            <a:pPr algn="r"/>
            <a:endParaRPr lang="en-GB" sz="1400" b="1" dirty="0" smtClean="0"/>
          </a:p>
          <a:p>
            <a:pPr algn="r"/>
            <a:r>
              <a:rPr lang="en-GB" sz="1400" b="1" dirty="0" smtClean="0"/>
              <a:t>WP4 CEVO. Leader: Mark Allen, CDS-CNRS</a:t>
            </a:r>
          </a:p>
          <a:p>
            <a:pPr algn="r"/>
            <a:r>
              <a:rPr lang="en-GB" sz="1200" dirty="0"/>
              <a:t>Extend FAIR </a:t>
            </a:r>
            <a:r>
              <a:rPr lang="en-GB" sz="1200" dirty="0" smtClean="0"/>
              <a:t>standards, methods, tools </a:t>
            </a:r>
            <a:r>
              <a:rPr lang="en-GB" sz="1200" dirty="0"/>
              <a:t>of the Virtual Observatory </a:t>
            </a:r>
            <a:r>
              <a:rPr lang="en-GB" sz="1200" dirty="0" smtClean="0"/>
              <a:t>to </a:t>
            </a:r>
            <a:r>
              <a:rPr lang="en-GB" sz="1200" dirty="0"/>
              <a:t>a broader scientific context;  </a:t>
            </a:r>
            <a:r>
              <a:rPr lang="en-GB" sz="1200" dirty="0" smtClean="0"/>
              <a:t>       demonstrate </a:t>
            </a:r>
            <a:r>
              <a:rPr lang="en-GB" sz="1200" dirty="0"/>
              <a:t>EOSC's ability to include existing platforms.</a:t>
            </a:r>
            <a:endParaRPr lang="en-GB" sz="1400" dirty="0" smtClean="0"/>
          </a:p>
          <a:p>
            <a:endParaRPr lang="en-GB" sz="1400" b="1" dirty="0" smtClean="0"/>
          </a:p>
          <a:p>
            <a:r>
              <a:rPr lang="en-GB" sz="1400" b="1" dirty="0" smtClean="0"/>
              <a:t>WP5 ESAP. Leader: </a:t>
            </a:r>
            <a:r>
              <a:rPr lang="en-GB" sz="1400" b="1" dirty="0" err="1"/>
              <a:t>Michiel</a:t>
            </a:r>
            <a:r>
              <a:rPr lang="en-GB" sz="1400" b="1" dirty="0"/>
              <a:t> van </a:t>
            </a:r>
            <a:r>
              <a:rPr lang="en-GB" sz="1400" b="1" dirty="0" smtClean="0"/>
              <a:t>Haarlem, ASTRON-NWO</a:t>
            </a:r>
          </a:p>
          <a:p>
            <a:r>
              <a:rPr lang="en-GB" sz="1200" dirty="0"/>
              <a:t>Implementation of scientific analysis platforms enabling EOSC researchers to organize data collections, </a:t>
            </a:r>
            <a:r>
              <a:rPr lang="en-GB" sz="1200" dirty="0" smtClean="0"/>
              <a:t>analyse </a:t>
            </a:r>
            <a:r>
              <a:rPr lang="en-GB" sz="1200" dirty="0"/>
              <a:t>them, access ESFRI's software tools, and provide their own customized workflows</a:t>
            </a:r>
            <a:r>
              <a:rPr lang="en-GB" sz="1200" dirty="0" smtClean="0"/>
              <a:t>.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pPr algn="r"/>
            <a:r>
              <a:rPr lang="en-GB" sz="1400" b="1" dirty="0" smtClean="0"/>
              <a:t>WP6 ECO. Leader: Stephen </a:t>
            </a:r>
            <a:r>
              <a:rPr lang="en-GB" sz="1400" b="1" dirty="0" err="1" smtClean="0"/>
              <a:t>Serjeant</a:t>
            </a:r>
            <a:r>
              <a:rPr lang="en-GB" sz="1400" b="1" dirty="0" smtClean="0"/>
              <a:t>, Oxford Open University</a:t>
            </a:r>
          </a:p>
          <a:p>
            <a:pPr algn="r"/>
            <a:r>
              <a:rPr lang="en-GB" sz="1200" dirty="0" smtClean="0"/>
              <a:t>Citizen Science, Open Science et Communication</a:t>
            </a:r>
            <a:endParaRPr lang="en-GB" sz="1200" dirty="0"/>
          </a:p>
        </p:txBody>
      </p:sp>
      <p:sp>
        <p:nvSpPr>
          <p:cNvPr id="17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22/05/19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8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9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15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794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60775" y="1196752"/>
            <a:ext cx="374288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90"/>
                </a:solidFill>
              </a:rPr>
              <a:t>A warm welcome !</a:t>
            </a:r>
          </a:p>
          <a:p>
            <a:endParaRPr lang="en-GB" sz="2000" dirty="0" smtClean="0">
              <a:solidFill>
                <a:srgbClr val="000090"/>
              </a:solidFill>
            </a:endParaRPr>
          </a:p>
          <a:p>
            <a:endParaRPr lang="en-GB" sz="2400" dirty="0">
              <a:solidFill>
                <a:srgbClr val="000090"/>
              </a:solidFill>
            </a:endParaRPr>
          </a:p>
          <a:p>
            <a:r>
              <a:rPr lang="en-GB" sz="2400" dirty="0" smtClean="0">
                <a:solidFill>
                  <a:srgbClr val="000090"/>
                </a:solidFill>
              </a:rPr>
              <a:t>Have a fruitful </a:t>
            </a:r>
            <a:r>
              <a:rPr lang="en-GB" sz="2400" dirty="0" smtClean="0">
                <a:solidFill>
                  <a:srgbClr val="000090"/>
                </a:solidFill>
              </a:rPr>
              <a:t>workshop</a:t>
            </a:r>
            <a:r>
              <a:rPr lang="mr-IN" sz="2400" dirty="0" smtClean="0">
                <a:solidFill>
                  <a:srgbClr val="000090"/>
                </a:solidFill>
              </a:rPr>
              <a:t>…</a:t>
            </a:r>
            <a:endParaRPr lang="en-GB" sz="2400" dirty="0" smtClean="0">
              <a:solidFill>
                <a:srgbClr val="000090"/>
              </a:solidFill>
            </a:endParaRPr>
          </a:p>
          <a:p>
            <a:endParaRPr lang="en-GB" sz="2400" dirty="0">
              <a:solidFill>
                <a:srgbClr val="000090"/>
              </a:solidFill>
            </a:endParaRPr>
          </a:p>
          <a:p>
            <a:endParaRPr lang="en-GB" sz="2400" dirty="0" smtClean="0">
              <a:solidFill>
                <a:srgbClr val="000090"/>
              </a:solidFill>
            </a:endParaRPr>
          </a:p>
          <a:p>
            <a:r>
              <a:rPr lang="mr-IN" sz="2400" dirty="0" smtClean="0">
                <a:solidFill>
                  <a:srgbClr val="000090"/>
                </a:solidFill>
              </a:rPr>
              <a:t>…</a:t>
            </a:r>
            <a:r>
              <a:rPr lang="en-US" sz="2400" dirty="0" smtClean="0">
                <a:solidFill>
                  <a:srgbClr val="000090"/>
                </a:solidFill>
              </a:rPr>
              <a:t> and</a:t>
            </a:r>
            <a:r>
              <a:rPr lang="en-GB" sz="2400" dirty="0" smtClean="0">
                <a:solidFill>
                  <a:srgbClr val="000090"/>
                </a:solidFill>
              </a:rPr>
              <a:t> </a:t>
            </a:r>
            <a:r>
              <a:rPr lang="en-GB" sz="2400" dirty="0">
                <a:solidFill>
                  <a:srgbClr val="000090"/>
                </a:solidFill>
              </a:rPr>
              <a:t>e</a:t>
            </a:r>
            <a:r>
              <a:rPr lang="en-GB" sz="2400" dirty="0" smtClean="0">
                <a:solidFill>
                  <a:srgbClr val="000090"/>
                </a:solidFill>
              </a:rPr>
              <a:t>njoy Annecy !</a:t>
            </a:r>
          </a:p>
          <a:p>
            <a:endParaRPr lang="en-GB" sz="2000" dirty="0">
              <a:solidFill>
                <a:srgbClr val="000090"/>
              </a:solidFill>
            </a:endParaRPr>
          </a:p>
          <a:p>
            <a:endParaRPr lang="en-GB" sz="2000" dirty="0">
              <a:solidFill>
                <a:srgbClr val="000090"/>
              </a:solidFill>
            </a:endParaRPr>
          </a:p>
        </p:txBody>
      </p:sp>
      <p:sp>
        <p:nvSpPr>
          <p:cNvPr id="5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22/05/19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16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41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cintosh HD:Users:lamanna:COMMON:DIREZIONE LAPP:SDMC:Shared:coupeaerien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55" y="980728"/>
            <a:ext cx="4695057" cy="235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426" y="3189848"/>
            <a:ext cx="3170966" cy="212102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186" y="4846032"/>
            <a:ext cx="5820318" cy="1319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497" y="980728"/>
            <a:ext cx="434348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Created in 1976, </a:t>
            </a:r>
            <a:r>
              <a:rPr lang="en-GB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LAPP</a:t>
            </a:r>
            <a:r>
              <a:rPr lang="en-GB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 is a laboratory of the </a:t>
            </a:r>
            <a:r>
              <a:rPr lang="en-GB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CNRS </a:t>
            </a:r>
            <a:r>
              <a:rPr lang="en-GB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National Institute for Nuclear and Particle Physics (</a:t>
            </a:r>
            <a:r>
              <a:rPr lang="en-GB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IN2P3</a:t>
            </a:r>
            <a:r>
              <a:rPr lang="en-GB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) and </a:t>
            </a:r>
            <a:r>
              <a:rPr lang="en-GB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USMB</a:t>
            </a:r>
            <a:r>
              <a:rPr lang="en-GB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. </a:t>
            </a:r>
          </a:p>
          <a:p>
            <a:endParaRPr lang="en-GB" sz="2000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endParaRPr lang="en-GB" sz="2000" dirty="0" smtClean="0">
              <a:solidFill>
                <a:srgbClr val="000090"/>
              </a:solidFill>
              <a:latin typeface="Century Gothic"/>
              <a:cs typeface="Century Gothic"/>
            </a:endParaRPr>
          </a:p>
          <a:p>
            <a:r>
              <a:rPr lang="en-GB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Particle </a:t>
            </a:r>
            <a:r>
              <a:rPr lang="en-GB" sz="2000" b="1" dirty="0">
                <a:solidFill>
                  <a:srgbClr val="000090"/>
                </a:solidFill>
                <a:latin typeface="Century Gothic"/>
                <a:cs typeface="Century Gothic"/>
              </a:rPr>
              <a:t>and </a:t>
            </a:r>
            <a:r>
              <a:rPr lang="en-GB" sz="2000" b="1" dirty="0" err="1">
                <a:solidFill>
                  <a:srgbClr val="000090"/>
                </a:solidFill>
                <a:latin typeface="Century Gothic"/>
                <a:cs typeface="Century Gothic"/>
              </a:rPr>
              <a:t>Astroparticle</a:t>
            </a:r>
            <a:r>
              <a:rPr lang="en-GB" sz="2000" b="1" dirty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en-GB" sz="2000" b="1" dirty="0" smtClean="0">
                <a:solidFill>
                  <a:srgbClr val="000090"/>
                </a:solidFill>
                <a:latin typeface="Century Gothic"/>
                <a:cs typeface="Century Gothic"/>
              </a:rPr>
              <a:t>physics.</a:t>
            </a:r>
          </a:p>
          <a:p>
            <a:r>
              <a:rPr lang="en-GB" sz="2000" dirty="0" smtClean="0">
                <a:solidFill>
                  <a:srgbClr val="000090"/>
                </a:solidFill>
                <a:latin typeface="Century Gothic"/>
                <a:cs typeface="Century Gothic"/>
              </a:rPr>
              <a:t>Combination of the experimental investigations of the two infinities, from the largest-scale structures in the observable Universe to the most fundamental particles </a:t>
            </a:r>
          </a:p>
          <a:p>
            <a:endParaRPr lang="en-GB" sz="2000" dirty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sp>
        <p:nvSpPr>
          <p:cNvPr id="6" name="Espace réservé du pied de page 5"/>
          <p:cNvSpPr txBox="1">
            <a:spLocks/>
          </p:cNvSpPr>
          <p:nvPr/>
        </p:nvSpPr>
        <p:spPr>
          <a:xfrm>
            <a:off x="2833600" y="132761"/>
            <a:ext cx="5988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Fundamental research in Annecy</a:t>
            </a:r>
            <a:endParaRPr lang="en-US" sz="2400" b="1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7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22/05/19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8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9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2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808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5"/>
          <p:cNvSpPr txBox="1">
            <a:spLocks/>
          </p:cNvSpPr>
          <p:nvPr/>
        </p:nvSpPr>
        <p:spPr>
          <a:xfrm>
            <a:off x="2833600" y="132761"/>
            <a:ext cx="5988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Fundamental research in Annecy</a:t>
            </a:r>
            <a:endParaRPr lang="en-US" sz="2400" b="1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08" y="1916832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Today more than </a:t>
            </a:r>
            <a:r>
              <a:rPr lang="en-US" sz="20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150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 researchers, engineers, technicians, administrative personnel, students..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504" y="764704"/>
            <a:ext cx="8807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LAPP was born </a:t>
            </a:r>
            <a:r>
              <a:rPr lang="en-US" sz="20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43 years ago 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as a gateway-laboratory to CERN for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French CNRS scientists.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504" y="2996952"/>
            <a:ext cx="88326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Frontier </a:t>
            </a:r>
            <a:r>
              <a:rPr lang="en-US" sz="20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technologies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 in different fields: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 mechanics,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electronics,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mechatronics, 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 computer science,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 scientific and control software and e-infrastructures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.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 </a:t>
            </a:r>
          </a:p>
          <a:p>
            <a:endParaRPr lang="en-US" sz="2000" dirty="0" smtClean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endParaRPr lang="en-US" sz="2000" dirty="0">
              <a:solidFill>
                <a:srgbClr val="000081"/>
              </a:solidFill>
              <a:latin typeface="Century Gothic"/>
              <a:cs typeface="Century Gothic"/>
            </a:endParaRPr>
          </a:p>
          <a:p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LAPP hosts a </a:t>
            </a:r>
            <a:r>
              <a:rPr lang="en-US" sz="2000" b="1" dirty="0">
                <a:solidFill>
                  <a:srgbClr val="000081"/>
                </a:solidFill>
                <a:latin typeface="Century Gothic"/>
                <a:cs typeface="Century Gothic"/>
              </a:rPr>
              <a:t>Theory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 Laboratory (</a:t>
            </a:r>
            <a:r>
              <a:rPr lang="en-US" sz="2000" dirty="0" err="1">
                <a:solidFill>
                  <a:srgbClr val="000081"/>
                </a:solidFill>
                <a:latin typeface="Century Gothic"/>
                <a:cs typeface="Century Gothic"/>
              </a:rPr>
              <a:t>LAPTh</a:t>
            </a:r>
            <a:r>
              <a:rPr lang="en-US" sz="2000" dirty="0">
                <a:solidFill>
                  <a:srgbClr val="000081"/>
                </a:solidFill>
                <a:latin typeface="Century Gothic"/>
                <a:cs typeface="Century Gothic"/>
              </a:rPr>
              <a:t>) within its premises. </a:t>
            </a:r>
          </a:p>
          <a:p>
            <a:endParaRPr lang="en-US" sz="20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6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22/05/19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8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3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073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370023"/>
              </p:ext>
            </p:extLst>
          </p:nvPr>
        </p:nvGraphicFramePr>
        <p:xfrm>
          <a:off x="1187624" y="764704"/>
          <a:ext cx="698477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contenu 2"/>
          <p:cNvSpPr txBox="1">
            <a:spLocks/>
          </p:cNvSpPr>
          <p:nvPr/>
        </p:nvSpPr>
        <p:spPr>
          <a:xfrm>
            <a:off x="3995936" y="116632"/>
            <a:ext cx="4946650" cy="50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Particle</a:t>
            </a:r>
            <a:r>
              <a:rPr lang="fr-FR" sz="2400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physics</a:t>
            </a:r>
            <a:endParaRPr lang="fr-FR" sz="2400" dirty="0" smtClean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1907704" y="5085184"/>
            <a:ext cx="144016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èche vers le bas 4"/>
          <p:cNvSpPr/>
          <p:nvPr/>
        </p:nvSpPr>
        <p:spPr>
          <a:xfrm>
            <a:off x="3995936" y="5085184"/>
            <a:ext cx="144016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èche vers le bas 5"/>
          <p:cNvSpPr/>
          <p:nvPr/>
        </p:nvSpPr>
        <p:spPr>
          <a:xfrm>
            <a:off x="2987824" y="5085184"/>
            <a:ext cx="144016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èche vers le bas 6"/>
          <p:cNvSpPr/>
          <p:nvPr/>
        </p:nvSpPr>
        <p:spPr>
          <a:xfrm>
            <a:off x="5940152" y="5085184"/>
            <a:ext cx="144016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67544" y="5589240"/>
            <a:ext cx="2016224" cy="7386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One of the major French 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contributions 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in ATLAS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776" y="5930116"/>
            <a:ext cx="2736304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Important involvement in the upgrading 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for 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the HL-LHC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5589240"/>
            <a:ext cx="3312368" cy="30777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Long-term involvement In </a:t>
            </a:r>
            <a:r>
              <a:rPr lang="en-US" sz="1400" dirty="0" smtClean="0">
                <a:solidFill>
                  <a:srgbClr val="000081"/>
                </a:solidFill>
                <a:latin typeface="Symbol" charset="2"/>
                <a:cs typeface="Symbol" charset="2"/>
              </a:rPr>
              <a:t>n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-physics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1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22/05/19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2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3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4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40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2987824" y="44624"/>
            <a:ext cx="5954762" cy="50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Astroparticle</a:t>
            </a:r>
            <a:r>
              <a:rPr lang="fr-FR" sz="2400" dirty="0" smtClean="0">
                <a:solidFill>
                  <a:srgbClr val="000090"/>
                </a:solidFill>
                <a:latin typeface="Century Gothic"/>
                <a:cs typeface="Century Gothic"/>
              </a:rPr>
              <a:t> </a:t>
            </a: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physics</a:t>
            </a:r>
            <a:r>
              <a:rPr lang="fr-FR" sz="2400" dirty="0" smtClean="0">
                <a:solidFill>
                  <a:srgbClr val="000090"/>
                </a:solidFill>
                <a:latin typeface="Century Gothic"/>
                <a:cs typeface="Century Gothic"/>
              </a:rPr>
              <a:t> and </a:t>
            </a: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Cosmology</a:t>
            </a:r>
            <a:endParaRPr lang="fr-FR" sz="2400" dirty="0" smtClean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849641288"/>
              </p:ext>
            </p:extLst>
          </p:nvPr>
        </p:nvGraphicFramePr>
        <p:xfrm>
          <a:off x="827584" y="836712"/>
          <a:ext cx="78488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èche vers le bas 4"/>
          <p:cNvSpPr/>
          <p:nvPr/>
        </p:nvSpPr>
        <p:spPr>
          <a:xfrm>
            <a:off x="1043608" y="5085184"/>
            <a:ext cx="144016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èche vers le bas 6"/>
          <p:cNvSpPr/>
          <p:nvPr/>
        </p:nvSpPr>
        <p:spPr>
          <a:xfrm>
            <a:off x="3491880" y="5085184"/>
            <a:ext cx="144016" cy="7920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èche vers le bas 7"/>
          <p:cNvSpPr/>
          <p:nvPr/>
        </p:nvSpPr>
        <p:spPr>
          <a:xfrm>
            <a:off x="5580112" y="5013176"/>
            <a:ext cx="144016" cy="43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4332" y="5589240"/>
            <a:ext cx="2387428" cy="30777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Particle physics in Space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3728" y="5930116"/>
            <a:ext cx="3024336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A 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key 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role in CTA and the 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largest CNRS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-IN2P3 contribution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36096" y="5517232"/>
            <a:ext cx="2304256" cy="7386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27 years involvement. Pioneer and a reference leading role in Virgo.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2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22/05/19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4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5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082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44624"/>
            <a:ext cx="5871768" cy="480280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0090"/>
                </a:solidFill>
              </a:rPr>
              <a:t>Future </a:t>
            </a:r>
            <a:r>
              <a:rPr lang="fr-FR" sz="2800" b="1" dirty="0" err="1" smtClean="0">
                <a:solidFill>
                  <a:srgbClr val="000090"/>
                </a:solidFill>
              </a:rPr>
              <a:t>colliders</a:t>
            </a:r>
            <a:endParaRPr lang="fr-FR" sz="2800" b="1" dirty="0">
              <a:solidFill>
                <a:srgbClr val="00009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3CC"/>
                </a:solidFill>
              </a:rPr>
              <a:t>LAPP,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22/05/19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53449"/>
                </a:solidFill>
              </a:rPr>
              <a:t>G. Lamanna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620688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Post-LHC </a:t>
            </a:r>
            <a:r>
              <a:rPr lang="fr-FR" sz="16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colliders</a:t>
            </a:r>
            <a:r>
              <a:rPr lang="fr-FR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R&amp;D </a:t>
            </a:r>
            <a:r>
              <a:rPr lang="fr-FR" sz="16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at</a:t>
            </a:r>
            <a:r>
              <a:rPr lang="fr-FR" sz="16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 CERN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36912"/>
            <a:ext cx="2052108" cy="8554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492896"/>
            <a:ext cx="3240360" cy="30327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52736"/>
            <a:ext cx="5948811" cy="12961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3501008"/>
            <a:ext cx="2565394" cy="14484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0" y="1988840"/>
            <a:ext cx="1778892" cy="1296144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4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64904"/>
            <a:ext cx="693466" cy="103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èche vers le bas 14"/>
          <p:cNvSpPr/>
          <p:nvPr/>
        </p:nvSpPr>
        <p:spPr>
          <a:xfrm>
            <a:off x="2483768" y="5589240"/>
            <a:ext cx="144016" cy="21602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339752" y="5877272"/>
            <a:ext cx="5040560" cy="52322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Would 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be 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deployed 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in the Haute </a:t>
            </a:r>
            <a:r>
              <a:rPr lang="en-US" sz="1400" dirty="0" err="1" smtClean="0">
                <a:solidFill>
                  <a:srgbClr val="000081"/>
                </a:solidFill>
                <a:latin typeface="Century Gothic"/>
                <a:cs typeface="Century Gothic"/>
              </a:rPr>
              <a:t>Savoie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 region and bringing the CERN experiments close to the LAPP site.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803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3995936" y="116632"/>
            <a:ext cx="4946650" cy="508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 err="1" smtClean="0">
                <a:solidFill>
                  <a:srgbClr val="000090"/>
                </a:solidFill>
                <a:latin typeface="Century Gothic"/>
                <a:cs typeface="Century Gothic"/>
              </a:rPr>
              <a:t>Computing</a:t>
            </a:r>
            <a:r>
              <a:rPr lang="fr-FR" sz="2400" dirty="0" smtClean="0">
                <a:solidFill>
                  <a:srgbClr val="000090"/>
                </a:solidFill>
                <a:latin typeface="Century Gothic"/>
                <a:cs typeface="Century Gothic"/>
              </a:rPr>
              <a:t> and data science</a:t>
            </a:r>
            <a:endParaRPr lang="fr-FR" sz="2400" dirty="0" smtClean="0">
              <a:solidFill>
                <a:srgbClr val="000090"/>
              </a:solidFill>
              <a:latin typeface="Century Gothic"/>
              <a:cs typeface="Century Gothic"/>
            </a:endParaRPr>
          </a:p>
        </p:txBody>
      </p:sp>
      <p:pic>
        <p:nvPicPr>
          <p:cNvPr id="11" name="Image 10" descr="Macintosh HD:Users:lamanna:COMMON:DIREZIONE LAPP:SDMC:Shared:MUST_una_per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504056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MUST-HD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3"/>
          <a:stretch/>
        </p:blipFill>
        <p:spPr>
          <a:xfrm>
            <a:off x="107504" y="1844824"/>
            <a:ext cx="1296144" cy="2016224"/>
          </a:xfrm>
          <a:prstGeom prst="rect">
            <a:avLst/>
          </a:prstGeom>
          <a:ln>
            <a:solidFill>
              <a:srgbClr val="BBE0E3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314403" y="764704"/>
            <a:ext cx="8807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LAPP hosts the </a:t>
            </a:r>
            <a:r>
              <a:rPr lang="en-US" sz="20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MUST 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multidisciplinary Data and Computing Centre </a:t>
            </a:r>
          </a:p>
          <a:p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(</a:t>
            </a:r>
            <a:r>
              <a:rPr lang="en-US" sz="20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WLCG Tier2/ ATLAS Nucleus, CTACG </a:t>
            </a:r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and various projects).</a:t>
            </a:r>
            <a:endParaRPr lang="en-US" sz="20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3182910" cy="23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3457972" cy="23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44208" y="1844824"/>
            <a:ext cx="2016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81"/>
                </a:solidFill>
                <a:latin typeface="Century Gothic"/>
                <a:cs typeface="Century Gothic"/>
              </a:rPr>
              <a:t>In 2018: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3600 cores 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000081"/>
                </a:solidFill>
                <a:latin typeface="Century Gothic"/>
                <a:cs typeface="Century Gothic"/>
              </a:rPr>
              <a:t>2.3 PB</a:t>
            </a:r>
          </a:p>
        </p:txBody>
      </p:sp>
      <p:sp>
        <p:nvSpPr>
          <p:cNvPr id="17" name="Flèche vers le bas 16"/>
          <p:cNvSpPr/>
          <p:nvPr/>
        </p:nvSpPr>
        <p:spPr>
          <a:xfrm>
            <a:off x="1547664" y="4221088"/>
            <a:ext cx="144016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35496" y="4797152"/>
            <a:ext cx="2376264" cy="7386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Sustainable Data Centre</a:t>
            </a:r>
          </a:p>
          <a:p>
            <a:r>
              <a:rPr lang="en-US" sz="1400" dirty="0">
                <a:solidFill>
                  <a:srgbClr val="000081"/>
                </a:solidFill>
                <a:latin typeface="Century Gothic"/>
                <a:cs typeface="Century Gothic"/>
              </a:rPr>
              <a:t>w</a:t>
            </a:r>
            <a:r>
              <a:rPr lang="en-US" sz="1400" dirty="0" smtClean="0">
                <a:solidFill>
                  <a:srgbClr val="000081"/>
                </a:solidFill>
                <a:latin typeface="Century Gothic"/>
                <a:cs typeface="Century Gothic"/>
              </a:rPr>
              <a:t>ith continuous growing capacities</a:t>
            </a:r>
            <a:endParaRPr lang="en-US" sz="1400" dirty="0">
              <a:solidFill>
                <a:srgbClr val="000081"/>
              </a:solidFill>
              <a:latin typeface="Century Gothic"/>
              <a:cs typeface="Century Gothic"/>
            </a:endParaRPr>
          </a:p>
        </p:txBody>
      </p:sp>
      <p:sp>
        <p:nvSpPr>
          <p:cNvPr id="14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22/05/19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5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153449"/>
                </a:solidFill>
                <a:latin typeface="+mj-lt"/>
              </a:rPr>
              <a:t>G. </a:t>
            </a:r>
            <a:r>
              <a:rPr lang="fr-FR" sz="1200" dirty="0" err="1" smtClean="0">
                <a:solidFill>
                  <a:srgbClr val="153449"/>
                </a:solidFill>
                <a:latin typeface="+mj-lt"/>
              </a:rPr>
              <a:t>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9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7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962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59" y="11758"/>
            <a:ext cx="9132241" cy="684624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mage 9" descr="03-Escape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51"/>
            <a:ext cx="9144000" cy="646523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3528" y="260648"/>
            <a:ext cx="464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DATA-Science at LAPP towards HL-LHC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29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764704"/>
            <a:ext cx="686674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H2020-INFRAEOSC-04-2018 </a:t>
            </a:r>
            <a:r>
              <a:rPr lang="en-GB" sz="2000" b="1" dirty="0" smtClean="0"/>
              <a:t>call </a:t>
            </a:r>
          </a:p>
          <a:p>
            <a:r>
              <a:rPr lang="en-GB" b="1" dirty="0" smtClean="0"/>
              <a:t>Clusters to ensure </a:t>
            </a:r>
            <a:r>
              <a:rPr lang="en-GB" b="1" dirty="0"/>
              <a:t>the connection of the EFRI RIs with </a:t>
            </a:r>
            <a:r>
              <a:rPr lang="en-GB" b="1" dirty="0" smtClean="0"/>
              <a:t>EOSC</a:t>
            </a:r>
          </a:p>
          <a:p>
            <a:r>
              <a:rPr lang="en-GB" b="1" dirty="0" smtClean="0"/>
              <a:t> </a:t>
            </a:r>
            <a:r>
              <a:rPr lang="en-GB" b="1" dirty="0" smtClean="0"/>
              <a:t>(and </a:t>
            </a:r>
            <a:r>
              <a:rPr lang="en-GB" b="1" dirty="0"/>
              <a:t>the construction of </a:t>
            </a:r>
            <a:r>
              <a:rPr lang="en-GB" b="1" dirty="0" smtClean="0"/>
              <a:t>EOSC)</a:t>
            </a:r>
            <a:endParaRPr lang="en-GB" b="1" dirty="0"/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5BFC9E20-AA2D-42E3-B3AD-65C722822AB4}"/>
              </a:ext>
            </a:extLst>
          </p:cNvPr>
          <p:cNvSpPr txBox="1">
            <a:spLocks/>
          </p:cNvSpPr>
          <p:nvPr/>
        </p:nvSpPr>
        <p:spPr>
          <a:xfrm>
            <a:off x="1259632" y="11669"/>
            <a:ext cx="7688281" cy="6042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3200" b="1" dirty="0" smtClean="0">
                <a:solidFill>
                  <a:srgbClr val="000090"/>
                </a:solidFill>
                <a:latin typeface="+mn-lt"/>
                <a:ea typeface="MS PGothic" charset="0"/>
              </a:rPr>
              <a:t>Domain Cluster </a:t>
            </a:r>
            <a:r>
              <a:rPr lang="fr-FR" sz="3200" b="1" dirty="0" err="1" smtClean="0">
                <a:solidFill>
                  <a:srgbClr val="000090"/>
                </a:solidFill>
                <a:latin typeface="+mn-lt"/>
                <a:ea typeface="MS PGothic" charset="0"/>
              </a:rPr>
              <a:t>projects</a:t>
            </a:r>
            <a:endParaRPr lang="en-GB" sz="3200" b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AC79B457-EE0D-44C6-93FF-DC2C2F3EED68}"/>
              </a:ext>
            </a:extLst>
          </p:cNvPr>
          <p:cNvSpPr txBox="1">
            <a:spLocks/>
          </p:cNvSpPr>
          <p:nvPr/>
        </p:nvSpPr>
        <p:spPr>
          <a:xfrm>
            <a:off x="392287" y="1823131"/>
            <a:ext cx="8537869" cy="39218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1800" b="1" dirty="0" smtClean="0"/>
              <a:t>Expected impact:</a:t>
            </a:r>
          </a:p>
          <a:p>
            <a:pPr lvl="0"/>
            <a:r>
              <a:rPr lang="en-GB" sz="1800" i="1" dirty="0" smtClean="0"/>
              <a:t>Improve </a:t>
            </a:r>
            <a:r>
              <a:rPr lang="en-GB" sz="1800" i="1" dirty="0"/>
              <a:t>access to data and tools leading to new insights and innovation </a:t>
            </a:r>
          </a:p>
          <a:p>
            <a:pPr lvl="0"/>
            <a:r>
              <a:rPr lang="en-GB" sz="1800" i="1" dirty="0"/>
              <a:t>Facilitate access of researchers to data and resources for data driven science.</a:t>
            </a:r>
            <a:endParaRPr lang="fr-FR" sz="1800" dirty="0"/>
          </a:p>
          <a:p>
            <a:pPr lvl="0"/>
            <a:r>
              <a:rPr lang="en-GB" sz="1800" i="1" dirty="0"/>
              <a:t>Create a cross-border open innovation environment. </a:t>
            </a:r>
          </a:p>
          <a:p>
            <a:pPr lvl="0"/>
            <a:r>
              <a:rPr lang="en-GB" sz="1800" i="1" dirty="0"/>
              <a:t>Rise the efficiency and productivity of researchers through open data services and infrastructures for discovering, accessing, and reusing data. </a:t>
            </a:r>
            <a:endParaRPr lang="fr-FR" sz="1800" dirty="0"/>
          </a:p>
          <a:p>
            <a:pPr lvl="0"/>
            <a:r>
              <a:rPr lang="en-GB" sz="1800" i="1" dirty="0"/>
              <a:t>Foster the establishment of global standards.</a:t>
            </a:r>
            <a:endParaRPr lang="fr-FR" sz="1800" dirty="0"/>
          </a:p>
          <a:p>
            <a:pPr lvl="0"/>
            <a:r>
              <a:rPr lang="en-GB" sz="1800" i="1" dirty="0"/>
              <a:t>Develop synergies and complementarity between involved research infrastructures.</a:t>
            </a:r>
          </a:p>
          <a:p>
            <a:pPr lvl="0"/>
            <a:r>
              <a:rPr lang="en-GB" sz="1800" i="1" dirty="0"/>
              <a:t>Adopt common approaches to the data management for economies of scale. </a:t>
            </a:r>
            <a:endParaRPr lang="fr-FR" sz="18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                                Making data FAIR </a:t>
            </a:r>
            <a:r>
              <a:rPr lang="mr-IN" sz="2000" dirty="0" smtClean="0"/>
              <a:t>…</a:t>
            </a:r>
            <a:endParaRPr lang="en-GB" sz="2000" dirty="0" smtClean="0"/>
          </a:p>
          <a:p>
            <a:pPr marL="457200" lvl="1" indent="0">
              <a:buFontTx/>
              <a:buNone/>
            </a:pPr>
            <a:endParaRPr lang="en-GB" sz="2000" dirty="0" smtClean="0"/>
          </a:p>
          <a:p>
            <a:pPr marL="457200" lvl="1" indent="0">
              <a:buFontTx/>
              <a:buNone/>
            </a:pPr>
            <a:endParaRPr lang="en-GB" sz="18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506" y="5097617"/>
            <a:ext cx="3676650" cy="124777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Espace réservé de la date 2"/>
          <p:cNvSpPr txBox="1">
            <a:spLocks/>
          </p:cNvSpPr>
          <p:nvPr/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dirty="0" smtClean="0">
                <a:solidFill>
                  <a:srgbClr val="00B3CC"/>
                </a:solidFill>
                <a:latin typeface="+mj-lt"/>
              </a:rPr>
              <a:t>LAPP, </a:t>
            </a:r>
            <a:fld id="{F5D53C7E-BDE4-4C4D-BDCE-303F81627645}" type="datetime1">
              <a:rPr lang="fr-FR" sz="1200" smtClean="0">
                <a:solidFill>
                  <a:srgbClr val="00B3CC"/>
                </a:solidFill>
                <a:latin typeface="+mj-lt"/>
              </a:rPr>
              <a:pPr/>
              <a:t>22/05/19</a:t>
            </a:fld>
            <a:endParaRPr lang="fr-FR" sz="1200" dirty="0">
              <a:solidFill>
                <a:srgbClr val="00B3CC"/>
              </a:solidFill>
              <a:latin typeface="+mj-lt"/>
            </a:endParaRPr>
          </a:p>
        </p:txBody>
      </p:sp>
      <p:sp>
        <p:nvSpPr>
          <p:cNvPr id="15" name="Espace réservé du pied de page 3"/>
          <p:cNvSpPr txBox="1">
            <a:spLocks/>
          </p:cNvSpPr>
          <p:nvPr/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 sz="1200" smtClean="0">
                <a:solidFill>
                  <a:srgbClr val="153449"/>
                </a:solidFill>
                <a:latin typeface="+mj-lt"/>
              </a:rPr>
              <a:t>G. Lamanna</a:t>
            </a:r>
            <a:endParaRPr lang="fr-FR" sz="1200" dirty="0">
              <a:solidFill>
                <a:srgbClr val="153449"/>
              </a:solidFill>
              <a:latin typeface="+mj-lt"/>
            </a:endParaRPr>
          </a:p>
        </p:txBody>
      </p:sp>
      <p:sp>
        <p:nvSpPr>
          <p:cNvPr id="16" name="Espace réservé du numéro de diapositive 4"/>
          <p:cNvSpPr txBox="1">
            <a:spLocks/>
          </p:cNvSpPr>
          <p:nvPr/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A19AD89-17DE-4EAC-B060-CF86C17F7722}" type="slidenum">
              <a:rPr lang="fr-FR" sz="1200" smtClean="0">
                <a:latin typeface="+mj-lt"/>
              </a:rPr>
              <a:pPr/>
              <a:t>9</a:t>
            </a:fld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382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union 27 Avr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ésentation5" id="{E074ECB9-020E-4D20-A477-E2AC00260BA9}" vid="{B1DFA23E-29DC-4ED1-8E73-A914095A767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Reunion 27 Avril.potx</Template>
  <TotalTime>16235</TotalTime>
  <Words>1210</Words>
  <Application>Microsoft Macintosh PowerPoint</Application>
  <PresentationFormat>Présentation à l'écran (4:3)</PresentationFormat>
  <Paragraphs>209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Reunion 27 Avril</vt:lpstr>
      <vt:lpstr>Welcome  Giovanni LAMANNA 22 Mai 2019 </vt:lpstr>
      <vt:lpstr>Présentation PowerPoint</vt:lpstr>
      <vt:lpstr>Présentation PowerPoint</vt:lpstr>
      <vt:lpstr>Présentation PowerPoint</vt:lpstr>
      <vt:lpstr>Présentation PowerPoint</vt:lpstr>
      <vt:lpstr>Future colliders</vt:lpstr>
      <vt:lpstr>Présentation PowerPoint</vt:lpstr>
      <vt:lpstr>Présentation PowerPoint</vt:lpstr>
      <vt:lpstr>Présentation PowerPoint</vt:lpstr>
      <vt:lpstr>Background</vt:lpstr>
      <vt:lpstr>Présentation PowerPoint</vt:lpstr>
      <vt:lpstr>Astronomy and Particle Physics</vt:lpstr>
      <vt:lpstr>Présentation PowerPoint</vt:lpstr>
      <vt:lpstr>ESCAPE in a nuthshell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</dc:title>
  <dc:creator>mievre</dc:creator>
  <cp:lastModifiedBy>Giovanni Lamanna</cp:lastModifiedBy>
  <cp:revision>301</cp:revision>
  <dcterms:created xsi:type="dcterms:W3CDTF">2016-03-30T13:11:02Z</dcterms:created>
  <dcterms:modified xsi:type="dcterms:W3CDTF">2019-05-22T10:44:14Z</dcterms:modified>
</cp:coreProperties>
</file>