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0" r:id="rId4"/>
    <p:sldId id="257" r:id="rId5"/>
    <p:sldId id="259" r:id="rId6"/>
    <p:sldId id="258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C48-FB5A-F643-9B39-0719C588C944}" type="datetimeFigureOut">
              <a:t>01/04/19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EA04-2002-2742-83E1-85CF69AAE44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51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C48-FB5A-F643-9B39-0719C588C944}" type="datetimeFigureOut">
              <a:t>01/04/19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EA04-2002-2742-83E1-85CF69AAE44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83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C48-FB5A-F643-9B39-0719C588C944}" type="datetimeFigureOut">
              <a:t>01/04/19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EA04-2002-2742-83E1-85CF69AAE44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6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C48-FB5A-F643-9B39-0719C588C944}" type="datetimeFigureOut">
              <a:t>01/04/19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EA04-2002-2742-83E1-85CF69AAE44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1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C48-FB5A-F643-9B39-0719C588C944}" type="datetimeFigureOut">
              <a:t>01/04/19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EA04-2002-2742-83E1-85CF69AAE44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21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C48-FB5A-F643-9B39-0719C588C944}" type="datetimeFigureOut">
              <a:t>01/04/19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EA04-2002-2742-83E1-85CF69AAE44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00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C48-FB5A-F643-9B39-0719C588C944}" type="datetimeFigureOut">
              <a:t>01/04/19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EA04-2002-2742-83E1-85CF69AAE44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10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C48-FB5A-F643-9B39-0719C588C944}" type="datetimeFigureOut">
              <a:t>01/04/19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EA04-2002-2742-83E1-85CF69AAE44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49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C48-FB5A-F643-9B39-0719C588C944}" type="datetimeFigureOut">
              <a:t>01/04/19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EA04-2002-2742-83E1-85CF69AAE44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02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C48-FB5A-F643-9B39-0719C588C944}" type="datetimeFigureOut">
              <a:t>01/04/19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EA04-2002-2742-83E1-85CF69AAE44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94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0C48-FB5A-F643-9B39-0719C588C944}" type="datetimeFigureOut">
              <a:t>01/04/19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AEA04-2002-2742-83E1-85CF69AAE44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08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00C48-FB5A-F643-9B39-0719C588C944}" type="datetimeFigureOut">
              <a:t>01/04/19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AEA04-2002-2742-83E1-85CF69AAE44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Session Photo-Z à DESC fév/2019</a:t>
            </a:r>
          </a:p>
        </p:txBody>
      </p:sp>
    </p:spTree>
    <p:extLst>
      <p:ext uri="{BB962C8B-B14F-4D97-AF65-F5344CB8AC3E}">
        <p14:creationId xmlns:p14="http://schemas.microsoft.com/office/powerpoint/2010/main" val="256598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LSST-DESC Photo-Z + WL</a:t>
            </a:r>
            <a:endParaRPr lang="fr-FR"/>
          </a:p>
        </p:txBody>
      </p:sp>
      <p:pic>
        <p:nvPicPr>
          <p:cNvPr id="4" name="Image 3" descr="Capture d’écran 2019-04-01 à 19.1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549400"/>
            <a:ext cx="87122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4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LSST-DESC Photo-Z</a:t>
            </a:r>
          </a:p>
        </p:txBody>
      </p:sp>
      <p:pic>
        <p:nvPicPr>
          <p:cNvPr id="4" name="Image 3" descr="Capture d’écran 2019-04-01 à 19.01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4" y="1536312"/>
            <a:ext cx="8793238" cy="48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9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DC2 status update (Sam Schmidt)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81" y="1524967"/>
            <a:ext cx="3594705" cy="4362752"/>
          </a:xfrm>
        </p:spPr>
        <p:txBody>
          <a:bodyPr>
            <a:normAutofit/>
          </a:bodyPr>
          <a:lstStyle/>
          <a:p>
            <a:r>
              <a:rPr lang="fr-FR"/>
              <a:t>Tests préliminaires </a:t>
            </a:r>
          </a:p>
          <a:p>
            <a:pPr marL="0" indent="0">
              <a:buNone/>
            </a:pPr>
            <a:endParaRPr lang="fr-FR"/>
          </a:p>
          <a:p>
            <a:r>
              <a:rPr lang="fr-FR"/>
              <a:t>Extinction par la poussière -&gt; </a:t>
            </a:r>
            <a:r>
              <a:rPr lang="fr-FR" sz="2400"/>
              <a:t>Meilleure couverture de l’espace des couleurs par les SEDs (229 templates)</a:t>
            </a:r>
          </a:p>
        </p:txBody>
      </p:sp>
      <p:pic>
        <p:nvPicPr>
          <p:cNvPr id="4" name="Image 3" descr="Capture d’écran 2019-04-01 à 18.21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16" y="1369258"/>
            <a:ext cx="5208338" cy="451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3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Photo-z’s et blending</a:t>
            </a:r>
          </a:p>
        </p:txBody>
      </p:sp>
      <p:pic>
        <p:nvPicPr>
          <p:cNvPr id="5" name="Image 4" descr="Capture d’écran 2019-04-01 à 18.56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7" y="1272495"/>
            <a:ext cx="8399063" cy="52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4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Leçons de HSC: Alexie Leauthaud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Blending</a:t>
            </a:r>
          </a:p>
        </p:txBody>
      </p:sp>
      <p:pic>
        <p:nvPicPr>
          <p:cNvPr id="4" name="Image 3" descr="Capture d’écran 2019-04-01 à 18.42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72" y="1699306"/>
            <a:ext cx="6480643" cy="486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351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</TotalTime>
  <Words>63</Words>
  <Application>Microsoft Macintosh PowerPoint</Application>
  <PresentationFormat>Présentation à l'écran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Session Photo-Z à DESC fév/2019</vt:lpstr>
      <vt:lpstr>LSST-DESC Photo-Z + WL</vt:lpstr>
      <vt:lpstr>LSST-DESC Photo-Z</vt:lpstr>
      <vt:lpstr>DC2 status update (Sam Schmidt)</vt:lpstr>
      <vt:lpstr>Photo-z’s et blending</vt:lpstr>
      <vt:lpstr>Leçons de HSC: Alexie Leauthaud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Photo-Z à DESC fév/2019</dc:title>
  <dc:creator>moniez1</dc:creator>
  <cp:lastModifiedBy>moniez1</cp:lastModifiedBy>
  <cp:revision>10</cp:revision>
  <cp:lastPrinted>2019-04-03T08:39:25Z</cp:lastPrinted>
  <dcterms:created xsi:type="dcterms:W3CDTF">2019-04-01T14:58:33Z</dcterms:created>
  <dcterms:modified xsi:type="dcterms:W3CDTF">2019-04-03T08:55:30Z</dcterms:modified>
</cp:coreProperties>
</file>