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8" r:id="rId7"/>
    <p:sldId id="260" r:id="rId8"/>
    <p:sldId id="264" r:id="rId9"/>
    <p:sldId id="265" r:id="rId10"/>
    <p:sldId id="267" r:id="rId11"/>
    <p:sldId id="262" r:id="rId12"/>
    <p:sldId id="261" r:id="rId13"/>
    <p:sldId id="263" r:id="rId14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D555-3594-4308-B724-8FB67C748671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FBE-4BC4-4F46-A473-FCAEB5D83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55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D555-3594-4308-B724-8FB67C748671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FBE-4BC4-4F46-A473-FCAEB5D83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51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D555-3594-4308-B724-8FB67C748671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FBE-4BC4-4F46-A473-FCAEB5D83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67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D555-3594-4308-B724-8FB67C748671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FBE-4BC4-4F46-A473-FCAEB5D83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57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D555-3594-4308-B724-8FB67C748671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FBE-4BC4-4F46-A473-FCAEB5D83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36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D555-3594-4308-B724-8FB67C748671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FBE-4BC4-4F46-A473-FCAEB5D83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47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D555-3594-4308-B724-8FB67C748671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FBE-4BC4-4F46-A473-FCAEB5D83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20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D555-3594-4308-B724-8FB67C748671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FBE-4BC4-4F46-A473-FCAEB5D83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70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D555-3594-4308-B724-8FB67C748671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FBE-4BC4-4F46-A473-FCAEB5D83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63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D555-3594-4308-B724-8FB67C748671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FBE-4BC4-4F46-A473-FCAEB5D83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75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D555-3594-4308-B724-8FB67C748671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FBE-4BC4-4F46-A473-FCAEB5D83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80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ED555-3594-4308-B724-8FB67C748671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1EFBE-4BC4-4F46-A473-FCAEB5D83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69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800" dirty="0" smtClean="0"/>
              <a:t>Mesures des disques 200 mm</a:t>
            </a:r>
            <a:br>
              <a:rPr lang="fr-FR" sz="4800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2800" dirty="0" smtClean="0"/>
              <a:t>P. Karst 1</a:t>
            </a:r>
            <a:r>
              <a:rPr lang="fr-FR" sz="2800" baseline="30000" dirty="0" smtClean="0"/>
              <a:t>ier</a:t>
            </a:r>
            <a:r>
              <a:rPr lang="fr-FR" sz="2800" dirty="0" smtClean="0"/>
              <a:t> Mars 2019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62" y="3830589"/>
            <a:ext cx="5691226" cy="190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91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2" t="29819" r="27710" b="11045"/>
          <a:stretch/>
        </p:blipFill>
        <p:spPr>
          <a:xfrm>
            <a:off x="66675" y="190499"/>
            <a:ext cx="4738281" cy="375285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5627" t="2084" r="15291" b="29284"/>
          <a:stretch/>
        </p:blipFill>
        <p:spPr>
          <a:xfrm>
            <a:off x="2438400" y="2657475"/>
            <a:ext cx="6067425" cy="40100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5929" t="3685" r="5665" b="2883"/>
          <a:stretch/>
        </p:blipFill>
        <p:spPr>
          <a:xfrm>
            <a:off x="4807391" y="296562"/>
            <a:ext cx="4238443" cy="22365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688" y="2533135"/>
            <a:ext cx="1646004" cy="3417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Planéité = 51 µm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3180" y="3601611"/>
            <a:ext cx="1646004" cy="3417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Planéité = 53 µm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5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28650" y="226904"/>
            <a:ext cx="7886700" cy="517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 smtClean="0"/>
              <a:t>Mesure au scanner </a:t>
            </a:r>
            <a:endParaRPr lang="fr-FR" sz="36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69" y="1063257"/>
            <a:ext cx="7760494" cy="476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93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26904"/>
            <a:ext cx="7886700" cy="51737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 smtClean="0"/>
              <a:t>Mesure au scanner </a:t>
            </a:r>
            <a:endParaRPr lang="fr-FR" sz="36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98" y="170209"/>
            <a:ext cx="1733107" cy="10637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94" y="1233990"/>
            <a:ext cx="8441503" cy="53507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0973" y="1882066"/>
            <a:ext cx="8062054" cy="3720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Précision de mesure de la machine &lt; 7 µm en profondeur de champs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32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2168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err="1" smtClean="0"/>
              <a:t>Further</a:t>
            </a:r>
            <a:r>
              <a:rPr lang="fr-FR" b="1" dirty="0" smtClean="0"/>
              <a:t> </a:t>
            </a:r>
            <a:r>
              <a:rPr lang="fr-FR" b="1" dirty="0" err="1" smtClean="0"/>
              <a:t>Work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Refaire les mesures au STIL dans l’outillage support pour comparer avec les mêmes conditions limites.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4814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73741"/>
            <a:ext cx="7886700" cy="634334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/>
              <a:t>Setup mesure avec stylet (contact)</a:t>
            </a:r>
            <a:endParaRPr lang="fr-FR" sz="36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9305" y="1496624"/>
            <a:ext cx="5167313" cy="38754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264" y="1503938"/>
            <a:ext cx="5167311" cy="38754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28650" y="6060657"/>
            <a:ext cx="8062054" cy="6698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Déformation estimée au contact &lt; 5 µm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Précision de mesure de la machine &lt; 5 µm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7277" y="953427"/>
            <a:ext cx="1536544" cy="6120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Contribution : 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Fabrice Gallo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6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 smtClean="0"/>
              <a:t>Mesure Stylet Disque </a:t>
            </a:r>
            <a:r>
              <a:rPr lang="fr-FR" sz="3600" b="1" dirty="0"/>
              <a:t>O</a:t>
            </a:r>
            <a:r>
              <a:rPr lang="fr-FR" sz="3600" b="1" dirty="0" smtClean="0"/>
              <a:t>paque Horizontal</a:t>
            </a:r>
            <a:endParaRPr lang="fr-FR" sz="36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07" y="878039"/>
            <a:ext cx="8648257" cy="577369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6581775" y="5400675"/>
            <a:ext cx="1019175" cy="438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333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7053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 smtClean="0"/>
              <a:t>Mesure Stylet Disque Opaque Vertical</a:t>
            </a:r>
            <a:endParaRPr lang="fr-FR" sz="36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45" y="861237"/>
            <a:ext cx="8667264" cy="579049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581775" y="5400675"/>
            <a:ext cx="1019175" cy="438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081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28650" y="203202"/>
            <a:ext cx="7886700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 smtClean="0"/>
              <a:t>Mesure Stylet Disque Poli face down Horizontal</a:t>
            </a:r>
            <a:endParaRPr lang="fr-FR" sz="36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66" y="830750"/>
            <a:ext cx="8782984" cy="5842811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6467475" y="5438775"/>
            <a:ext cx="1019175" cy="438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83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44" y="752476"/>
            <a:ext cx="8912256" cy="59436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628650" y="203202"/>
            <a:ext cx="7886700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 smtClean="0"/>
              <a:t>Mesure Stylet Disque Poli face up Horizontal</a:t>
            </a:r>
            <a:endParaRPr lang="fr-FR" sz="3600" b="1" dirty="0"/>
          </a:p>
        </p:txBody>
      </p:sp>
      <p:sp>
        <p:nvSpPr>
          <p:cNvPr id="6" name="Ellipse 5"/>
          <p:cNvSpPr/>
          <p:nvPr/>
        </p:nvSpPr>
        <p:spPr>
          <a:xfrm>
            <a:off x="6591045" y="5463489"/>
            <a:ext cx="1019175" cy="438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152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49" y="237535"/>
            <a:ext cx="7886700" cy="48547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 smtClean="0"/>
              <a:t>Setup Mesure Optique </a:t>
            </a:r>
            <a:endParaRPr lang="fr-FR" sz="36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2" y="754914"/>
            <a:ext cx="7825564" cy="58691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363586" y="2998382"/>
            <a:ext cx="214113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Saphire</a:t>
            </a:r>
            <a:r>
              <a:rPr lang="fr-FR" dirty="0" smtClean="0">
                <a:solidFill>
                  <a:schemeClr val="tx1"/>
                </a:solidFill>
              </a:rPr>
              <a:t> poli posé sur trois plots centraux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3767" y="2886753"/>
            <a:ext cx="2183218" cy="4766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Crayon optique </a:t>
            </a:r>
            <a:r>
              <a:rPr lang="fr-FR" dirty="0" err="1" smtClean="0">
                <a:solidFill>
                  <a:schemeClr val="tx1"/>
                </a:solidFill>
              </a:rPr>
              <a:t>Stil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9" name="Connecteur droit avec flèche 8"/>
          <p:cNvCxnSpPr>
            <a:stCxn id="6" idx="1"/>
          </p:cNvCxnSpPr>
          <p:nvPr/>
        </p:nvCxnSpPr>
        <p:spPr>
          <a:xfrm flipH="1">
            <a:off x="5645890" y="3455582"/>
            <a:ext cx="717696" cy="38277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7" idx="3"/>
          </p:cNvCxnSpPr>
          <p:nvPr/>
        </p:nvCxnSpPr>
        <p:spPr>
          <a:xfrm flipV="1">
            <a:off x="3086985" y="2906233"/>
            <a:ext cx="717697" cy="21886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98770" y="6002093"/>
            <a:ext cx="7705946" cy="4465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Précision de mesure de la machine &lt; 2 µm </a:t>
            </a:r>
            <a:r>
              <a:rPr lang="fr-FR" dirty="0">
                <a:solidFill>
                  <a:schemeClr val="tx1"/>
                </a:solidFill>
              </a:rPr>
              <a:t>en profondeur de </a:t>
            </a:r>
            <a:r>
              <a:rPr lang="fr-FR" dirty="0" smtClean="0">
                <a:solidFill>
                  <a:schemeClr val="tx1"/>
                </a:solidFill>
              </a:rPr>
              <a:t>champs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8770" y="821754"/>
            <a:ext cx="1924249" cy="111677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Contributions : </a:t>
            </a:r>
          </a:p>
          <a:p>
            <a:r>
              <a:rPr lang="fr-FR" dirty="0" err="1" smtClean="0">
                <a:solidFill>
                  <a:schemeClr val="tx1"/>
                </a:solidFill>
              </a:rPr>
              <a:t>Eric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Vigeolas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Mathieu </a:t>
            </a:r>
            <a:r>
              <a:rPr lang="fr-FR" dirty="0" err="1" smtClean="0">
                <a:solidFill>
                  <a:schemeClr val="tx1"/>
                </a:solidFill>
              </a:rPr>
              <a:t>Niclas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Stephan </a:t>
            </a:r>
            <a:r>
              <a:rPr lang="fr-FR" dirty="0" err="1" smtClean="0">
                <a:solidFill>
                  <a:schemeClr val="tx1"/>
                </a:solidFill>
              </a:rPr>
              <a:t>Beurthey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43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9283" y="152475"/>
            <a:ext cx="7886700" cy="559907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 smtClean="0"/>
              <a:t>Mesure Crayon </a:t>
            </a:r>
            <a:r>
              <a:rPr lang="fr-FR" sz="3600" b="1" dirty="0" err="1" smtClean="0"/>
              <a:t>Stil</a:t>
            </a:r>
            <a:r>
              <a:rPr lang="fr-FR" sz="3600" b="1" dirty="0" smtClean="0"/>
              <a:t> : face down</a:t>
            </a:r>
            <a:endParaRPr lang="fr-FR" sz="36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t="8088" r="12559" b="7163"/>
          <a:stretch/>
        </p:blipFill>
        <p:spPr>
          <a:xfrm>
            <a:off x="446617" y="619718"/>
            <a:ext cx="8281388" cy="62382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1359" y="1881964"/>
            <a:ext cx="2977115" cy="4465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Planéité = 51 µm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24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1180" y="88681"/>
            <a:ext cx="7886700" cy="623702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Mesure Crayon </a:t>
            </a:r>
            <a:r>
              <a:rPr lang="fr-FR" sz="3600" b="1" dirty="0" err="1"/>
              <a:t>Stil</a:t>
            </a:r>
            <a:r>
              <a:rPr lang="fr-FR" sz="3600" b="1" dirty="0"/>
              <a:t> : face </a:t>
            </a:r>
            <a:r>
              <a:rPr lang="fr-FR" sz="3600" b="1" dirty="0" smtClean="0"/>
              <a:t>up</a:t>
            </a:r>
            <a:endParaRPr lang="fr-FR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1" t="7097" r="13838" b="5833"/>
          <a:stretch/>
        </p:blipFill>
        <p:spPr>
          <a:xfrm>
            <a:off x="74428" y="616690"/>
            <a:ext cx="8931267" cy="62413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1180" y="1435396"/>
            <a:ext cx="2977115" cy="4465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Planéité = 74 µm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620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1687</TotalTime>
  <Words>155</Words>
  <Application>Microsoft Office PowerPoint</Application>
  <PresentationFormat>Affichage à l'écran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Mesures des disques 200 mm  P. Karst 1ier Mars 2019</vt:lpstr>
      <vt:lpstr>Setup mesure avec stylet (contact)</vt:lpstr>
      <vt:lpstr>Mesure Stylet Disque Opaque Horizontal</vt:lpstr>
      <vt:lpstr>Mesure Stylet Disque Opaque Vertical</vt:lpstr>
      <vt:lpstr>Présentation PowerPoint</vt:lpstr>
      <vt:lpstr>Présentation PowerPoint</vt:lpstr>
      <vt:lpstr>Setup Mesure Optique </vt:lpstr>
      <vt:lpstr>Mesure Crayon Stil : face down</vt:lpstr>
      <vt:lpstr>Mesure Crayon Stil : face up</vt:lpstr>
      <vt:lpstr>Présentation PowerPoint</vt:lpstr>
      <vt:lpstr>Présentation PowerPoint</vt:lpstr>
      <vt:lpstr>Mesure au scanner </vt:lpstr>
      <vt:lpstr>Further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Mesures des disques 200 mm  P. Karst 1ier Mars 2019</dc:title>
  <dc:creator>Pierre Karst</dc:creator>
  <cp:lastModifiedBy>Fabrice</cp:lastModifiedBy>
  <cp:revision>16</cp:revision>
  <cp:lastPrinted>2019-03-01T09:25:01Z</cp:lastPrinted>
  <dcterms:created xsi:type="dcterms:W3CDTF">2019-02-26T13:48:06Z</dcterms:created>
  <dcterms:modified xsi:type="dcterms:W3CDTF">2019-03-01T12:45:56Z</dcterms:modified>
</cp:coreProperties>
</file>