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69" r:id="rId6"/>
    <p:sldId id="279" r:id="rId7"/>
    <p:sldId id="280" r:id="rId8"/>
    <p:sldId id="273" r:id="rId9"/>
    <p:sldId id="274" r:id="rId10"/>
    <p:sldId id="260" r:id="rId11"/>
    <p:sldId id="276" r:id="rId12"/>
    <p:sldId id="277" r:id="rId13"/>
    <p:sldId id="275" r:id="rId14"/>
    <p:sldId id="270" r:id="rId15"/>
    <p:sldId id="262" r:id="rId16"/>
    <p:sldId id="261" r:id="rId17"/>
    <p:sldId id="281" r:id="rId18"/>
    <p:sldId id="263" r:id="rId19"/>
    <p:sldId id="278" r:id="rId20"/>
    <p:sldId id="258" r:id="rId21"/>
    <p:sldId id="268" r:id="rId22"/>
    <p:sldId id="259" r:id="rId23"/>
    <p:sldId id="266" r:id="rId24"/>
    <p:sldId id="264" r:id="rId25"/>
    <p:sldId id="265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55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51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7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36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7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0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70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63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5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80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D555-3594-4308-B724-8FB67C748671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EFBE-4BC4-4F46-A473-FCAEB5D833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69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3656" y="2093095"/>
            <a:ext cx="77724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fr-FR" sz="4800" dirty="0" err="1" smtClean="0"/>
              <a:t>Mechanical</a:t>
            </a:r>
            <a:r>
              <a:rPr lang="fr-FR" sz="4800" dirty="0" smtClean="0"/>
              <a:t> </a:t>
            </a:r>
            <a:r>
              <a:rPr lang="fr-FR" sz="4800" dirty="0" err="1" smtClean="0"/>
              <a:t>Activities</a:t>
            </a:r>
            <a:r>
              <a:rPr lang="fr-FR" sz="4800" dirty="0" smtClean="0"/>
              <a:t> at CPPM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 </a:t>
            </a:r>
            <a:r>
              <a:rPr lang="fr-FR" sz="2700" b="1" dirty="0" smtClean="0"/>
              <a:t>S. </a:t>
            </a:r>
            <a:r>
              <a:rPr lang="fr-FR" sz="2700" b="1" dirty="0" err="1" smtClean="0"/>
              <a:t>Beurthey</a:t>
            </a:r>
            <a:r>
              <a:rPr lang="fr-FR" sz="2700" b="1" dirty="0" smtClean="0"/>
              <a:t> - P. Karst - April 2019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/>
              <a:t/>
            </a:r>
            <a:br>
              <a:rPr lang="fr-FR" sz="2700" dirty="0"/>
            </a:br>
            <a:r>
              <a:rPr lang="fr-FR" sz="2700" b="1" dirty="0" err="1" smtClean="0"/>
              <a:t>Measure</a:t>
            </a:r>
            <a:r>
              <a:rPr lang="fr-FR" sz="2700" b="1" dirty="0" smtClean="0"/>
              <a:t> of the 200 mm discs</a:t>
            </a:r>
            <a:br>
              <a:rPr lang="fr-FR" sz="2700" b="1" dirty="0" smtClean="0"/>
            </a:br>
            <a:r>
              <a:rPr lang="fr-FR" sz="2700" b="1" dirty="0" smtClean="0"/>
              <a:t>Investigation of the laser </a:t>
            </a:r>
            <a:r>
              <a:rPr lang="fr-FR" sz="2700" b="1" dirty="0" err="1" smtClean="0"/>
              <a:t>welding</a:t>
            </a:r>
            <a:r>
              <a:rPr lang="fr-FR" sz="2700" b="1" dirty="0" smtClean="0"/>
              <a:t> of the LaAlO3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37" y="4557624"/>
            <a:ext cx="4569638" cy="15262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68" y="297634"/>
            <a:ext cx="1359240" cy="16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237535"/>
            <a:ext cx="7886700" cy="48547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Setup Optical </a:t>
            </a:r>
            <a:r>
              <a:rPr lang="fr-FR" sz="3600" b="1" dirty="0" err="1" smtClean="0"/>
              <a:t>Measurement</a:t>
            </a:r>
            <a:r>
              <a:rPr lang="fr-FR" sz="3600" b="1" dirty="0" smtClean="0"/>
              <a:t> Disc 2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" y="754914"/>
            <a:ext cx="7825564" cy="5869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63586" y="2998382"/>
            <a:ext cx="1485014" cy="60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Transparent Sapphire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875" y="2886753"/>
            <a:ext cx="2182110" cy="95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Stil</a:t>
            </a:r>
            <a:r>
              <a:rPr lang="en-US" dirty="0" smtClean="0">
                <a:solidFill>
                  <a:schemeClr val="tx1"/>
                </a:solidFill>
              </a:rPr>
              <a:t> Optical Pen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 a 3D measuring machine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stCxn id="6" idx="1"/>
          </p:cNvCxnSpPr>
          <p:nvPr/>
        </p:nvCxnSpPr>
        <p:spPr>
          <a:xfrm flipH="1">
            <a:off x="5645890" y="3299198"/>
            <a:ext cx="717696" cy="5391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7" idx="3"/>
          </p:cNvCxnSpPr>
          <p:nvPr/>
        </p:nvCxnSpPr>
        <p:spPr>
          <a:xfrm flipV="1">
            <a:off x="3086985" y="2906233"/>
            <a:ext cx="717697" cy="45632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8770" y="6002093"/>
            <a:ext cx="7705946" cy="446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Accuracy of the measure &lt; 2 µm in depth of focus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770" y="821754"/>
            <a:ext cx="1924249" cy="111677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Contributions : 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Eric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Vigeolas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Mathieu </a:t>
            </a:r>
            <a:r>
              <a:rPr lang="fr-FR" dirty="0" err="1" smtClean="0">
                <a:solidFill>
                  <a:schemeClr val="tx1"/>
                </a:solidFill>
              </a:rPr>
              <a:t>Niclas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Stephan </a:t>
            </a:r>
            <a:r>
              <a:rPr lang="fr-FR" dirty="0" err="1" smtClean="0">
                <a:solidFill>
                  <a:schemeClr val="tx1"/>
                </a:solidFill>
              </a:rPr>
              <a:t>Beurthey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4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32391"/>
            <a:ext cx="7886700" cy="659887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/>
              <a:t>Disc 2  - 200mm </a:t>
            </a:r>
            <a:r>
              <a:rPr lang="fr-FR" sz="2400" b="1" dirty="0"/>
              <a:t>transparent surface </a:t>
            </a:r>
            <a:r>
              <a:rPr lang="fr-FR" sz="2400" b="1" dirty="0" smtClean="0"/>
              <a:t>– Down </a:t>
            </a:r>
            <a:r>
              <a:rPr lang="fr-FR" sz="2400" b="1" dirty="0" err="1"/>
              <a:t>side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/>
              <a:t>Scan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Stil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611287"/>
            <a:ext cx="6507141" cy="44070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3" y="4419384"/>
            <a:ext cx="3963790" cy="23132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51294" y="5074102"/>
            <a:ext cx="2477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56 µm</a:t>
            </a:r>
          </a:p>
          <a:p>
            <a:r>
              <a:rPr lang="fr-FR" dirty="0" smtClean="0"/>
              <a:t>Distribution RMS = 9 µm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42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9191"/>
          </a:xfrm>
        </p:spPr>
        <p:txBody>
          <a:bodyPr>
            <a:normAutofit fontScale="90000"/>
          </a:bodyPr>
          <a:lstStyle/>
          <a:p>
            <a:r>
              <a:rPr lang="fr-FR" sz="2400" b="1" dirty="0"/>
              <a:t>Disc 2  - 200mm transparent surface – Down </a:t>
            </a:r>
            <a:r>
              <a:rPr lang="fr-FR" sz="2400" b="1" dirty="0" err="1"/>
              <a:t>side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/>
              <a:t>Comparison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ScanStil</a:t>
            </a:r>
            <a:r>
              <a:rPr lang="fr-FR" sz="2400" b="1" dirty="0" smtClean="0"/>
              <a:t>/Contact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0" y="2028825"/>
            <a:ext cx="4644761" cy="31457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2133600"/>
            <a:ext cx="4305300" cy="29502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41844" y="1123406"/>
            <a:ext cx="25946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53 µm</a:t>
            </a:r>
          </a:p>
          <a:p>
            <a:r>
              <a:rPr lang="fr-FR" dirty="0" smtClean="0"/>
              <a:t>Distribution RMS = 11 µm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69844" y="1123406"/>
            <a:ext cx="2477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56 µm</a:t>
            </a:r>
          </a:p>
          <a:p>
            <a:r>
              <a:rPr lang="fr-FR" dirty="0" smtClean="0"/>
              <a:t>Distribution RMS = 9 µm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9344" y="5552531"/>
            <a:ext cx="4934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Note : the </a:t>
            </a:r>
            <a:r>
              <a:rPr lang="fr-FR" dirty="0" err="1" smtClean="0"/>
              <a:t>boundary</a:t>
            </a:r>
            <a:r>
              <a:rPr lang="fr-FR" dirty="0" smtClean="0"/>
              <a:t> conditions </a:t>
            </a:r>
            <a:r>
              <a:rPr lang="fr-FR" dirty="0" err="1" smtClean="0"/>
              <a:t>were</a:t>
            </a:r>
            <a:r>
              <a:rPr lang="fr-FR" dirty="0" smtClean="0"/>
              <a:t> not the </a:t>
            </a:r>
            <a:r>
              <a:rPr lang="fr-FR" dirty="0" err="1" smtClean="0"/>
              <a:t>same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17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8974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/>
              <a:t>Disc 2 - 200 mm </a:t>
            </a:r>
            <a:r>
              <a:rPr lang="fr-FR" sz="2400" b="1" dirty="0"/>
              <a:t>transparent surface – Up </a:t>
            </a:r>
            <a:r>
              <a:rPr lang="fr-FR" sz="2400" b="1" dirty="0" err="1"/>
              <a:t>side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>Scan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Stil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937899"/>
            <a:ext cx="6086475" cy="4114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9" y="4429124"/>
            <a:ext cx="4156363" cy="24288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2904" y="2179235"/>
            <a:ext cx="25946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75 µm</a:t>
            </a:r>
          </a:p>
          <a:p>
            <a:r>
              <a:rPr lang="fr-FR" dirty="0" smtClean="0"/>
              <a:t>Distribution RMS = 13 µm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19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0723"/>
          </a:xfrm>
        </p:spPr>
        <p:txBody>
          <a:bodyPr>
            <a:noAutofit/>
          </a:bodyPr>
          <a:lstStyle/>
          <a:p>
            <a:r>
              <a:rPr lang="fr-FR" sz="2400" b="1" dirty="0"/>
              <a:t>Disc2  - </a:t>
            </a:r>
            <a:r>
              <a:rPr lang="fr-FR" sz="2400" b="1" dirty="0" smtClean="0"/>
              <a:t>200 mm </a:t>
            </a:r>
            <a:r>
              <a:rPr lang="fr-FR" sz="2400" b="1" dirty="0"/>
              <a:t>transparent surface – Up </a:t>
            </a:r>
            <a:r>
              <a:rPr lang="fr-FR" sz="2400" b="1" dirty="0" err="1"/>
              <a:t>side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/>
              <a:t>Comparison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ScanStil</a:t>
            </a:r>
            <a:r>
              <a:rPr lang="fr-FR" sz="2400" b="1" dirty="0" smtClean="0"/>
              <a:t>/Contact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982" y="2589872"/>
            <a:ext cx="4308742" cy="30284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7" y="2738124"/>
            <a:ext cx="4636025" cy="313421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22769" y="1802206"/>
            <a:ext cx="25946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Planarity = 63 µm</a:t>
            </a:r>
          </a:p>
          <a:p>
            <a:r>
              <a:rPr lang="en-US" dirty="0" smtClean="0"/>
              <a:t>Distribution RMS = 10 µm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98394" y="1802207"/>
            <a:ext cx="25946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Planarity = 75 µm</a:t>
            </a:r>
          </a:p>
          <a:p>
            <a:r>
              <a:rPr lang="en-US" dirty="0" smtClean="0"/>
              <a:t>Distribution RMS = 13 µm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1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28650" y="226904"/>
            <a:ext cx="7886700" cy="517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err="1" smtClean="0"/>
              <a:t>Measure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with</a:t>
            </a:r>
            <a:r>
              <a:rPr lang="fr-FR" sz="3600" b="1" dirty="0" smtClean="0"/>
              <a:t> a double camera scanner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69" y="1063257"/>
            <a:ext cx="7760494" cy="47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9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8225" y="312629"/>
            <a:ext cx="7886700" cy="517376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err="1"/>
              <a:t>Measure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a double camera scanner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170209"/>
            <a:ext cx="1733107" cy="1063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4" y="1233990"/>
            <a:ext cx="8441503" cy="5350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973" y="1882066"/>
            <a:ext cx="8062054" cy="3720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Measurement accuracy &lt; 7 µm in depth of focus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544" y="479426"/>
            <a:ext cx="7886700" cy="65404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Laser welding of LaAlO3 samples</a:t>
            </a:r>
            <a:endParaRPr lang="en-US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2130425"/>
            <a:ext cx="7886700" cy="33845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Collaboration with the laboratory LP3 at Marseille</a:t>
            </a:r>
          </a:p>
          <a:p>
            <a:r>
              <a:rPr lang="en-US" sz="2400" dirty="0"/>
              <a:t>LP3 = the Lasers, Plasmas and Photonic </a:t>
            </a:r>
            <a:r>
              <a:rPr lang="en-US" sz="2400" dirty="0" smtClean="0"/>
              <a:t>Processes</a:t>
            </a:r>
          </a:p>
          <a:p>
            <a:r>
              <a:rPr lang="en-US" sz="2400" dirty="0" smtClean="0"/>
              <a:t>First meeting CPPM/LP3 in March for defining what could be done in the next year :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few welding tests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1 mm seems to be thick for this process, try to weld on both faces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Need a straightness less than 5 µm (laser beam = 20 µm)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Purchasing of  6 samples 10x10x1 mm (expected in April)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8" y="297634"/>
            <a:ext cx="1001782" cy="1191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837" y="376176"/>
            <a:ext cx="2110401" cy="11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8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22326"/>
            <a:ext cx="7886700" cy="42168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/>
              <a:t>Further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the measure with the optical scan of the rough surface disc with and without the supporting tool.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Carry out laser welding tests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Implement the strength tests of the welding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1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5200" y="1641476"/>
            <a:ext cx="2324100" cy="1325563"/>
          </a:xfrm>
        </p:spPr>
        <p:txBody>
          <a:bodyPr/>
          <a:lstStyle/>
          <a:p>
            <a:r>
              <a:rPr lang="fr-FR" dirty="0" err="1" smtClean="0"/>
              <a:t>Spares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8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73741"/>
            <a:ext cx="7886700" cy="634334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/>
              <a:t>Setup : </a:t>
            </a:r>
            <a:r>
              <a:rPr lang="fr-FR" sz="2400" b="1" dirty="0" err="1" smtClean="0"/>
              <a:t>measure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stylus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9305" y="1496624"/>
            <a:ext cx="5167313" cy="3875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264" y="1503938"/>
            <a:ext cx="5167311" cy="3875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8650" y="6060657"/>
            <a:ext cx="8062054" cy="6698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Maximum </a:t>
            </a:r>
            <a:r>
              <a:rPr lang="fr-FR" dirty="0" err="1" smtClean="0">
                <a:solidFill>
                  <a:schemeClr val="tx1"/>
                </a:solidFill>
              </a:rPr>
              <a:t>Estimated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displacement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under</a:t>
            </a:r>
            <a:r>
              <a:rPr lang="fr-FR" dirty="0" smtClean="0">
                <a:solidFill>
                  <a:schemeClr val="tx1"/>
                </a:solidFill>
              </a:rPr>
              <a:t> contact = 5 µm</a:t>
            </a:r>
          </a:p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Accuracy</a:t>
            </a:r>
            <a:r>
              <a:rPr lang="fr-FR" dirty="0" smtClean="0">
                <a:solidFill>
                  <a:schemeClr val="tx1"/>
                </a:solidFill>
              </a:rPr>
              <a:t> of the </a:t>
            </a:r>
            <a:r>
              <a:rPr lang="fr-FR" dirty="0" err="1" smtClean="0">
                <a:solidFill>
                  <a:schemeClr val="tx1"/>
                </a:solidFill>
              </a:rPr>
              <a:t>measurement</a:t>
            </a:r>
            <a:r>
              <a:rPr lang="fr-FR" dirty="0" smtClean="0">
                <a:solidFill>
                  <a:schemeClr val="tx1"/>
                </a:solidFill>
              </a:rPr>
              <a:t> &lt; 5 µm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277" y="953427"/>
            <a:ext cx="1536544" cy="6120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</a:rPr>
              <a:t>Contribution :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Fabrice Gallo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8796" y="1506081"/>
            <a:ext cx="1485014" cy="601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Supporting tool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stCxn id="8" idx="2"/>
          </p:cNvCxnSpPr>
          <p:nvPr/>
        </p:nvCxnSpPr>
        <p:spPr>
          <a:xfrm>
            <a:off x="5811303" y="2107713"/>
            <a:ext cx="274943" cy="74521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Mesure Stylet Disque </a:t>
            </a:r>
            <a:r>
              <a:rPr lang="fr-FR" sz="3600" b="1" dirty="0"/>
              <a:t>O</a:t>
            </a:r>
            <a:r>
              <a:rPr lang="fr-FR" sz="3600" b="1" dirty="0" smtClean="0"/>
              <a:t>paque Horizontal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878039"/>
            <a:ext cx="8648257" cy="577369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581775" y="5400675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33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" y="752476"/>
            <a:ext cx="8912256" cy="59436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28650" y="203202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Mesure Stylet Disque Poli face up Horizontal</a:t>
            </a:r>
            <a:endParaRPr lang="fr-FR" sz="3600" b="1" dirty="0"/>
          </a:p>
        </p:txBody>
      </p:sp>
      <p:sp>
        <p:nvSpPr>
          <p:cNvPr id="6" name="Ellipse 5"/>
          <p:cNvSpPr/>
          <p:nvPr/>
        </p:nvSpPr>
        <p:spPr>
          <a:xfrm>
            <a:off x="6591045" y="5463489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5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053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/>
              <a:t>Mesure Stylet Disque Opaque Vertical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5" y="861237"/>
            <a:ext cx="8667264" cy="579049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581775" y="5400675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81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28650" y="203202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Mesure Stylet Disque Poli face down Horizontal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6" y="830750"/>
            <a:ext cx="8782984" cy="584281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467475" y="5438775"/>
            <a:ext cx="101917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83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9283" y="152475"/>
            <a:ext cx="7886700" cy="559907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Mesure Crayon </a:t>
            </a:r>
            <a:r>
              <a:rPr lang="fr-FR" sz="3600" b="1" dirty="0" err="1" smtClean="0"/>
              <a:t>Stil</a:t>
            </a:r>
            <a:r>
              <a:rPr lang="fr-FR" sz="3600" b="1" dirty="0" smtClean="0"/>
              <a:t> : face down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8088" r="12559" b="7163"/>
          <a:stretch/>
        </p:blipFill>
        <p:spPr>
          <a:xfrm>
            <a:off x="446617" y="619718"/>
            <a:ext cx="8281388" cy="62382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1359" y="1881964"/>
            <a:ext cx="2977115" cy="446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Planéité = 51 µm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24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180" y="88681"/>
            <a:ext cx="7886700" cy="62370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Mesure Crayon </a:t>
            </a:r>
            <a:r>
              <a:rPr lang="fr-FR" sz="3600" b="1" dirty="0" err="1"/>
              <a:t>Stil</a:t>
            </a:r>
            <a:r>
              <a:rPr lang="fr-FR" sz="3600" b="1" dirty="0"/>
              <a:t> : face </a:t>
            </a:r>
            <a:r>
              <a:rPr lang="fr-FR" sz="3600" b="1" dirty="0" smtClean="0"/>
              <a:t>up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7097" r="13838" b="5833"/>
          <a:stretch/>
        </p:blipFill>
        <p:spPr>
          <a:xfrm>
            <a:off x="74428" y="616690"/>
            <a:ext cx="8931267" cy="6241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180" y="1435396"/>
            <a:ext cx="2977115" cy="4465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Planéité = 74 µm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6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t="29819" r="27710" b="11045"/>
          <a:stretch/>
        </p:blipFill>
        <p:spPr>
          <a:xfrm>
            <a:off x="66675" y="190499"/>
            <a:ext cx="4738281" cy="37528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5627" t="2084" r="15291" b="29284"/>
          <a:stretch/>
        </p:blipFill>
        <p:spPr>
          <a:xfrm>
            <a:off x="2438400" y="2657475"/>
            <a:ext cx="6067425" cy="4010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5929" t="3685" r="5665" b="2883"/>
          <a:stretch/>
        </p:blipFill>
        <p:spPr>
          <a:xfrm>
            <a:off x="4807391" y="296562"/>
            <a:ext cx="4238443" cy="2236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688" y="2533135"/>
            <a:ext cx="1646004" cy="3417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Planéité = 51 µm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3180" y="3601611"/>
            <a:ext cx="1646004" cy="3417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Planéité = 53 µm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5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059" y="194530"/>
            <a:ext cx="7886700" cy="869996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Disc 1 - 200mm Rough surface</a:t>
            </a:r>
            <a:br>
              <a:rPr lang="fr-FR" sz="2800" b="1" dirty="0" smtClean="0"/>
            </a:br>
            <a:r>
              <a:rPr lang="fr-FR" sz="2800" b="1" dirty="0" smtClean="0"/>
              <a:t>Horizontal position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016758"/>
            <a:ext cx="6020245" cy="41801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0" y="4459744"/>
            <a:ext cx="3767380" cy="22392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7524" y="2311329"/>
            <a:ext cx="2477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26 µm</a:t>
            </a:r>
          </a:p>
          <a:p>
            <a:r>
              <a:rPr lang="fr-FR" dirty="0" smtClean="0"/>
              <a:t>Distribution RMS = 5 µm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87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49121"/>
            <a:ext cx="7886700" cy="890468"/>
          </a:xfrm>
        </p:spPr>
        <p:txBody>
          <a:bodyPr>
            <a:normAutofit/>
          </a:bodyPr>
          <a:lstStyle/>
          <a:p>
            <a:r>
              <a:rPr lang="fr-FR" sz="2800" b="1" dirty="0"/>
              <a:t>Disc </a:t>
            </a:r>
            <a:r>
              <a:rPr lang="fr-FR" sz="2800" b="1" dirty="0" smtClean="0"/>
              <a:t>1 - 200mm </a:t>
            </a:r>
            <a:r>
              <a:rPr lang="fr-FR" sz="2800" b="1" dirty="0"/>
              <a:t>Rough surface</a:t>
            </a:r>
            <a:br>
              <a:rPr lang="fr-FR" sz="2800" b="1" dirty="0"/>
            </a:br>
            <a:r>
              <a:rPr lang="fr-FR" sz="2800" b="1" dirty="0" smtClean="0"/>
              <a:t>Vertical </a:t>
            </a:r>
            <a:r>
              <a:rPr lang="fr-FR" sz="2800" b="1" dirty="0"/>
              <a:t>position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550" y="1059453"/>
            <a:ext cx="6267450" cy="43408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3" y="4482697"/>
            <a:ext cx="3692167" cy="21477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3800" y="2164811"/>
            <a:ext cx="24776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27 µm</a:t>
            </a:r>
          </a:p>
          <a:p>
            <a:r>
              <a:rPr lang="fr-FR" dirty="0" smtClean="0"/>
              <a:t>Distribution RMS = 4 µm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98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7819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Disc 1 - 200 mm Rough surface</a:t>
            </a:r>
            <a:br>
              <a:rPr lang="fr-FR" sz="2400" b="1" dirty="0" smtClean="0"/>
            </a:br>
            <a:r>
              <a:rPr lang="fr-FR" sz="2400" b="1" dirty="0" err="1" smtClean="0"/>
              <a:t>Comparison</a:t>
            </a:r>
            <a:r>
              <a:rPr lang="fr-FR" sz="2400" b="1" dirty="0" smtClean="0"/>
              <a:t> Vertical/Horizontal</a:t>
            </a:r>
            <a:endParaRPr lang="fr-FR" sz="24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023" y="1796432"/>
            <a:ext cx="4148960" cy="28735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5" y="1796432"/>
            <a:ext cx="4626058" cy="32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9774"/>
          </a:xfrm>
        </p:spPr>
        <p:txBody>
          <a:bodyPr>
            <a:normAutofit fontScale="90000"/>
          </a:bodyPr>
          <a:lstStyle/>
          <a:p>
            <a:r>
              <a:rPr lang="fr-FR" sz="2400" b="1" dirty="0"/>
              <a:t>Disc 1 - 200 mm Rough surface</a:t>
            </a:r>
            <a:br>
              <a:rPr lang="fr-FR" sz="2400" b="1" dirty="0"/>
            </a:br>
            <a:r>
              <a:rPr lang="fr-FR" sz="2400" b="1" dirty="0" err="1"/>
              <a:t>Comparison</a:t>
            </a:r>
            <a:r>
              <a:rPr lang="fr-FR" sz="2400" b="1" dirty="0"/>
              <a:t> Vertical/Horizontal</a:t>
            </a:r>
            <a:endParaRPr lang="en-US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80" y="1371600"/>
            <a:ext cx="3981878" cy="33103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40" y="1485900"/>
            <a:ext cx="4382335" cy="35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748" y="1020552"/>
            <a:ext cx="5184523" cy="55102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2624"/>
          </a:xfrm>
        </p:spPr>
        <p:txBody>
          <a:bodyPr>
            <a:normAutofit fontScale="90000"/>
          </a:bodyPr>
          <a:lstStyle/>
          <a:p>
            <a:r>
              <a:rPr lang="fr-FR" sz="2400" b="1" dirty="0"/>
              <a:t>Disc 1 - 200 mm Rough surface</a:t>
            </a:r>
            <a:br>
              <a:rPr lang="fr-FR" sz="2400" b="1" dirty="0"/>
            </a:br>
            <a:r>
              <a:rPr lang="fr-FR" sz="2400" b="1" dirty="0" err="1" smtClean="0"/>
              <a:t>Difference</a:t>
            </a:r>
            <a:r>
              <a:rPr lang="fr-FR" sz="2400" b="1" dirty="0" smtClean="0"/>
              <a:t> Horizontal-Vertical</a:t>
            </a:r>
            <a:endParaRPr lang="en-US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228" y="2062885"/>
            <a:ext cx="3693424" cy="30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2575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Disc 2 - 200mm transparent surface – Down </a:t>
            </a:r>
            <a:r>
              <a:rPr lang="fr-FR" sz="2400" b="1" dirty="0" err="1" smtClean="0"/>
              <a:t>side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err="1" smtClean="0"/>
              <a:t>Measure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contact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6" y="1057701"/>
            <a:ext cx="6151988" cy="41975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25" y="4686300"/>
            <a:ext cx="3578293" cy="20875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36159" y="5301474"/>
            <a:ext cx="25946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53 µm</a:t>
            </a:r>
          </a:p>
          <a:p>
            <a:r>
              <a:rPr lang="fr-FR" dirty="0" smtClean="0"/>
              <a:t>Distribution RMS = 11 µm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28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752"/>
          </a:xfrm>
        </p:spPr>
        <p:txBody>
          <a:bodyPr>
            <a:noAutofit/>
          </a:bodyPr>
          <a:lstStyle/>
          <a:p>
            <a:r>
              <a:rPr lang="fr-FR" sz="2400" b="1" dirty="0"/>
              <a:t>Disc </a:t>
            </a:r>
            <a:r>
              <a:rPr lang="fr-FR" sz="2400" b="1" dirty="0" smtClean="0"/>
              <a:t>2 - 200mm </a:t>
            </a:r>
            <a:r>
              <a:rPr lang="fr-FR" sz="2400" b="1" dirty="0"/>
              <a:t>transparent surface – </a:t>
            </a:r>
            <a:r>
              <a:rPr lang="fr-FR" sz="2400" b="1" dirty="0" smtClean="0"/>
              <a:t>Up </a:t>
            </a:r>
            <a:r>
              <a:rPr lang="fr-FR" sz="2400" b="1" dirty="0" err="1"/>
              <a:t>side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err="1"/>
              <a:t>Measure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contact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831728"/>
            <a:ext cx="5777819" cy="40610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69" y="4438650"/>
            <a:ext cx="3913955" cy="22968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5682" y="2421599"/>
            <a:ext cx="25946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Planarity</a:t>
            </a:r>
            <a:r>
              <a:rPr lang="fr-FR" dirty="0" smtClean="0"/>
              <a:t> = 63 µm</a:t>
            </a:r>
          </a:p>
          <a:p>
            <a:r>
              <a:rPr lang="fr-FR" dirty="0" smtClean="0"/>
              <a:t>Distribution RMS = 10 µm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149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</TotalTime>
  <Words>439</Words>
  <Application>Microsoft Office PowerPoint</Application>
  <PresentationFormat>Affichage à l'écran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Thème Office</vt:lpstr>
      <vt:lpstr>Mechanical Activities at CPPM  S. Beurthey - P. Karst - April 2019  Measure of the 200 mm discs Investigation of the laser welding of the LaAlO3 </vt:lpstr>
      <vt:lpstr>Setup : measure with stylus</vt:lpstr>
      <vt:lpstr>Disc 1 - 200mm Rough surface Horizontal position</vt:lpstr>
      <vt:lpstr>Disc 1 - 200mm Rough surface Vertical position</vt:lpstr>
      <vt:lpstr>Disc 1 - 200 mm Rough surface Comparison Vertical/Horizontal</vt:lpstr>
      <vt:lpstr>Disc 1 - 200 mm Rough surface Comparison Vertical/Horizontal</vt:lpstr>
      <vt:lpstr>Disc 1 - 200 mm Rough surface Difference Horizontal-Vertical</vt:lpstr>
      <vt:lpstr>Disc 2 - 200mm transparent surface – Down side Measure with contact</vt:lpstr>
      <vt:lpstr>Disc 2 - 200mm transparent surface – Up side Measure with contact</vt:lpstr>
      <vt:lpstr>Setup Optical Measurement Disc 2</vt:lpstr>
      <vt:lpstr>Disc 2  - 200mm transparent surface – Down side Scan with Stil</vt:lpstr>
      <vt:lpstr>Disc 2  - 200mm transparent surface – Down side Comparison ScanStil/Contact</vt:lpstr>
      <vt:lpstr>Disc 2 - 200 mm transparent surface – Up side Scan with Stil</vt:lpstr>
      <vt:lpstr>Disc2  - 200 mm transparent surface – Up side Comparison ScanStil/Contact</vt:lpstr>
      <vt:lpstr>Présentation PowerPoint</vt:lpstr>
      <vt:lpstr>Measure with a double camera scanner</vt:lpstr>
      <vt:lpstr>Laser welding of LaAlO3 samples</vt:lpstr>
      <vt:lpstr>Further Work</vt:lpstr>
      <vt:lpstr>Spares</vt:lpstr>
      <vt:lpstr>Mesure Stylet Disque Opaque Horizontal</vt:lpstr>
      <vt:lpstr>Présentation PowerPoint</vt:lpstr>
      <vt:lpstr>Mesure Stylet Disque Opaque Vertical</vt:lpstr>
      <vt:lpstr>Présentation PowerPoint</vt:lpstr>
      <vt:lpstr>Mesure Crayon Stil : face down</vt:lpstr>
      <vt:lpstr>Mesure Crayon Stil : face up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Mesures des disques 200 mm  P. Karst 1ier Mars 2019</dc:title>
  <dc:creator>Pierre Karst</dc:creator>
  <cp:lastModifiedBy>Fabrice</cp:lastModifiedBy>
  <cp:revision>46</cp:revision>
  <dcterms:created xsi:type="dcterms:W3CDTF">2019-02-26T13:48:06Z</dcterms:created>
  <dcterms:modified xsi:type="dcterms:W3CDTF">2019-03-15T09:26:05Z</dcterms:modified>
</cp:coreProperties>
</file>