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5" r:id="rId2"/>
    <p:sldId id="299" r:id="rId3"/>
    <p:sldId id="293" r:id="rId4"/>
    <p:sldId id="297" r:id="rId5"/>
    <p:sldId id="296" r:id="rId6"/>
    <p:sldId id="298" r:id="rId7"/>
    <p:sldId id="295" r:id="rId8"/>
  </p:sldIdLst>
  <p:sldSz cx="9144000" cy="6858000" type="screen4x3"/>
  <p:notesSz cx="6811963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5C5C"/>
    <a:srgbClr val="CBF1F5"/>
    <a:srgbClr val="0ED4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4" autoAdjust="0"/>
    <p:restoredTop sz="94658" autoAdjust="0"/>
  </p:normalViewPr>
  <p:slideViewPr>
    <p:cSldViewPr snapToObjects="1">
      <p:cViewPr varScale="1">
        <p:scale>
          <a:sx n="69" d="100"/>
          <a:sy n="69" d="100"/>
        </p:scale>
        <p:origin x="142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3CEB7-4536-40B6-811F-6F07147771F7}" type="datetimeFigureOut">
              <a:rPr lang="fr-FR" smtClean="0"/>
              <a:t>14/03/2019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197" y="4722694"/>
            <a:ext cx="544957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A7A94-5925-4467-B6C1-38FCA15144D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81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w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de ga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bandeau_tit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310128" cy="68580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3338438" y="6046196"/>
            <a:ext cx="4032448" cy="512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rPr>
              <a:t>Jean-Paul Le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rPr>
              <a:t>Fèvre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ucida Sans Unicode" panose="020B0602030504020204" pitchFamily="34" charset="0"/>
              <a:ea typeface="+mn-ea"/>
              <a:cs typeface="Lucida Sans Unicode" panose="020B0602030504020204" pitchFamily="34" charset="0"/>
            </a:endParaRPr>
          </a:p>
          <a:p>
            <a:pPr marL="1800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rPr>
              <a:t>French science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rPr>
              <a:t>centers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rPr>
              <a:t>Project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rPr>
              <a:t> manager CEA Irfu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ucida Sans Unicode" panose="020B0602030504020204" pitchFamily="34" charset="0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3708400" y="620713"/>
            <a:ext cx="5327650" cy="4464050"/>
          </a:xfrm>
        </p:spPr>
        <p:txBody>
          <a:bodyPr/>
          <a:lstStyle>
            <a:lvl1pPr marL="180000" algn="ctr">
              <a:defRPr sz="4000" baseline="0">
                <a:solidFill>
                  <a:srgbClr val="002060"/>
                </a:solidFill>
              </a:defRPr>
            </a:lvl1pPr>
          </a:lstStyle>
          <a:p>
            <a:pPr lvl="0"/>
            <a:endParaRPr lang="en-US" dirty="0" smtClean="0"/>
          </a:p>
          <a:p>
            <a:pPr lvl="0"/>
            <a:r>
              <a:rPr lang="en-US" dirty="0" smtClean="0"/>
              <a:t>Click to edit the presentation title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784954"/>
            <a:ext cx="1159352" cy="69520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30" y="5013176"/>
            <a:ext cx="3008667" cy="95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60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 dirty="0" smtClean="0"/>
              <a:t>Change the style</a:t>
            </a:r>
            <a:endParaRPr lang="en-US" noProof="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323850" y="1052513"/>
            <a:ext cx="8569325" cy="5689600"/>
          </a:xfrm>
        </p:spPr>
        <p:txBody>
          <a:bodyPr/>
          <a:lstStyle>
            <a:lvl1pPr>
              <a:defRPr/>
            </a:lvl1pPr>
            <a:lvl2pPr marL="1440000" indent="-180000">
              <a:spcBef>
                <a:spcPts val="0"/>
              </a:spcBef>
              <a:buFont typeface="Wingdings" panose="05000000000000000000" pitchFamily="2" charset="2"/>
              <a:buChar char="§"/>
              <a:defRPr sz="20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782900" indent="-180000">
              <a:lnSpc>
                <a:spcPct val="150000"/>
              </a:lnSpc>
              <a:buSzPct val="100000"/>
              <a:buFont typeface="Wingdings" panose="05000000000000000000" pitchFamily="2" charset="2"/>
              <a:buChar char="§"/>
              <a:defRPr sz="180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980000" indent="-180000">
              <a:lnSpc>
                <a:spcPct val="150000"/>
              </a:lnSpc>
              <a:buSzPct val="100000"/>
              <a:defRPr sz="1800" baseline="0"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>
              <a:defRPr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</a:lstStyle>
          <a:p>
            <a:pPr lvl="0"/>
            <a:r>
              <a:rPr lang="en-US" noProof="0" dirty="0" smtClean="0"/>
              <a:t>Here the text of the slide</a:t>
            </a:r>
          </a:p>
          <a:p>
            <a:pPr lvl="1"/>
            <a:r>
              <a:rPr lang="en-US" noProof="0" dirty="0" smtClean="0"/>
              <a:t>First level</a:t>
            </a:r>
          </a:p>
          <a:p>
            <a:pPr lvl="2"/>
            <a:r>
              <a:rPr lang="en-US" noProof="0" dirty="0" smtClean="0"/>
              <a:t>Second level</a:t>
            </a:r>
          </a:p>
          <a:p>
            <a:pPr lvl="3"/>
            <a:r>
              <a:rPr lang="en-US" noProof="0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9759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raphiq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r>
              <a:rPr lang="en-US" noProof="0" dirty="0" smtClean="0"/>
              <a:t>This is the title of this slide</a:t>
            </a:r>
            <a:endParaRPr lang="en-US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76000" y="3707506"/>
            <a:ext cx="8172464" cy="2529805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 dirty="0" smtClean="0"/>
              <a:t>Insert your text here</a:t>
            </a:r>
          </a:p>
        </p:txBody>
      </p:sp>
      <p:sp>
        <p:nvSpPr>
          <p:cNvPr id="9" name="Espace réservé du contenu 20"/>
          <p:cNvSpPr>
            <a:spLocks noGrp="1"/>
          </p:cNvSpPr>
          <p:nvPr>
            <p:ph sz="quarter" idx="21" hasCustomPrompt="1"/>
          </p:nvPr>
        </p:nvSpPr>
        <p:spPr>
          <a:xfrm>
            <a:off x="576000" y="1458000"/>
            <a:ext cx="8064000" cy="1908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Visuel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874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u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bandeau_page_car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5146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sz="quarter" idx="10" hasCustomPrompt="1"/>
          </p:nvPr>
        </p:nvSpPr>
        <p:spPr>
          <a:xfrm>
            <a:off x="395288" y="333375"/>
            <a:ext cx="8497887" cy="6335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An empty slide</a:t>
            </a:r>
          </a:p>
        </p:txBody>
      </p:sp>
    </p:spTree>
    <p:extLst>
      <p:ext uri="{BB962C8B-B14F-4D97-AF65-F5344CB8AC3E}">
        <p14:creationId xmlns:p14="http://schemas.microsoft.com/office/powerpoint/2010/main" val="2531859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car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6486" y="846237"/>
            <a:ext cx="8460000" cy="4156911"/>
          </a:xfrm>
          <a:prstGeom prst="rect">
            <a:avLst/>
          </a:prstGeom>
        </p:spPr>
      </p:pic>
      <p:pic>
        <p:nvPicPr>
          <p:cNvPr id="9" name="Image 8" descr="bandeau_page_carte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51460"/>
          </a:xfrm>
          <a:prstGeom prst="rect">
            <a:avLst/>
          </a:prstGeom>
        </p:spPr>
      </p:pic>
      <p:sp>
        <p:nvSpPr>
          <p:cNvPr id="33" name="Espace réservé du graphique 32"/>
          <p:cNvSpPr>
            <a:spLocks noGrp="1"/>
          </p:cNvSpPr>
          <p:nvPr>
            <p:ph type="chart" sz="quarter" idx="13" hasCustomPrompt="1"/>
          </p:nvPr>
        </p:nvSpPr>
        <p:spPr>
          <a:xfrm>
            <a:off x="899592" y="5157788"/>
            <a:ext cx="3240360" cy="863600"/>
          </a:xfrm>
        </p:spPr>
        <p:txBody>
          <a:bodyPr anchor="ctr"/>
          <a:lstStyle>
            <a:lvl1pPr marL="0" indent="0" algn="ctr">
              <a:defRPr sz="1200"/>
            </a:lvl1pPr>
          </a:lstStyle>
          <a:p>
            <a:r>
              <a:rPr lang="fr-FR" dirty="0" smtClean="0"/>
              <a:t> </a:t>
            </a:r>
            <a:r>
              <a:rPr lang="en-US" noProof="0" dirty="0" smtClean="0"/>
              <a:t>Drawing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6608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bandeau_text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955548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12000" y="52752"/>
            <a:ext cx="7236464" cy="90872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noProof="0" dirty="0" smtClean="0"/>
              <a:t>Change the fucking style</a:t>
            </a:r>
            <a:endParaRPr lang="en-US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6000" y="1268760"/>
            <a:ext cx="8172464" cy="52565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smtClean="0"/>
              <a:t>First line in this crappy presentation</a:t>
            </a:r>
          </a:p>
          <a:p>
            <a:pPr lvl="4"/>
            <a:r>
              <a:rPr lang="en-US" noProof="0" dirty="0" smtClean="0"/>
              <a:t>Second level</a:t>
            </a:r>
          </a:p>
          <a:p>
            <a:pPr lvl="5"/>
            <a:r>
              <a:rPr lang="en-US" noProof="0" dirty="0" smtClean="0"/>
              <a:t>Third level</a:t>
            </a:r>
          </a:p>
          <a:p>
            <a:pPr lvl="6"/>
            <a:r>
              <a:rPr lang="en-US" noProof="0" dirty="0" smtClean="0"/>
              <a:t>Forth level</a:t>
            </a:r>
          </a:p>
        </p:txBody>
      </p:sp>
      <p:pic>
        <p:nvPicPr>
          <p:cNvPr id="2050" name="Picture 2" descr="C:\Users\eb137366\Downloads\irfu_signature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55313"/>
            <a:ext cx="646061" cy="644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36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69" r:id="rId3"/>
    <p:sldLayoutId id="2147483670" r:id="rId4"/>
    <p:sldLayoutId id="2147483671" r:id="rId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923925" indent="0" algn="l" defTabSz="914400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Arial" pitchFamily="34" charset="0"/>
        <a:buNone/>
        <a:defRPr sz="2200" kern="1200" baseline="0">
          <a:solidFill>
            <a:schemeClr val="tx1">
              <a:lumMod val="50000"/>
              <a:lumOff val="50000"/>
            </a:schemeClr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1pPr>
      <a:lvl2pPr marL="360363" indent="-360363" algn="l" defTabSz="914400" rtl="0" eaLnBrk="1" latinLnBrk="0" hangingPunct="1">
        <a:lnSpc>
          <a:spcPts val="2000"/>
        </a:lnSpc>
        <a:spcBef>
          <a:spcPts val="0"/>
        </a:spcBef>
        <a:buSzPct val="90000"/>
        <a:buFontTx/>
        <a:buBlip>
          <a:blip r:embed="rId9"/>
        </a:buBlip>
        <a:defRPr sz="1600" kern="1200">
          <a:solidFill>
            <a:srgbClr val="666666"/>
          </a:solidFill>
          <a:latin typeface="+mn-lt"/>
          <a:ea typeface="+mn-ea"/>
          <a:cs typeface="+mn-cs"/>
        </a:defRPr>
      </a:lvl2pPr>
      <a:lvl3pPr marL="361950" indent="0" algn="l" defTabSz="914400" rtl="0" eaLnBrk="1" latinLnBrk="0" hangingPunct="1">
        <a:lnSpc>
          <a:spcPts val="2000"/>
        </a:lnSpc>
        <a:spcBef>
          <a:spcPts val="0"/>
        </a:spcBef>
        <a:buSzPct val="36000"/>
        <a:buFont typeface="Arial" panose="020B0604020202020204" pitchFamily="34" charset="0"/>
        <a:buNone/>
        <a:defRPr sz="1600" kern="1200">
          <a:solidFill>
            <a:srgbClr val="666666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3pPr>
      <a:lvl4pPr marL="1057275" indent="-285750" algn="l" defTabSz="914400" rtl="0" eaLnBrk="1" latinLnBrk="0" hangingPunct="1">
        <a:lnSpc>
          <a:spcPts val="2000"/>
        </a:lnSpc>
        <a:spcBef>
          <a:spcPts val="0"/>
        </a:spcBef>
        <a:buClr>
          <a:srgbClr val="666666"/>
        </a:buClr>
        <a:buSzPct val="60000"/>
        <a:buFont typeface="Wingdings" panose="05000000000000000000" pitchFamily="2" charset="2"/>
        <a:buChar char="§"/>
        <a:defRPr sz="1600" kern="1200">
          <a:solidFill>
            <a:srgbClr val="666666"/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4pPr>
      <a:lvl5pPr marL="1440000" indent="-180000" algn="l" defTabSz="914400" rtl="0" eaLnBrk="1" latinLnBrk="0" hangingPunct="1">
        <a:lnSpc>
          <a:spcPct val="150000"/>
        </a:lnSpc>
        <a:spcBef>
          <a:spcPts val="0"/>
        </a:spcBef>
        <a:buClr>
          <a:srgbClr val="666666"/>
        </a:buClr>
        <a:buFont typeface="Wingdings" panose="05000000000000000000" pitchFamily="2" charset="2"/>
        <a:buChar char="§"/>
        <a:defRPr sz="2000" kern="1200">
          <a:solidFill>
            <a:schemeClr val="tx1">
              <a:lumMod val="50000"/>
              <a:lumOff val="50000"/>
            </a:schemeClr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5pPr>
      <a:lvl6pPr marL="1800000" indent="-180000" algn="l" defTabSz="914400" rtl="0" eaLnBrk="1" latinLnBrk="0" hangingPunct="1">
        <a:lnSpc>
          <a:spcPct val="150000"/>
        </a:lnSpc>
        <a:spcBef>
          <a:spcPts val="0"/>
        </a:spcBef>
        <a:buFont typeface="Wingdings" panose="05000000000000000000" pitchFamily="2" charset="2"/>
        <a:buChar char="§"/>
        <a:defRPr sz="1800" kern="1200" baseline="0">
          <a:solidFill>
            <a:schemeClr val="tx1">
              <a:lumMod val="50000"/>
              <a:lumOff val="50000"/>
            </a:schemeClr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6pPr>
      <a:lvl7pPr marL="2160000" indent="-228600" algn="l" defTabSz="914400" rtl="0" eaLnBrk="1" latinLnBrk="0" hangingPunct="1">
        <a:lnSpc>
          <a:spcPct val="150000"/>
        </a:lnSpc>
        <a:spcBef>
          <a:spcPts val="0"/>
        </a:spcBef>
        <a:buFont typeface="Wingdings" panose="05000000000000000000" pitchFamily="2" charset="2"/>
        <a:buChar char="§"/>
        <a:defRPr sz="1800" kern="1200">
          <a:solidFill>
            <a:schemeClr val="tx1">
              <a:lumMod val="50000"/>
              <a:lumOff val="50000"/>
            </a:schemeClr>
          </a:solidFill>
          <a:latin typeface="Lucida Sans Unicode" panose="020B0602030504020204" pitchFamily="34" charset="0"/>
          <a:ea typeface="+mn-ea"/>
          <a:cs typeface="Lucida Sans Unicode" panose="020B0602030504020204" pitchFamily="34" charset="0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08400" y="692696"/>
            <a:ext cx="5327650" cy="2304256"/>
          </a:xfrm>
        </p:spPr>
        <p:txBody>
          <a:bodyPr/>
          <a:lstStyle/>
          <a:p>
            <a:endParaRPr lang="en-US" dirty="0"/>
          </a:p>
          <a:p>
            <a:r>
              <a:rPr lang="en-US" sz="2400" dirty="0" smtClean="0"/>
              <a:t>Svom FS ground segment</a:t>
            </a:r>
            <a:endParaRPr lang="en-US" sz="2400" dirty="0"/>
          </a:p>
          <a:p>
            <a:r>
              <a:rPr lang="en-US" sz="4400" dirty="0" smtClean="0"/>
              <a:t>FSC architecture</a:t>
            </a:r>
          </a:p>
          <a:p>
            <a:r>
              <a:rPr lang="en-US" sz="1800" dirty="0" smtClean="0"/>
              <a:t>14 March 2019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333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FSC exchanges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492896"/>
            <a:ext cx="7485815" cy="3765120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9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 </a:t>
            </a:r>
            <a:r>
              <a:rPr lang="fr-FR" dirty="0" err="1" smtClean="0"/>
              <a:t>fsc</a:t>
            </a:r>
            <a:r>
              <a:rPr lang="fr-FR" dirty="0" smtClean="0"/>
              <a:t> main </a:t>
            </a:r>
            <a:r>
              <a:rPr lang="fr-FR" dirty="0" err="1" smtClean="0"/>
              <a:t>functions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1260000" lvl="1" indent="0">
              <a:lnSpc>
                <a:spcPct val="150000"/>
              </a:lnSpc>
              <a:buNone/>
            </a:pPr>
            <a:endParaRPr lang="fr-FR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260000" lvl="1" indent="0">
              <a:lnSpc>
                <a:spcPct val="150000"/>
              </a:lnSpc>
              <a:buNone/>
            </a:pPr>
            <a:endParaRPr lang="fr-FR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260000" lvl="1" indent="0">
              <a:lnSpc>
                <a:spcPct val="150000"/>
              </a:lnSpc>
              <a:buNone/>
            </a:pP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367" y="2924944"/>
            <a:ext cx="7922572" cy="28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FSC services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856" y="2636912"/>
            <a:ext cx="7516287" cy="371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13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Microservice</a:t>
            </a:r>
            <a:r>
              <a:rPr lang="en-US" dirty="0" smtClean="0"/>
              <a:t> template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1985" y="2780928"/>
            <a:ext cx="3880029" cy="294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96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FSC Docker swarm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61" y="2204864"/>
            <a:ext cx="7607701" cy="413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583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MESSAGING principle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844824"/>
            <a:ext cx="7709272" cy="4445075"/>
          </a:xfrm>
          <a:prstGeom prst="rect">
            <a:avLst/>
          </a:prstGeom>
        </p:spPr>
      </p:pic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 schema of dialog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51066"/>
      </p:ext>
    </p:extLst>
  </p:cSld>
  <p:clrMapOvr>
    <a:masterClrMapping/>
  </p:clrMapOvr>
</p:sld>
</file>

<file path=ppt/theme/theme1.xml><?xml version="1.0" encoding="utf-8"?>
<a:theme xmlns:a="http://schemas.openxmlformats.org/drawingml/2006/main" name="Exemple_powerpoint_Irfu">
  <a:themeElements>
    <a:clrScheme name="CEA">
      <a:dk1>
        <a:sysClr val="windowText" lastClr="000000"/>
      </a:dk1>
      <a:lt1>
        <a:sysClr val="window" lastClr="FFFFFF"/>
      </a:lt1>
      <a:dk2>
        <a:srgbClr val="DC0528"/>
      </a:dk2>
      <a:lt2>
        <a:srgbClr val="96C31E"/>
      </a:lt2>
      <a:accent1>
        <a:srgbClr val="781469"/>
      </a:accent1>
      <a:accent2>
        <a:srgbClr val="F08728"/>
      </a:accent2>
      <a:accent3>
        <a:srgbClr val="FAB45F"/>
      </a:accent3>
      <a:accent4>
        <a:srgbClr val="0091C3"/>
      </a:accent4>
      <a:accent5>
        <a:srgbClr val="006937"/>
      </a:accent5>
      <a:accent6>
        <a:srgbClr val="87000A"/>
      </a:accent6>
      <a:hlink>
        <a:srgbClr val="0000FF"/>
      </a:hlink>
      <a:folHlink>
        <a:srgbClr val="800080"/>
      </a:folHlink>
    </a:clrScheme>
    <a:fontScheme name="C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5911</TotalTime>
  <Words>31</Words>
  <Application>Microsoft Office PowerPoint</Application>
  <PresentationFormat>Affichage à l'écran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Lucida Sans Unicode</vt:lpstr>
      <vt:lpstr>Wingdings</vt:lpstr>
      <vt:lpstr>Exemple_powerpoint_Irfu</vt:lpstr>
      <vt:lpstr>Présentation PowerPoint</vt:lpstr>
      <vt:lpstr>FSC exchanges</vt:lpstr>
      <vt:lpstr>the fsc main functions</vt:lpstr>
      <vt:lpstr>The main FSC services</vt:lpstr>
      <vt:lpstr>A Microservice template</vt:lpstr>
      <vt:lpstr>FSC Docker swarm</vt:lpstr>
      <vt:lpstr>MESSAGING principle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 Fèvre Jean-Paul</dc:creator>
  <cp:keywords>svom sgs</cp:keywords>
  <cp:lastModifiedBy>PREVOST Déborah</cp:lastModifiedBy>
  <cp:revision>527</cp:revision>
  <cp:lastPrinted>2015-01-13T15:34:59Z</cp:lastPrinted>
  <dcterms:created xsi:type="dcterms:W3CDTF">2014-10-03T08:35:28Z</dcterms:created>
  <dcterms:modified xsi:type="dcterms:W3CDTF">2019-03-14T08:22:58Z</dcterms:modified>
</cp:coreProperties>
</file>