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1"/>
    <p:restoredTop sz="94692"/>
  </p:normalViewPr>
  <p:slideViewPr>
    <p:cSldViewPr snapToGrid="0" snapToObjects="1">
      <p:cViewPr varScale="1">
        <p:scale>
          <a:sx n="109" d="100"/>
          <a:sy n="109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5C1D66-75F3-C54E-B639-92AF19EFA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FE8DEAF-F997-6441-AE88-DEDA11304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4182BA-32AE-F34C-BD11-B4DB6247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D9BCAC-3C7B-BA42-9C3A-6E294920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83EBC2-9E55-BF45-997B-D3D645EF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895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01AD5F-9D97-A146-94FA-34A10107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9D8437C-5306-8048-B5D2-14A603E43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FA9135-D862-CE47-86E1-6D181822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1E3E2D-CDBD-D24B-94CD-A35CEE50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EBC6EB-942C-0244-9654-F2003A67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182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3EC4117-8CD9-084F-9B24-E44D633B9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2B55C61-1C81-6646-BBAF-4F11F5A50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C3A6B9-94D1-2F4B-BB91-456E05B8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1CC23F-B335-1842-871C-D5650C40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8F3034-B7DC-2645-891C-C727031A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724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A2AE17-4325-C644-AE10-10497DF7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411B53-E5C0-A04F-99EC-FDA96CB7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248B0F-B2B9-3B4B-BAEE-1C5A02B8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3BA932-EAA4-E74E-BE57-7CE351DA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E49AD8-0586-1E42-9800-7CAFE888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2348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C73DFE-EDFF-B444-AA56-8AC60B91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023E951-86FE-1E43-9918-07343E30B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3EF54C-82FF-3246-9F7E-9AC02B64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7E030B-596B-FA49-AC99-E148D77A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BAC093-56B8-384C-B443-9DE3785F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821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21B6AB-234A-3D44-9D27-4069EC753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A32A40-C39D-B442-8646-DCD044AB6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9508280-3C63-CD42-86BD-E402F2A7D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78DBF83-426A-1D49-9E4A-D7F587E07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704795-4474-3745-A0CD-2E35BED8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E770CF2-7D3E-5E43-818F-1327F3EB5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307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24C259-5184-D64D-ABD2-EDE223C8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3F199A-C14D-1B4F-921F-A62EBDFF6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97A3F24-E43F-3049-A106-6BFE0018B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DCC44C5-2B2C-A74D-8892-4FE5020610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7FEB713-E81A-DD42-BBDB-138BAB088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F3A94B7-BC14-EB40-A1FC-9458F42F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B2C764E-8712-5C4A-8FC9-E85C8DCC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ED22D30-EC22-ED4C-B93D-D7E50E289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174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258920-E1AF-BB4A-B4CA-7BED03ACF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487C7F1-CCC9-494D-9553-9D2B3412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6089A52-215C-1745-8456-DFD55B00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7301A19-26BF-004B-89B5-353EE5CA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7924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F6A7F33-9C7E-8B4A-AA3D-9F893A511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3926017-A4B9-194C-AE2D-E181ED9B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691CC2-DA93-B643-9B90-F2C34557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193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20F717-4580-2D4C-A10A-93D5172D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FB9A69-658E-7846-BBF3-611624D0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E9059F6-1597-4348-B4FB-08DB41AB3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58FC22-87F9-DD4D-8F53-0ECD4D430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2BC4FEE-AAA2-0846-8EE4-ED10710CA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A9CEBF0-E31F-374E-A78E-31E0658C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1136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D7F9F9-64B7-0743-9BB1-51A3B602D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AD133A1-7C91-874D-981E-FDAC2D643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BA26137-0296-E048-AB8B-7939AFB66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68D0B15-171F-CD45-A522-FFA1C723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1989C0-940F-D64C-863D-B0B3C991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FB153D-3E77-8A49-B541-7542A21C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2802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5B2F93C-2772-3E47-971F-C4D5530B6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E250B60-45D3-6A4C-B1CB-B8662ECCA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197B17-B6D4-D74F-8627-7F3827491A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D8A31-877A-B746-8518-513DE70CBB0C}" type="datetimeFigureOut">
              <a:rPr kumimoji="1" lang="zh-CN" altLang="en-US" smtClean="0"/>
              <a:t>2019/3/14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E56D6C-537E-EE40-A4DA-2A67297ED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5FF8D5-D684-904F-B077-22B56552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C341-BD11-8D47-898B-1439735F863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0376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EDD2B9F5-E230-3B4A-B315-3035BB44F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49" y="905809"/>
            <a:ext cx="10527907" cy="373342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A5EF292-EF10-8941-99C5-1B2B75CB30DD}"/>
              </a:ext>
            </a:extLst>
          </p:cNvPr>
          <p:cNvSpPr txBox="1"/>
          <p:nvPr/>
        </p:nvSpPr>
        <p:spPr>
          <a:xfrm>
            <a:off x="1371600" y="5168900"/>
            <a:ext cx="9842500" cy="111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4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SVOM-NET? How it look like? We need uniform system, which can be easily used by other users in </a:t>
            </a:r>
            <a:r>
              <a:rPr kumimoji="1" lang="en-US" altLang="zh-CN" sz="2400" dirty="0" err="1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svom</a:t>
            </a:r>
            <a:r>
              <a:rPr kumimoji="1" lang="en-US" altLang="zh-CN" sz="24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. </a:t>
            </a:r>
            <a:endParaRPr kumimoji="1" lang="zh-CN" altLang="en-US" sz="24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6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46FABB92-890B-7F4D-A134-16376CCED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239" y="1997204"/>
            <a:ext cx="10134600" cy="4860796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B59F804-4253-C24A-BD73-0492ABA05010}"/>
              </a:ext>
            </a:extLst>
          </p:cNvPr>
          <p:cNvSpPr txBox="1"/>
          <p:nvPr/>
        </p:nvSpPr>
        <p:spPr>
          <a:xfrm>
            <a:off x="774700" y="88900"/>
            <a:ext cx="9309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Initial proposal from Jean-</a:t>
            </a:r>
            <a:r>
              <a:rPr kumimoji="1" lang="en-US" altLang="zh-CN" dirty="0" err="1"/>
              <a:t>paul</a:t>
            </a:r>
            <a:r>
              <a:rPr kumimoji="1" lang="en-US" altLang="zh-CN" dirty="0"/>
              <a:t> with </a:t>
            </a:r>
            <a:r>
              <a:rPr kumimoji="1" lang="en-US" altLang="zh-CN" dirty="0" err="1"/>
              <a:t>openfire</a:t>
            </a:r>
            <a:r>
              <a:rPr kumimoji="1" lang="en-US" altLang="zh-CN" dirty="0"/>
              <a:t>:  </a:t>
            </a:r>
          </a:p>
          <a:p>
            <a:pPr marL="342900" indent="-342900">
              <a:buAutoNum type="arabicPeriod"/>
            </a:pPr>
            <a:r>
              <a:rPr kumimoji="1" lang="en-US" altLang="zh-CN" dirty="0"/>
              <a:t>Good management on account/user, </a:t>
            </a:r>
            <a:r>
              <a:rPr kumimoji="1" lang="en-US" altLang="zh-CN" dirty="0" err="1"/>
              <a:t>passwd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proctect</a:t>
            </a:r>
            <a:r>
              <a:rPr kumimoji="1" lang="en-US" altLang="zh-CN" dirty="0"/>
              <a:t>, </a:t>
            </a:r>
          </a:p>
          <a:p>
            <a:pPr marL="342900" indent="-342900">
              <a:buAutoNum type="arabicPeriod"/>
            </a:pPr>
            <a:r>
              <a:rPr kumimoji="1" lang="en-US" altLang="zh-CN" dirty="0"/>
              <a:t>pub/sub:  many topics can be transfer in the same way, not confusion.</a:t>
            </a:r>
          </a:p>
          <a:p>
            <a:pPr marL="342900" indent="-342900">
              <a:buAutoNum type="arabicPeriod"/>
            </a:pPr>
            <a:r>
              <a:rPr kumimoji="1" lang="en-US" altLang="zh-CN" dirty="0"/>
              <a:t>Stable, easier to connect for new user.</a:t>
            </a:r>
          </a:p>
          <a:p>
            <a:pPr marL="342900" indent="-342900">
              <a:buAutoNum type="arabicPeriod"/>
            </a:pPr>
            <a:r>
              <a:rPr kumimoji="1" lang="en-US" altLang="zh-CN" dirty="0"/>
              <a:t>Support instant chat, </a:t>
            </a:r>
            <a:r>
              <a:rPr kumimoji="1" lang="en-US" altLang="zh-CN" dirty="0" err="1"/>
              <a:t>mobilephone</a:t>
            </a:r>
            <a:r>
              <a:rPr kumimoji="1" lang="en-US" altLang="zh-CN" dirty="0"/>
              <a:t> connection.</a:t>
            </a:r>
          </a:p>
          <a:p>
            <a:r>
              <a:rPr kumimoji="1" lang="en-US" altLang="zh-CN" dirty="0">
                <a:solidFill>
                  <a:srgbClr val="C00000"/>
                </a:solidFill>
              </a:rPr>
              <a:t>? Client program need to be developed. Java/ python? </a:t>
            </a:r>
            <a:endParaRPr kumimoji="1"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E84EBBC-FF5B-244C-9CC9-2663BE771D8E}"/>
              </a:ext>
            </a:extLst>
          </p:cNvPr>
          <p:cNvSpPr txBox="1"/>
          <p:nvPr/>
        </p:nvSpPr>
        <p:spPr>
          <a:xfrm>
            <a:off x="7010399" y="1617785"/>
            <a:ext cx="4841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kumimoji="1" lang="en-US" altLang="zh-CN" dirty="0"/>
              <a:t>All the instant message identified by topic,</a:t>
            </a:r>
          </a:p>
          <a:p>
            <a:pPr marL="285750" indent="-285750">
              <a:buFont typeface="Wingdings" pitchFamily="2" charset="2"/>
              <a:buChar char="p"/>
            </a:pPr>
            <a:r>
              <a:rPr kumimoji="1" lang="en-US" altLang="zh-CN" dirty="0"/>
              <a:t>Receivers subscribe all the message what they want.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392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6D93E41-9E76-7645-B5FE-7A177D532F00}"/>
              </a:ext>
            </a:extLst>
          </p:cNvPr>
          <p:cNvSpPr txBox="1"/>
          <p:nvPr/>
        </p:nvSpPr>
        <p:spPr>
          <a:xfrm>
            <a:off x="475574" y="304800"/>
            <a:ext cx="9641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Practice the architecture  (developed with  </a:t>
            </a:r>
            <a:r>
              <a:rPr kumimoji="1" lang="en-US" altLang="zh-CN" dirty="0" err="1"/>
              <a:t>zeroMQ</a:t>
            </a:r>
            <a:r>
              <a:rPr kumimoji="1" lang="en-US" altLang="zh-CN" dirty="0"/>
              <a:t>)  based on experience  during O1/O2 </a:t>
            </a:r>
            <a:endParaRPr kumimoji="1"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A1FF53A-B03F-5F4B-A8A9-8580B90D2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06162"/>
              </p:ext>
            </p:extLst>
          </p:nvPr>
        </p:nvGraphicFramePr>
        <p:xfrm>
          <a:off x="475574" y="778031"/>
          <a:ext cx="10886332" cy="4675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260">
                  <a:extLst>
                    <a:ext uri="{9D8B030D-6E8A-4147-A177-3AD203B41FA5}">
                      <a16:colId xmlns:a16="http://schemas.microsoft.com/office/drawing/2014/main" val="566545669"/>
                    </a:ext>
                  </a:extLst>
                </a:gridCol>
                <a:gridCol w="4484451">
                  <a:extLst>
                    <a:ext uri="{9D8B030D-6E8A-4147-A177-3AD203B41FA5}">
                      <a16:colId xmlns:a16="http://schemas.microsoft.com/office/drawing/2014/main" val="4159857484"/>
                    </a:ext>
                  </a:extLst>
                </a:gridCol>
                <a:gridCol w="2684834">
                  <a:extLst>
                    <a:ext uri="{9D8B030D-6E8A-4147-A177-3AD203B41FA5}">
                      <a16:colId xmlns:a16="http://schemas.microsoft.com/office/drawing/2014/main" val="1079456971"/>
                    </a:ext>
                  </a:extLst>
                </a:gridCol>
                <a:gridCol w="1507787">
                  <a:extLst>
                    <a:ext uri="{9D8B030D-6E8A-4147-A177-3AD203B41FA5}">
                      <a16:colId xmlns:a16="http://schemas.microsoft.com/office/drawing/2014/main" val="859548578"/>
                    </a:ext>
                  </a:extLst>
                </a:gridCol>
              </a:tblGrid>
              <a:tr h="43779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functions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content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Current program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42177"/>
                  </a:ext>
                </a:extLst>
              </a:tr>
              <a:tr h="437790">
                <a:tc>
                  <a:txBody>
                    <a:bodyPr/>
                    <a:lstStyle/>
                    <a:p>
                      <a:r>
                        <a:rPr lang="en-US" altLang="zh-CN" dirty="0"/>
                        <a:t>fast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13/s,   100/s?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✅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08635"/>
                  </a:ext>
                </a:extLst>
              </a:tr>
              <a:tr h="437790">
                <a:tc>
                  <a:txBody>
                    <a:bodyPr/>
                    <a:lstStyle/>
                    <a:p>
                      <a:r>
                        <a:rPr lang="en-US" altLang="zh-CN" dirty="0"/>
                        <a:t>stability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At least know the network status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To optimize (~7days?)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415144"/>
                  </a:ext>
                </a:extLst>
              </a:tr>
              <a:tr h="437790">
                <a:tc>
                  <a:txBody>
                    <a:bodyPr/>
                    <a:lstStyle/>
                    <a:p>
                      <a:r>
                        <a:rPr lang="en-US" altLang="zh-CN" dirty="0"/>
                        <a:t>pub/sub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Support multiple users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✅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711442"/>
                  </a:ext>
                </a:extLst>
              </a:tr>
              <a:tr h="1206230">
                <a:tc>
                  <a:txBody>
                    <a:bodyPr/>
                    <a:lstStyle/>
                    <a:p>
                      <a:r>
                        <a:rPr lang="en-US" altLang="zh-CN" dirty="0"/>
                        <a:t>security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dirty="0"/>
                        <a:t>Authorization for  user (key/</a:t>
                      </a:r>
                      <a:r>
                        <a:rPr lang="en-US" altLang="zh-CN" dirty="0" err="1"/>
                        <a:t>passwd</a:t>
                      </a:r>
                      <a:r>
                        <a:rPr lang="en-US" altLang="zh-CN" dirty="0"/>
                        <a:t>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dirty="0"/>
                        <a:t>Encryption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dirty="0"/>
                        <a:t>Sender know whether user received the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✅</a:t>
                      </a:r>
                      <a:endParaRPr lang="zh-CN" altLang="en-US" dirty="0"/>
                    </a:p>
                    <a:p>
                      <a:r>
                        <a:rPr lang="en-US" altLang="zh-CN" dirty="0"/>
                        <a:t>Need optimize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125256"/>
                  </a:ext>
                </a:extLst>
              </a:tr>
              <a:tr h="437790">
                <a:tc>
                  <a:txBody>
                    <a:bodyPr/>
                    <a:lstStyle/>
                    <a:p>
                      <a:r>
                        <a:rPr lang="en-US" altLang="zh-CN" dirty="0"/>
                        <a:t>validation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validate the message is correct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✅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634908"/>
                  </a:ext>
                </a:extLst>
              </a:tr>
              <a:tr h="437790">
                <a:tc>
                  <a:txBody>
                    <a:bodyPr/>
                    <a:lstStyle/>
                    <a:p>
                      <a:r>
                        <a:rPr lang="en-US" altLang="zh-CN" dirty="0"/>
                        <a:t>Auto-reconnection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After network break, it can automatically reconnect. Message can be sent. No lost.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✅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82651"/>
                  </a:ext>
                </a:extLst>
              </a:tr>
              <a:tr h="437790">
                <a:tc>
                  <a:txBody>
                    <a:bodyPr/>
                    <a:lstStyle/>
                    <a:p>
                      <a:r>
                        <a:rPr lang="en-US" altLang="zh-CN" dirty="0"/>
                        <a:t>Multi-users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Users access with authentication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210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05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203</Words>
  <Application>Microsoft Macintosh PowerPoint</Application>
  <PresentationFormat>宽屏</PresentationFormat>
  <Paragraphs>36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等线</vt:lpstr>
      <vt:lpstr>等线 Light</vt:lpstr>
      <vt:lpstr>Heiti SC Medium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166</dc:creator>
  <cp:lastModifiedBy>166</cp:lastModifiedBy>
  <cp:revision>6</cp:revision>
  <dcterms:created xsi:type="dcterms:W3CDTF">2019-03-14T08:06:52Z</dcterms:created>
  <dcterms:modified xsi:type="dcterms:W3CDTF">2019-03-14T10:48:33Z</dcterms:modified>
</cp:coreProperties>
</file>