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840" r:id="rId1"/>
  </p:sldMasterIdLst>
  <p:notesMasterIdLst>
    <p:notesMasterId r:id="rId12"/>
  </p:notesMasterIdLst>
  <p:sldIdLst>
    <p:sldId id="256" r:id="rId2"/>
    <p:sldId id="257" r:id="rId3"/>
    <p:sldId id="303" r:id="rId4"/>
    <p:sldId id="304" r:id="rId5"/>
    <p:sldId id="306" r:id="rId6"/>
    <p:sldId id="307" r:id="rId7"/>
    <p:sldId id="308" r:id="rId8"/>
    <p:sldId id="309" r:id="rId9"/>
    <p:sldId id="302" r:id="rId10"/>
    <p:sldId id="278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6370" autoAdjust="0"/>
  </p:normalViewPr>
  <p:slideViewPr>
    <p:cSldViewPr>
      <p:cViewPr varScale="1">
        <p:scale>
          <a:sx n="64" d="100"/>
          <a:sy n="64" d="100"/>
        </p:scale>
        <p:origin x="9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25296-C86C-4670-ABD8-54E6CD77BD81}" type="datetimeFigureOut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CC077-D574-430A-A2BF-9957CAE96C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2789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CC077-D574-430A-A2BF-9957CAE96C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7475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CC077-D574-430A-A2BF-9957CAE96C1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1088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CC077-D574-430A-A2BF-9957CAE96C1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1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EDB880-D0B7-4275-98AE-D05C49F8ED76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D3432-C015-46A0-AC9E-45A7E4974B03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14862-4E3E-41F1-963D-9EC9C158D098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952D6-8ADE-448C-A6A4-308814EE9DF7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B5FE68-F3AC-40C9-A7AF-A0A3E82CEC00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670D-E7B7-4528-9350-75DD8603D2C9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B8E02E-5839-44B3-B28D-D418B17B3190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CABB1F-D19E-4BAF-859F-A92186ADB0D5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24C8A-B6B8-4E0B-95E1-F9D75C1C285D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221CF7-0910-409D-8A64-07C4CE8569D1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10258-015C-4A96-93FD-BE3C1B920DCE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B972DC-2C35-44FF-B3AE-721B92907031}" type="datetime1">
              <a:rPr lang="zh-CN" altLang="en-US" smtClean="0"/>
              <a:t>2019-3-13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3792" y="1628800"/>
            <a:ext cx="7990656" cy="1593522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Scientific </a:t>
            </a:r>
            <a:b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System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695854"/>
            <a:ext cx="6400800" cy="1893386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 </a:t>
            </a:r>
            <a:r>
              <a:rPr lang="en-US" altLang="zh-CN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Haoli</a:t>
            </a:r>
            <a:endParaRPr lang="en-US" altLang="zh-CN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IHEP, CAS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2019/03/14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F:\所标识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921"/>
            <a:ext cx="61912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9552" y="188640"/>
            <a:ext cx="1368152" cy="764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561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279431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C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en-US" altLang="zh-C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en-US" altLang="zh-C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 for your attention!</a:t>
            </a:r>
            <a:endParaRPr lang="zh-CN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5" name="Picture 2" descr="F:\所标识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921"/>
            <a:ext cx="61912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9552" y="188640"/>
            <a:ext cx="1368152" cy="764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6052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918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Quicklook</a:t>
            </a:r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raw data simulator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data product pipeline development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event-by-event data process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DB generation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85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and Interfaces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869" y="1891921"/>
            <a:ext cx="7126262" cy="307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7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57200" y="4937712"/>
            <a:ext cx="8229600" cy="7235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Simulator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465" y="526335"/>
            <a:ext cx="5855983" cy="580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084168" y="1052736"/>
            <a:ext cx="2386608" cy="723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Quicklook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513" y="1844824"/>
            <a:ext cx="8548973" cy="400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4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7235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Data Product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225" y="2289455"/>
            <a:ext cx="8180593" cy="420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723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Process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783432" y="2202169"/>
            <a:ext cx="8229600" cy="341854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for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Event-by-event data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Unpacking, duplicate removal, timestamp /sequence number check, data combination, unit conversion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 output with a fixed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format,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FITS.</a:t>
            </a:r>
          </a:p>
          <a:p>
            <a:pPr>
              <a:lnSpc>
                <a:spcPct val="150000"/>
              </a:lnSpc>
            </a:pPr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89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723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DB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783432" y="2132856"/>
            <a:ext cx="8229600" cy="720080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experiment: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070698"/>
              </p:ext>
            </p:extLst>
          </p:nvPr>
        </p:nvGraphicFramePr>
        <p:xfrm>
          <a:off x="5364088" y="95278"/>
          <a:ext cx="3621088" cy="664609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761791"/>
                <a:gridCol w="1315820"/>
                <a:gridCol w="1543477"/>
              </a:tblGrid>
              <a:tr h="364687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0922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 Type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(keV)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13885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26.3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138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59.5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rowSpan="3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136.5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rowSpan="3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6822">
                <a:tc rowSpan="6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 rowSpan="6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79.6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302.85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356.01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383.85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13885">
                <a:tc rowSpan="3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 rowSpan="3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32.06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/>
                </a:tc>
              </a:tr>
              <a:tr h="1138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36.6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661.65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1270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1173.23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1332.49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185543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2614.53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  <a:tr h="364687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Am/</a:t>
                      </a:r>
                      <a:r>
                        <a:rPr lang="en-US" sz="1600" kern="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4430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066" marR="46066" marT="6398" marB="0" anchor="ctr"/>
                </a:tc>
              </a:tr>
            </a:tbl>
          </a:graphicData>
        </a:graphic>
      </p:graphicFrame>
      <p:sp>
        <p:nvSpPr>
          <p:cNvPr id="10" name="内容占位符 2"/>
          <p:cNvSpPr txBox="1">
            <a:spLocks/>
          </p:cNvSpPr>
          <p:nvPr/>
        </p:nvSpPr>
        <p:spPr>
          <a:xfrm>
            <a:off x="1109664" y="2727838"/>
            <a:ext cx="4542456" cy="17092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radioactive sources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energies</a:t>
            </a:r>
          </a:p>
          <a:p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内容占位符 2"/>
          <p:cNvSpPr txBox="1">
            <a:spLocks/>
          </p:cNvSpPr>
          <p:nvPr/>
        </p:nvSpPr>
        <p:spPr>
          <a:xfrm>
            <a:off x="755576" y="3933056"/>
            <a:ext cx="8229600" cy="720080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Geant4 simulation: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1109664" y="4581128"/>
            <a:ext cx="3534344" cy="8546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calibration DB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44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simulator, 19Q2-19Q4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1 data product, 20Q1-20Q2</a:t>
            </a:r>
          </a:p>
          <a:p>
            <a:pPr>
              <a:lnSpc>
                <a:spcPct val="150000"/>
              </a:lnSpc>
            </a:pP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Quicklook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20Q1-20Q2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for event-by-event data,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20Q3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DB,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19Q2-20Q4</a:t>
            </a:r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13480</TotalTime>
  <Words>182</Words>
  <Application>Microsoft Office PowerPoint</Application>
  <PresentationFormat>全屏显示(4:3)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黑体</vt:lpstr>
      <vt:lpstr>宋体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聚合</vt:lpstr>
      <vt:lpstr>GRM Scientific  Application System</vt:lpstr>
      <vt:lpstr>Tasks</vt:lpstr>
      <vt:lpstr>Components and Interfaces</vt:lpstr>
      <vt:lpstr>Design</vt:lpstr>
      <vt:lpstr>Design</vt:lpstr>
      <vt:lpstr>Design</vt:lpstr>
      <vt:lpstr>Design</vt:lpstr>
      <vt:lpstr>Design</vt:lpstr>
      <vt:lpstr>Schedule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伽玛暴分系统转阶段 质量报告</dc:title>
  <dc:creator>Brian</dc:creator>
  <cp:lastModifiedBy>unknown</cp:lastModifiedBy>
  <cp:revision>340</cp:revision>
  <dcterms:created xsi:type="dcterms:W3CDTF">2013-08-02T08:51:46Z</dcterms:created>
  <dcterms:modified xsi:type="dcterms:W3CDTF">2019-03-13T08:43:50Z</dcterms:modified>
</cp:coreProperties>
</file>