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70" r:id="rId4"/>
    <p:sldId id="269" r:id="rId5"/>
    <p:sldId id="271" r:id="rId6"/>
    <p:sldId id="27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2"/>
  </p:normalViewPr>
  <p:slideViewPr>
    <p:cSldViewPr snapToGrid="0" snapToObjects="1">
      <p:cViewPr varScale="1">
        <p:scale>
          <a:sx n="116" d="100"/>
          <a:sy n="116" d="100"/>
        </p:scale>
        <p:origin x="15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06/03/19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06/03/19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3/6/19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3/6/19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3/6/19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3/6/19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3/6/19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3/6/19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3/6/19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3/6/19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3/6/19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3/6/19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3/6/19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odle.com/poll/dhdx56pg29ni7s7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venir Heavy"/>
                <a:cs typeface="Avenir Heavy"/>
              </a:rPr>
              <a:t>DIOS – Fortnightly Meeting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Avenir Heavy"/>
                <a:cs typeface="Avenir Heavy"/>
              </a:rPr>
              <a:t>Simone Campana</a:t>
            </a:r>
            <a:endParaRPr lang="en-GB" sz="1200" b="1" dirty="0">
              <a:latin typeface="Avenir Heavy"/>
              <a:cs typeface="Avenir Heavy"/>
            </a:endParaRPr>
          </a:p>
          <a:p>
            <a:r>
              <a:rPr lang="en-GB" sz="1400" b="1" dirty="0">
                <a:latin typeface="Avenir Heavy"/>
                <a:cs typeface="Avenir Heavy"/>
              </a:rPr>
              <a:t>CERN, Geneva, Switzerland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>
                <a:latin typeface="Avenir Heavy"/>
                <a:cs typeface="Avenir Heavy"/>
              </a:rPr>
              <a:t>7 March 2019 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C85C-ACAD-3C46-BD67-C8C65960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Intro and some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37627-5E7E-3845-9890-BE648D5E3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We should try to have this meeting every 2 weeks to start preparing for the first deliverable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“Implementation plan and design of the pilot” due by Oct 1</a:t>
            </a:r>
            <a:r>
              <a:rPr lang="en-US" baseline="30000" dirty="0"/>
              <a:t>st</a:t>
            </a:r>
            <a:r>
              <a:rPr lang="en-US" dirty="0"/>
              <a:t> 2019 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Next meeting would be on Thursday March 21</a:t>
            </a:r>
            <a:r>
              <a:rPr lang="en-US" baseline="30000" dirty="0"/>
              <a:t>st</a:t>
            </a:r>
            <a:r>
              <a:rPr lang="en-US" dirty="0"/>
              <a:t> at 10:00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Clashes with the WLCG/HSF workshop in Virginia. I am happy to wake up at 4AM, but let’s please confirm there will be attendance.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hlinkClick r:id="rId2"/>
              </a:rPr>
              <a:t>https://doodle.com/poll/dhdx56pg29ni7s7z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 propose for each meeting we have a selected topic and a round table of Task Leaders / Institutes Representatives / ESFRI contacts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CD4BC-08FC-0046-9EB4-55DE3E3A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6166-2101-D841-B32F-7F373DA2DDC5}" type="datetime1">
              <a:rPr lang="en-US" smtClean="0"/>
              <a:t>3/6/19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2B09A-DAA7-A941-98CB-3522B8D2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Simone.Campana@cern.ch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7C0C-5DF9-2041-95A2-D174ED3A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569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5769-8EC5-DC44-B483-9ADBB023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the first deliverable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C7EB-D498-814C-AECF-7D3194602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We should discuss topic, ideas, existing solutions in all the WP2 domains. This is the purpose of the fortnightly meetings. Topics and ideas on my list: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 err="1"/>
              <a:t>Rucio</a:t>
            </a:r>
            <a:r>
              <a:rPr lang="en-US" dirty="0"/>
              <a:t> as data management and orchestration service (today)</a:t>
            </a:r>
          </a:p>
          <a:p>
            <a:pPr lvl="1"/>
            <a:r>
              <a:rPr lang="en-US" dirty="0"/>
              <a:t>Storage QoS and data lifecycle orchestration (Patrick - DESY)</a:t>
            </a:r>
          </a:p>
          <a:p>
            <a:pPr lvl="1"/>
            <a:r>
              <a:rPr lang="en-US" dirty="0"/>
              <a:t>Ideas on federated storage infrastructures (Kilian - GSI)</a:t>
            </a:r>
          </a:p>
          <a:p>
            <a:pPr lvl="1"/>
            <a:r>
              <a:rPr lang="en-US" dirty="0"/>
              <a:t>Integration with compute: caching and content delivery (Xavier – CERN)</a:t>
            </a:r>
          </a:p>
          <a:p>
            <a:pPr lvl="1"/>
            <a:r>
              <a:rPr lang="en-US" dirty="0" err="1"/>
              <a:t>Hammercloud</a:t>
            </a:r>
            <a:r>
              <a:rPr lang="en-US" dirty="0"/>
              <a:t> as commissioning framework (</a:t>
            </a:r>
            <a:r>
              <a:rPr lang="en-US" dirty="0" err="1"/>
              <a:t>Jarka</a:t>
            </a:r>
            <a:r>
              <a:rPr lang="en-US" dirty="0"/>
              <a:t> – CERN)</a:t>
            </a:r>
          </a:p>
          <a:p>
            <a:pPr lvl="1"/>
            <a:r>
              <a:rPr lang="en-US" dirty="0"/>
              <a:t>Network related aspect of WP2 (SKAO + CERN)</a:t>
            </a:r>
          </a:p>
          <a:p>
            <a:pPr lvl="1"/>
            <a:r>
              <a:rPr lang="en-US" dirty="0"/>
              <a:t>AAI (</a:t>
            </a:r>
            <a:r>
              <a:rPr lang="en-US" dirty="0" err="1"/>
              <a:t>Ceccanti</a:t>
            </a:r>
            <a:r>
              <a:rPr lang="en-US" dirty="0"/>
              <a:t> – INFN) </a:t>
            </a:r>
          </a:p>
          <a:p>
            <a:endParaRPr lang="en-US" dirty="0"/>
          </a:p>
          <a:p>
            <a:r>
              <a:rPr lang="en-US" dirty="0"/>
              <a:t>Please add your input to this list (and comment on this list)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794FF-0597-AE42-984F-0A2A0A69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3/6/19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59B26-78FF-5549-B32A-D006E484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E2FAE-E291-CC4D-B5E5-1E97DB43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92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4FF1-6472-DD4F-B553-A24FCE6D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ESFRI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A872F-819B-F747-A2AF-D6612E55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we discuss needs to be exposed to the ESFRIs for input on use cases (and more)</a:t>
            </a:r>
          </a:p>
          <a:p>
            <a:endParaRPr lang="en-US" dirty="0"/>
          </a:p>
          <a:p>
            <a:r>
              <a:rPr lang="en-US" dirty="0"/>
              <a:t>Should naturally happen during the fortnightly meetings through the ESFRIs contacts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Concerning ESFIs contacts, we have natural ones for HL-LHC, FAIR, SKA, CTA as partners in WP2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 contacted ESO, EST, KM3Net, EGO, JIVE, LSST for a contact person following WP2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57BA0-132E-DD46-8F84-1D3D0313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3/6/19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6FC65-A17C-844F-ADC6-359FFE10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53CDA-CC3C-2146-99F1-E31ED522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722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ADE7-A565-9C47-B9F3-1F6439E6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WP2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16658-F80E-1349-A1F8-890F6DBD8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should put all this together in a F2F event</a:t>
            </a:r>
          </a:p>
          <a:p>
            <a:endParaRPr lang="en-US" dirty="0"/>
          </a:p>
          <a:p>
            <a:r>
              <a:rPr lang="en-US" dirty="0"/>
              <a:t>Dates of the workshop: 3 days during the week Mon 1 – Fri 5 of July 2019 (most popular according to the doodle) </a:t>
            </a:r>
          </a:p>
          <a:p>
            <a:endParaRPr lang="en-US" dirty="0"/>
          </a:p>
          <a:p>
            <a:r>
              <a:rPr lang="en-US" dirty="0"/>
              <a:t>Several offers to host the first WP2 workshop. I suggest we meet in Amsterdam hosted by SARA/</a:t>
            </a:r>
            <a:r>
              <a:rPr lang="en-US" dirty="0" err="1"/>
              <a:t>Nikhef</a:t>
            </a:r>
            <a:endParaRPr lang="en-US" dirty="0"/>
          </a:p>
          <a:p>
            <a:pPr lvl="1"/>
            <a:r>
              <a:rPr lang="en-US" dirty="0"/>
              <a:t>I would like to facilitate a discussion with </a:t>
            </a:r>
            <a:r>
              <a:rPr lang="en-US" dirty="0" err="1"/>
              <a:t>EOSCHub</a:t>
            </a:r>
            <a:r>
              <a:rPr lang="en-US" dirty="0"/>
              <a:t> people on the same campus</a:t>
            </a:r>
          </a:p>
          <a:p>
            <a:endParaRPr lang="en-US" dirty="0"/>
          </a:p>
          <a:p>
            <a:r>
              <a:rPr lang="en-US" dirty="0"/>
              <a:t>I think we will need a shorter (1.5 days) F2F event in September to finalize the deliverable</a:t>
            </a:r>
          </a:p>
          <a:p>
            <a:pPr lvl="1"/>
            <a:r>
              <a:rPr lang="en-US" dirty="0"/>
              <a:t>task leaders, institute leaders and ESFRIs representatives</a:t>
            </a:r>
          </a:p>
          <a:p>
            <a:pPr lvl="1"/>
            <a:r>
              <a:rPr lang="en-US" dirty="0"/>
              <a:t>I think GSI is a very good location thanks to the proximity with Frankfurt airport. To be discussed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B551-5972-9A4C-A5AF-9A55A8DF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3/6/19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0A33A-982E-6C42-B4EC-AACEAE9B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04E22-9C3C-3047-B444-4AD07712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279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1685-E6DE-2941-9E24-7B9F14D8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9596-4409-D846-A8A6-B566D1B44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E1869-0F0A-FA43-9E93-44DB8107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3/6/19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B0EAF-FCA4-5943-AEA9-0D3D6625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C0FD5-AE02-364B-B2A7-D3923ACB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3056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1940</TotalTime>
  <Words>480</Words>
  <Application>Microsoft Macintosh PowerPoint</Application>
  <PresentationFormat>On-screen Show (4:3)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Heavy</vt:lpstr>
      <vt:lpstr>Calibri</vt:lpstr>
      <vt:lpstr>Calibri Light</vt:lpstr>
      <vt:lpstr>Tema di Office</vt:lpstr>
      <vt:lpstr>DIOS – Fortnightly Meeting</vt:lpstr>
      <vt:lpstr>Intro and some news</vt:lpstr>
      <vt:lpstr>Getting to the first deliverable</vt:lpstr>
      <vt:lpstr>ESFRI contacts</vt:lpstr>
      <vt:lpstr>WP2 workshop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Simone Campana</cp:lastModifiedBy>
  <cp:revision>45</cp:revision>
  <dcterms:created xsi:type="dcterms:W3CDTF">2018-11-20T16:31:33Z</dcterms:created>
  <dcterms:modified xsi:type="dcterms:W3CDTF">2019-03-06T11:42:31Z</dcterms:modified>
</cp:coreProperties>
</file>