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D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591" autoAdjust="0"/>
  </p:normalViewPr>
  <p:slideViewPr>
    <p:cSldViewPr>
      <p:cViewPr varScale="1">
        <p:scale>
          <a:sx n="88" d="100"/>
          <a:sy n="88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6E6D65-B040-4C3B-8C45-B8CF4B80E1E2}" type="datetime1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4E74A9-969D-4D6C-8DE1-9D2CBB9D6E5A}" type="datetime1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A4B4320-5A06-42AE-A0AE-98561E20DAE4}" type="datetime1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A9A493-86C2-4C59-ABDC-EC5BF5D49B01}" type="datetime1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Entrez votre nom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62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550C8931-E0CB-43BB-B861-4303FD39819C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861" y="980728"/>
            <a:ext cx="740092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56A8FB51-F79A-4BE1-AA29-03AB92587236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5AA30F34-735F-4E95-85E9-BEA3132B262C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71FBC5CC-EE18-4FD1-B460-F547925DB633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DD5CC94F-801B-482B-9F9F-8665915DDFF1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9C97AF97-1F7C-4F6B-8613-B85DEF148588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</a:t>
            </a:r>
            <a:r>
              <a:rPr lang="fr-FR" smtClean="0">
                <a:solidFill>
                  <a:srgbClr val="00B3CC"/>
                </a:solidFill>
              </a:rPr>
              <a:t>, </a:t>
            </a:r>
            <a:fld id="{D678069E-97D3-42AA-9B53-2CAB00F3E1B5}" type="datetime1">
              <a:rPr lang="fr-FR" smtClean="0">
                <a:solidFill>
                  <a:srgbClr val="00B3CC"/>
                </a:solidFill>
              </a:rPr>
              <a:t>05/03/2019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53449"/>
                </a:solidFill>
              </a:rPr>
              <a:t>Visites scolaires 2019</a:t>
            </a:r>
            <a:r>
              <a:rPr lang="fr-FR" sz="4800" b="1" dirty="0">
                <a:solidFill>
                  <a:srgbClr val="153449"/>
                </a:solidFill>
              </a:rPr>
              <a:t/>
            </a:r>
            <a:br>
              <a:rPr lang="fr-FR" sz="4800" b="1" dirty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Edwige Tournefier</a:t>
            </a:r>
            <a:r>
              <a:rPr lang="fr-FR" dirty="0">
                <a:solidFill>
                  <a:srgbClr val="01B2CD"/>
                </a:solidFill>
              </a:rPr>
              <a:t/>
            </a:r>
            <a:br>
              <a:rPr lang="fr-FR" dirty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Lundi 4 mars 2019</a:t>
            </a:r>
            <a:r>
              <a:rPr lang="fr-FR" sz="2800" dirty="0">
                <a:solidFill>
                  <a:srgbClr val="153449"/>
                </a:solidFill>
              </a:rPr>
              <a:t/>
            </a:r>
            <a:br>
              <a:rPr lang="fr-FR" sz="2800" dirty="0">
                <a:solidFill>
                  <a:srgbClr val="153449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</a:t>
            </a:r>
            <a:r>
              <a:rPr lang="en-GB" dirty="0" err="1" smtClean="0"/>
              <a:t>mai</a:t>
            </a:r>
            <a:r>
              <a:rPr lang="en-GB" dirty="0" smtClean="0"/>
              <a:t> - </a:t>
            </a:r>
            <a:r>
              <a:rPr lang="en-GB" dirty="0" err="1" smtClean="0"/>
              <a:t>collège</a:t>
            </a:r>
            <a:r>
              <a:rPr lang="en-GB" dirty="0" smtClean="0"/>
              <a:t> </a:t>
            </a:r>
            <a:r>
              <a:rPr lang="en-GB" dirty="0" err="1" smtClean="0"/>
              <a:t>bilingue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 </a:t>
            </a:r>
            <a:r>
              <a:rPr lang="en-GB" dirty="0" err="1" smtClean="0"/>
              <a:t>élèves</a:t>
            </a:r>
            <a:r>
              <a:rPr lang="en-GB" dirty="0" smtClean="0"/>
              <a:t> de 6ème</a:t>
            </a:r>
          </a:p>
          <a:p>
            <a:r>
              <a:rPr lang="en-GB" dirty="0" smtClean="0"/>
              <a:t>Au LAPP de 10h à 12h</a:t>
            </a:r>
          </a:p>
          <a:p>
            <a:pPr lvl="1"/>
            <a:r>
              <a:rPr lang="en-GB" dirty="0" smtClean="0"/>
              <a:t>10h-10h20 </a:t>
            </a:r>
            <a:r>
              <a:rPr lang="en-GB" dirty="0" err="1" smtClean="0"/>
              <a:t>Accueil</a:t>
            </a:r>
            <a:r>
              <a:rPr lang="en-GB" dirty="0" smtClean="0"/>
              <a:t> et introduction</a:t>
            </a:r>
          </a:p>
          <a:p>
            <a:pPr lvl="1"/>
            <a:r>
              <a:rPr lang="en-GB" dirty="0" smtClean="0"/>
              <a:t>10h30-12h: 3 stands </a:t>
            </a:r>
          </a:p>
          <a:p>
            <a:pPr lvl="2"/>
            <a:r>
              <a:rPr lang="en-GB" dirty="0" err="1" smtClean="0"/>
              <a:t>Mécanique</a:t>
            </a:r>
            <a:r>
              <a:rPr lang="en-GB" dirty="0" smtClean="0"/>
              <a:t>: Andrea</a:t>
            </a:r>
          </a:p>
          <a:p>
            <a:pPr lvl="2"/>
            <a:r>
              <a:rPr lang="en-GB" dirty="0" smtClean="0"/>
              <a:t>Interactions de </a:t>
            </a:r>
            <a:r>
              <a:rPr lang="en-GB" dirty="0" err="1" smtClean="0"/>
              <a:t>particules</a:t>
            </a:r>
            <a:r>
              <a:rPr lang="en-GB" dirty="0" smtClean="0"/>
              <a:t>: Claire</a:t>
            </a:r>
          </a:p>
          <a:p>
            <a:pPr lvl="2"/>
            <a:r>
              <a:rPr lang="en-GB" dirty="0" err="1" smtClean="0"/>
              <a:t>Zététique</a:t>
            </a:r>
            <a:r>
              <a:rPr lang="en-GB" dirty="0" smtClean="0"/>
              <a:t>?</a:t>
            </a:r>
          </a:p>
          <a:p>
            <a:pPr lvl="2"/>
            <a:r>
              <a:rPr lang="en-GB" dirty="0" err="1" smtClean="0"/>
              <a:t>Mesurer</a:t>
            </a:r>
            <a:r>
              <a:rPr lang="en-GB" dirty="0" smtClean="0"/>
              <a:t> les </a:t>
            </a:r>
            <a:r>
              <a:rPr lang="en-GB" dirty="0" err="1" smtClean="0"/>
              <a:t>longueurs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950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Espace</a:t>
            </a:r>
            <a:r>
              <a:rPr lang="en-GB" dirty="0" smtClean="0"/>
              <a:t> </a:t>
            </a:r>
            <a:r>
              <a:rPr lang="en-GB" dirty="0" err="1"/>
              <a:t>D</a:t>
            </a:r>
            <a:r>
              <a:rPr lang="en-GB" dirty="0" err="1" smtClean="0"/>
              <a:t>écouvertes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4418"/>
            <a:ext cx="8623139" cy="5124363"/>
          </a:xfrm>
        </p:spPr>
        <p:txBody>
          <a:bodyPr/>
          <a:lstStyle/>
          <a:p>
            <a:r>
              <a:rPr lang="en-GB" dirty="0" smtClean="0"/>
              <a:t>Finalisations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cours</a:t>
            </a:r>
            <a:r>
              <a:rPr lang="en-GB" dirty="0" smtClean="0"/>
              <a:t>…</a:t>
            </a:r>
          </a:p>
          <a:p>
            <a:endParaRPr lang="en-GB" dirty="0" smtClean="0"/>
          </a:p>
          <a:p>
            <a:r>
              <a:rPr lang="en-GB" dirty="0" smtClean="0"/>
              <a:t>Formations multimedia </a:t>
            </a:r>
            <a:r>
              <a:rPr lang="en-GB" dirty="0" err="1" smtClean="0"/>
              <a:t>données</a:t>
            </a:r>
            <a:r>
              <a:rPr lang="en-GB" dirty="0" smtClean="0"/>
              <a:t> par </a:t>
            </a:r>
            <a:r>
              <a:rPr lang="en-GB" dirty="0" err="1" smtClean="0"/>
              <a:t>Alix</a:t>
            </a:r>
            <a:r>
              <a:rPr lang="en-GB" dirty="0" smtClean="0"/>
              <a:t> – me </a:t>
            </a:r>
            <a:r>
              <a:rPr lang="en-GB" dirty="0" err="1" smtClean="0"/>
              <a:t>contacter</a:t>
            </a:r>
            <a:r>
              <a:rPr lang="en-GB" dirty="0" smtClean="0"/>
              <a:t> pour les </a:t>
            </a:r>
            <a:r>
              <a:rPr lang="en-GB" dirty="0" err="1" smtClean="0"/>
              <a:t>autres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Peupler</a:t>
            </a:r>
            <a:r>
              <a:rPr lang="en-GB" dirty="0" smtClean="0"/>
              <a:t> </a:t>
            </a:r>
            <a:r>
              <a:rPr lang="en-GB" dirty="0" err="1" smtClean="0"/>
              <a:t>l’espace</a:t>
            </a:r>
            <a:r>
              <a:rPr lang="en-GB" dirty="0" smtClean="0"/>
              <a:t> multimedia (images, photos, </a:t>
            </a:r>
            <a:r>
              <a:rPr lang="en-GB" dirty="0" err="1" smtClean="0"/>
              <a:t>vidéos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Matériel</a:t>
            </a:r>
            <a:r>
              <a:rPr lang="en-GB" dirty="0" smtClean="0"/>
              <a:t> / </a:t>
            </a:r>
            <a:r>
              <a:rPr lang="en-GB" dirty="0" err="1" smtClean="0"/>
              <a:t>maquettes</a:t>
            </a:r>
            <a:r>
              <a:rPr lang="en-GB" dirty="0" smtClean="0"/>
              <a:t> </a:t>
            </a:r>
            <a:r>
              <a:rPr lang="en-GB" dirty="0" err="1" smtClean="0"/>
              <a:t>restant</a:t>
            </a:r>
            <a:r>
              <a:rPr lang="en-GB" dirty="0" smtClean="0"/>
              <a:t> à installer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espace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Réglage</a:t>
            </a:r>
            <a:r>
              <a:rPr lang="en-GB" dirty="0" smtClean="0"/>
              <a:t> des </a:t>
            </a:r>
            <a:r>
              <a:rPr lang="en-GB" dirty="0" err="1" smtClean="0"/>
              <a:t>éclairages</a:t>
            </a:r>
            <a:r>
              <a:rPr lang="en-GB" dirty="0" smtClean="0"/>
              <a:t> le 14 mars (</a:t>
            </a:r>
            <a:r>
              <a:rPr lang="en-GB" dirty="0" err="1" smtClean="0"/>
              <a:t>équipe</a:t>
            </a:r>
            <a:r>
              <a:rPr lang="en-GB" dirty="0" smtClean="0"/>
              <a:t> de </a:t>
            </a:r>
            <a:r>
              <a:rPr lang="en-GB" dirty="0" err="1" smtClean="0"/>
              <a:t>scénographie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Ménage </a:t>
            </a:r>
            <a:r>
              <a:rPr lang="en-GB" dirty="0" err="1" smtClean="0"/>
              <a:t>prévu</a:t>
            </a:r>
            <a:r>
              <a:rPr lang="en-GB" dirty="0" smtClean="0"/>
              <a:t> </a:t>
            </a:r>
            <a:r>
              <a:rPr lang="en-GB" dirty="0" err="1" smtClean="0"/>
              <a:t>d’ici</a:t>
            </a:r>
            <a:r>
              <a:rPr lang="en-GB" dirty="0" smtClean="0"/>
              <a:t> les premières </a:t>
            </a:r>
            <a:r>
              <a:rPr lang="en-GB" dirty="0" err="1" smtClean="0"/>
              <a:t>visites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Première utilisation le 15 mars!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49" y="4293096"/>
            <a:ext cx="3325951" cy="21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L’Espace</a:t>
            </a:r>
            <a:r>
              <a:rPr lang="en-GB" dirty="0" smtClean="0"/>
              <a:t> </a:t>
            </a:r>
            <a:r>
              <a:rPr lang="en-GB" dirty="0" err="1" smtClean="0"/>
              <a:t>Découvertes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840"/>
            <a:ext cx="9144000" cy="58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des visites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861" y="980728"/>
            <a:ext cx="8396339" cy="4525963"/>
          </a:xfrm>
        </p:spPr>
        <p:txBody>
          <a:bodyPr/>
          <a:lstStyle/>
          <a:p>
            <a:r>
              <a:rPr lang="en-GB" dirty="0" smtClean="0"/>
              <a:t>15 mars: </a:t>
            </a:r>
            <a:r>
              <a:rPr lang="en-GB" dirty="0" err="1" smtClean="0"/>
              <a:t>Université</a:t>
            </a:r>
            <a:r>
              <a:rPr lang="en-GB" dirty="0" smtClean="0"/>
              <a:t> de Tours (36 </a:t>
            </a:r>
            <a:r>
              <a:rPr lang="en-GB" dirty="0" err="1" smtClean="0"/>
              <a:t>étudiants</a:t>
            </a:r>
            <a:r>
              <a:rPr lang="en-GB" dirty="0" smtClean="0"/>
              <a:t> de L3)</a:t>
            </a:r>
          </a:p>
          <a:p>
            <a:endParaRPr lang="en-GB" dirty="0" smtClean="0"/>
          </a:p>
          <a:p>
            <a:r>
              <a:rPr lang="en-GB" dirty="0" smtClean="0"/>
              <a:t>18 mars </a:t>
            </a:r>
            <a:r>
              <a:rPr lang="en-GB" dirty="0" err="1" smtClean="0"/>
              <a:t>matin</a:t>
            </a:r>
            <a:r>
              <a:rPr lang="en-GB" dirty="0" smtClean="0"/>
              <a:t> : “Math </a:t>
            </a:r>
            <a:r>
              <a:rPr lang="en-GB" dirty="0" err="1" smtClean="0"/>
              <a:t>en</a:t>
            </a:r>
            <a:r>
              <a:rPr lang="en-GB" dirty="0" smtClean="0"/>
              <a:t> jean” (10 4ème et 10 1ère S </a:t>
            </a:r>
            <a:r>
              <a:rPr lang="en-GB" dirty="0" err="1" smtClean="0"/>
              <a:t>Ugine</a:t>
            </a:r>
            <a:r>
              <a:rPr lang="en-GB" dirty="0" smtClean="0"/>
              <a:t>/Baudelaire)</a:t>
            </a:r>
          </a:p>
          <a:p>
            <a:r>
              <a:rPr lang="en-GB" dirty="0" smtClean="0"/>
              <a:t>18 mars pm: </a:t>
            </a:r>
            <a:r>
              <a:rPr lang="en-GB" dirty="0" err="1" smtClean="0"/>
              <a:t>classe</a:t>
            </a:r>
            <a:r>
              <a:rPr lang="en-GB" dirty="0" smtClean="0"/>
              <a:t> </a:t>
            </a:r>
            <a:r>
              <a:rPr lang="en-GB" dirty="0" err="1" smtClean="0"/>
              <a:t>prépa</a:t>
            </a:r>
            <a:r>
              <a:rPr lang="en-GB" dirty="0" smtClean="0"/>
              <a:t> </a:t>
            </a:r>
            <a:r>
              <a:rPr lang="en-GB" dirty="0" err="1" smtClean="0"/>
              <a:t>Berthollet</a:t>
            </a:r>
            <a:r>
              <a:rPr lang="en-GB" dirty="0" smtClean="0"/>
              <a:t> (50 </a:t>
            </a:r>
            <a:r>
              <a:rPr lang="en-GB" dirty="0" err="1" smtClean="0"/>
              <a:t>élèves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25 mars: masterclass </a:t>
            </a:r>
            <a:r>
              <a:rPr lang="en-GB" dirty="0" err="1" smtClean="0"/>
              <a:t>LHCb</a:t>
            </a:r>
            <a:r>
              <a:rPr lang="en-GB" dirty="0" smtClean="0"/>
              <a:t> </a:t>
            </a:r>
            <a:r>
              <a:rPr lang="en-GB" dirty="0" err="1" smtClean="0"/>
              <a:t>lycée</a:t>
            </a:r>
            <a:r>
              <a:rPr lang="en-GB" dirty="0" smtClean="0"/>
              <a:t> Baudelaire (34 </a:t>
            </a:r>
            <a:r>
              <a:rPr lang="en-GB" dirty="0" err="1" smtClean="0"/>
              <a:t>élèves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2 </a:t>
            </a:r>
            <a:r>
              <a:rPr lang="en-GB" dirty="0" err="1" smtClean="0"/>
              <a:t>avril</a:t>
            </a:r>
            <a:r>
              <a:rPr lang="en-GB" dirty="0" smtClean="0"/>
              <a:t>: masterclass ATLAS </a:t>
            </a:r>
            <a:r>
              <a:rPr lang="en-GB" dirty="0" err="1" smtClean="0"/>
              <a:t>lycée</a:t>
            </a:r>
            <a:r>
              <a:rPr lang="en-GB" dirty="0" smtClean="0"/>
              <a:t> </a:t>
            </a:r>
            <a:r>
              <a:rPr lang="en-GB" dirty="0" err="1" smtClean="0"/>
              <a:t>Fichet</a:t>
            </a:r>
            <a:r>
              <a:rPr lang="en-GB" dirty="0" smtClean="0"/>
              <a:t> (35 </a:t>
            </a:r>
            <a:r>
              <a:rPr lang="en-GB" dirty="0" err="1" smtClean="0"/>
              <a:t>élèves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6 </a:t>
            </a:r>
            <a:r>
              <a:rPr lang="en-GB" dirty="0" err="1" smtClean="0"/>
              <a:t>mai</a:t>
            </a:r>
            <a:r>
              <a:rPr lang="en-GB" dirty="0" smtClean="0"/>
              <a:t>: 6ème </a:t>
            </a:r>
            <a:r>
              <a:rPr lang="en-GB" dirty="0" err="1" smtClean="0"/>
              <a:t>collège</a:t>
            </a:r>
            <a:r>
              <a:rPr lang="en-GB" dirty="0" smtClean="0"/>
              <a:t> </a:t>
            </a:r>
            <a:r>
              <a:rPr lang="en-GB" dirty="0" err="1" smtClean="0"/>
              <a:t>bilingue</a:t>
            </a:r>
            <a:r>
              <a:rPr lang="en-GB" dirty="0" smtClean="0"/>
              <a:t> (20 </a:t>
            </a:r>
            <a:r>
              <a:rPr lang="en-GB" dirty="0" err="1" smtClean="0"/>
              <a:t>élèves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881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mars  - </a:t>
            </a:r>
            <a:r>
              <a:rPr lang="en-GB" dirty="0" err="1" smtClean="0"/>
              <a:t>université</a:t>
            </a:r>
            <a:r>
              <a:rPr lang="en-GB" dirty="0" smtClean="0"/>
              <a:t> de Tours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36 </a:t>
            </a:r>
            <a:r>
              <a:rPr lang="en-GB" dirty="0" err="1" smtClean="0"/>
              <a:t>étudiants</a:t>
            </a:r>
            <a:r>
              <a:rPr lang="en-GB" dirty="0" smtClean="0"/>
              <a:t> de L3</a:t>
            </a:r>
          </a:p>
          <a:p>
            <a:r>
              <a:rPr lang="en-GB" dirty="0" err="1" smtClean="0"/>
              <a:t>Visite</a:t>
            </a:r>
            <a:r>
              <a:rPr lang="en-GB" dirty="0" smtClean="0"/>
              <a:t> du </a:t>
            </a:r>
            <a:r>
              <a:rPr lang="en-GB" dirty="0" err="1" smtClean="0"/>
              <a:t>Cern</a:t>
            </a:r>
            <a:r>
              <a:rPr lang="en-GB" dirty="0" smtClean="0"/>
              <a:t> (microcosm, globe, ATLAS et synchrotron) la </a:t>
            </a:r>
            <a:r>
              <a:rPr lang="en-GB" dirty="0" err="1" smtClean="0"/>
              <a:t>veille</a:t>
            </a:r>
            <a:endParaRPr lang="en-GB" dirty="0" smtClean="0"/>
          </a:p>
          <a:p>
            <a:r>
              <a:rPr lang="en-GB" dirty="0" smtClean="0"/>
              <a:t>Au LAPP de 9h30 à 14h:</a:t>
            </a:r>
          </a:p>
          <a:p>
            <a:pPr lvl="1"/>
            <a:r>
              <a:rPr lang="en-GB" dirty="0" smtClean="0"/>
              <a:t>9h30-10h: </a:t>
            </a:r>
            <a:r>
              <a:rPr lang="en-GB" dirty="0" err="1" smtClean="0"/>
              <a:t>accueil</a:t>
            </a:r>
            <a:r>
              <a:rPr lang="en-GB" dirty="0" smtClean="0"/>
              <a:t> et introduction (auditorium) –ET</a:t>
            </a:r>
          </a:p>
          <a:p>
            <a:pPr lvl="1"/>
            <a:r>
              <a:rPr lang="en-GB" dirty="0" smtClean="0"/>
              <a:t>10h-10h30: la physique </a:t>
            </a:r>
            <a:r>
              <a:rPr lang="en-GB" dirty="0" err="1" smtClean="0"/>
              <a:t>théorique</a:t>
            </a:r>
            <a:r>
              <a:rPr lang="en-GB" dirty="0" smtClean="0"/>
              <a:t> (Luc)  ??</a:t>
            </a:r>
          </a:p>
          <a:p>
            <a:pPr lvl="1"/>
            <a:r>
              <a:rPr lang="en-GB" dirty="0" smtClean="0"/>
              <a:t>10h30-12h30: 4 stands (3 </a:t>
            </a:r>
            <a:r>
              <a:rPr lang="en-GB" dirty="0" err="1" smtClean="0"/>
              <a:t>groupes</a:t>
            </a:r>
            <a:r>
              <a:rPr lang="en-GB" dirty="0" smtClean="0"/>
              <a:t> de 12) – 20-25’par stand</a:t>
            </a:r>
          </a:p>
          <a:p>
            <a:pPr lvl="2"/>
            <a:r>
              <a:rPr lang="en-GB" dirty="0" err="1" smtClean="0"/>
              <a:t>Phénomènes</a:t>
            </a:r>
            <a:r>
              <a:rPr lang="en-GB" dirty="0" smtClean="0"/>
              <a:t> </a:t>
            </a:r>
            <a:r>
              <a:rPr lang="en-GB" dirty="0" err="1" smtClean="0"/>
              <a:t>violents</a:t>
            </a:r>
            <a:r>
              <a:rPr lang="en-GB" dirty="0" smtClean="0"/>
              <a:t>: Florian</a:t>
            </a:r>
          </a:p>
          <a:p>
            <a:pPr lvl="2"/>
            <a:r>
              <a:rPr lang="en-GB" dirty="0" err="1" smtClean="0"/>
              <a:t>Asymétrie</a:t>
            </a:r>
            <a:r>
              <a:rPr lang="en-GB" dirty="0" smtClean="0"/>
              <a:t> </a:t>
            </a:r>
            <a:r>
              <a:rPr lang="en-GB" dirty="0" err="1" smtClean="0"/>
              <a:t>matière</a:t>
            </a:r>
            <a:r>
              <a:rPr lang="en-GB" dirty="0" smtClean="0"/>
              <a:t>/</a:t>
            </a:r>
            <a:r>
              <a:rPr lang="en-GB" dirty="0" err="1" smtClean="0"/>
              <a:t>antimatière</a:t>
            </a:r>
            <a:r>
              <a:rPr lang="en-GB" dirty="0" smtClean="0"/>
              <a:t>: </a:t>
            </a:r>
            <a:r>
              <a:rPr lang="en-GB" dirty="0" err="1" smtClean="0"/>
              <a:t>Méril</a:t>
            </a:r>
            <a:r>
              <a:rPr lang="en-GB" dirty="0" smtClean="0"/>
              <a:t> / Laura</a:t>
            </a:r>
          </a:p>
          <a:p>
            <a:pPr lvl="2"/>
            <a:r>
              <a:rPr lang="en-GB" dirty="0" smtClean="0"/>
              <a:t>MUST: ?</a:t>
            </a:r>
          </a:p>
          <a:p>
            <a:pPr lvl="2"/>
            <a:r>
              <a:rPr lang="en-GB" dirty="0" err="1" smtClean="0"/>
              <a:t>Méca</a:t>
            </a:r>
            <a:r>
              <a:rPr lang="en-GB" dirty="0" smtClean="0"/>
              <a:t>/</a:t>
            </a:r>
            <a:r>
              <a:rPr lang="en-GB" dirty="0" err="1" smtClean="0"/>
              <a:t>elec</a:t>
            </a:r>
            <a:r>
              <a:rPr lang="en-GB" dirty="0" smtClean="0"/>
              <a:t> sur interactions de </a:t>
            </a:r>
            <a:r>
              <a:rPr lang="en-GB" dirty="0" err="1" smtClean="0"/>
              <a:t>particules</a:t>
            </a:r>
            <a:r>
              <a:rPr lang="en-GB" dirty="0" smtClean="0"/>
              <a:t>: Nicolas A. et Nicolas M.</a:t>
            </a:r>
            <a:endParaRPr lang="en-GB" dirty="0" smtClean="0"/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12h30 – 14h: </a:t>
            </a:r>
            <a:r>
              <a:rPr lang="en-GB" dirty="0" err="1" smtClean="0"/>
              <a:t>déjeuner</a:t>
            </a:r>
            <a:r>
              <a:rPr lang="en-GB" dirty="0" smtClean="0"/>
              <a:t> (plateaux </a:t>
            </a:r>
            <a:r>
              <a:rPr lang="en-GB" dirty="0" err="1" smtClean="0"/>
              <a:t>repas</a:t>
            </a:r>
            <a:r>
              <a:rPr lang="en-GB" dirty="0" smtClean="0"/>
              <a:t> </a:t>
            </a:r>
            <a:r>
              <a:rPr lang="en-GB" dirty="0" err="1" smtClean="0"/>
              <a:t>fournis</a:t>
            </a:r>
            <a:r>
              <a:rPr lang="en-GB" dirty="0" smtClean="0"/>
              <a:t> par </a:t>
            </a:r>
            <a:r>
              <a:rPr lang="en-GB" dirty="0" err="1" smtClean="0"/>
              <a:t>l’université</a:t>
            </a:r>
            <a:r>
              <a:rPr lang="en-GB" dirty="0" smtClean="0"/>
              <a:t>)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5436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 mars – “math </a:t>
            </a:r>
            <a:r>
              <a:rPr lang="en-GB" dirty="0" err="1" smtClean="0"/>
              <a:t>en</a:t>
            </a:r>
            <a:r>
              <a:rPr lang="en-GB" dirty="0" smtClean="0"/>
              <a:t> jean”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861" y="980728"/>
            <a:ext cx="8410739" cy="4525963"/>
          </a:xfrm>
        </p:spPr>
        <p:txBody>
          <a:bodyPr/>
          <a:lstStyle/>
          <a:p>
            <a:r>
              <a:rPr lang="en-GB" dirty="0" smtClean="0"/>
              <a:t>20 </a:t>
            </a:r>
            <a:r>
              <a:rPr lang="en-GB" dirty="0" err="1" smtClean="0"/>
              <a:t>élèves</a:t>
            </a:r>
            <a:r>
              <a:rPr lang="en-GB" dirty="0" smtClean="0"/>
              <a:t>: 10 de 4ème college </a:t>
            </a:r>
            <a:r>
              <a:rPr lang="en-GB" dirty="0" err="1" smtClean="0"/>
              <a:t>Ugine</a:t>
            </a:r>
            <a:r>
              <a:rPr lang="en-GB" dirty="0" smtClean="0"/>
              <a:t> et 10 de 1ère </a:t>
            </a:r>
            <a:r>
              <a:rPr lang="en-GB" dirty="0" err="1" smtClean="0"/>
              <a:t>lycée</a:t>
            </a:r>
            <a:r>
              <a:rPr lang="en-GB" dirty="0" smtClean="0"/>
              <a:t> Baudelaire</a:t>
            </a:r>
          </a:p>
          <a:p>
            <a:r>
              <a:rPr lang="en-GB" dirty="0" err="1" smtClean="0"/>
              <a:t>Contexte</a:t>
            </a:r>
            <a:r>
              <a:rPr lang="en-GB" dirty="0" smtClean="0"/>
              <a:t> “math </a:t>
            </a:r>
            <a:r>
              <a:rPr lang="en-GB" dirty="0" err="1" smtClean="0"/>
              <a:t>en</a:t>
            </a:r>
            <a:r>
              <a:rPr lang="en-GB" dirty="0" smtClean="0"/>
              <a:t> jean”</a:t>
            </a:r>
          </a:p>
          <a:p>
            <a:pPr marL="0" indent="0">
              <a:buNone/>
            </a:pPr>
            <a:r>
              <a:rPr lang="en-GB" dirty="0" smtClean="0"/>
              <a:t>=&gt; </a:t>
            </a:r>
            <a:r>
              <a:rPr lang="en-GB" dirty="0" err="1" smtClean="0"/>
              <a:t>qu’est-ce</a:t>
            </a:r>
            <a:r>
              <a:rPr lang="en-GB" dirty="0" smtClean="0"/>
              <a:t> que la </a:t>
            </a:r>
            <a:r>
              <a:rPr lang="en-GB" dirty="0" err="1" smtClean="0"/>
              <a:t>recherche</a:t>
            </a:r>
            <a:r>
              <a:rPr lang="en-GB" dirty="0" smtClean="0"/>
              <a:t> / la demarche </a:t>
            </a:r>
            <a:r>
              <a:rPr lang="en-GB" dirty="0" err="1" smtClean="0"/>
              <a:t>scientifique</a:t>
            </a:r>
            <a:r>
              <a:rPr lang="en-GB" dirty="0" smtClean="0"/>
              <a:t> / les </a:t>
            </a:r>
            <a:r>
              <a:rPr lang="en-GB" dirty="0" err="1" smtClean="0"/>
              <a:t>métiers</a:t>
            </a:r>
            <a:r>
              <a:rPr lang="en-GB" dirty="0" smtClean="0"/>
              <a:t>?	 </a:t>
            </a:r>
          </a:p>
          <a:p>
            <a:endParaRPr lang="en-GB" dirty="0" smtClean="0"/>
          </a:p>
          <a:p>
            <a:r>
              <a:rPr lang="en-GB" dirty="0" smtClean="0"/>
              <a:t>Au LAPP de 9h30 à 11h30:</a:t>
            </a:r>
          </a:p>
          <a:p>
            <a:pPr lvl="1"/>
            <a:r>
              <a:rPr lang="en-GB" dirty="0" smtClean="0"/>
              <a:t>9h30-10h: </a:t>
            </a:r>
            <a:r>
              <a:rPr lang="en-GB" dirty="0" err="1" smtClean="0"/>
              <a:t>accueil</a:t>
            </a:r>
            <a:r>
              <a:rPr lang="en-GB" dirty="0" smtClean="0"/>
              <a:t> et introduction: ET</a:t>
            </a:r>
          </a:p>
          <a:p>
            <a:pPr lvl="1"/>
            <a:r>
              <a:rPr lang="en-GB" dirty="0" smtClean="0"/>
              <a:t>10h-11h30: 3 stands (1 </a:t>
            </a:r>
            <a:r>
              <a:rPr lang="en-GB" dirty="0" err="1" smtClean="0"/>
              <a:t>groupe</a:t>
            </a:r>
            <a:r>
              <a:rPr lang="en-GB" dirty="0" smtClean="0"/>
              <a:t> de 4ème et un </a:t>
            </a:r>
            <a:r>
              <a:rPr lang="en-GB" dirty="0" err="1" smtClean="0"/>
              <a:t>groupe</a:t>
            </a:r>
            <a:r>
              <a:rPr lang="en-GB" dirty="0" smtClean="0"/>
              <a:t> de 1ère) 20’ </a:t>
            </a:r>
            <a:r>
              <a:rPr lang="en-GB" dirty="0" err="1" smtClean="0"/>
              <a:t>chacun</a:t>
            </a:r>
            <a:endParaRPr lang="en-GB" dirty="0" smtClean="0"/>
          </a:p>
          <a:p>
            <a:pPr lvl="2"/>
            <a:r>
              <a:rPr lang="en-GB" dirty="0" smtClean="0"/>
              <a:t>Interactions de </a:t>
            </a:r>
            <a:r>
              <a:rPr lang="en-GB" dirty="0" err="1" smtClean="0"/>
              <a:t>particules</a:t>
            </a:r>
            <a:r>
              <a:rPr lang="en-GB" dirty="0" smtClean="0"/>
              <a:t>: Claire  20’</a:t>
            </a:r>
          </a:p>
          <a:p>
            <a:pPr lvl="2"/>
            <a:r>
              <a:rPr lang="en-GB" dirty="0" err="1"/>
              <a:t>Méca</a:t>
            </a:r>
            <a:r>
              <a:rPr lang="en-GB" dirty="0"/>
              <a:t>/</a:t>
            </a:r>
            <a:r>
              <a:rPr lang="en-GB" dirty="0" err="1"/>
              <a:t>elec</a:t>
            </a:r>
            <a:r>
              <a:rPr lang="en-GB" dirty="0"/>
              <a:t> sur interactions de </a:t>
            </a:r>
            <a:r>
              <a:rPr lang="en-GB" dirty="0" err="1"/>
              <a:t>particules</a:t>
            </a:r>
            <a:r>
              <a:rPr lang="en-GB" dirty="0"/>
              <a:t>: Nicolas A. et Nicolas </a:t>
            </a:r>
            <a:r>
              <a:rPr lang="en-GB" dirty="0" smtClean="0"/>
              <a:t>M.  </a:t>
            </a:r>
            <a:r>
              <a:rPr lang="en-GB" dirty="0" smtClean="0"/>
              <a:t>20</a:t>
            </a:r>
            <a:r>
              <a:rPr lang="en-GB" dirty="0" smtClean="0"/>
              <a:t>’</a:t>
            </a:r>
          </a:p>
          <a:p>
            <a:pPr lvl="2"/>
            <a:r>
              <a:rPr lang="en-GB" dirty="0" err="1"/>
              <a:t>zététique</a:t>
            </a:r>
            <a:r>
              <a:rPr lang="en-GB" dirty="0"/>
              <a:t> – </a:t>
            </a:r>
            <a:r>
              <a:rPr lang="en-GB" dirty="0" err="1"/>
              <a:t>démarche</a:t>
            </a:r>
            <a:r>
              <a:rPr lang="en-GB" dirty="0"/>
              <a:t> </a:t>
            </a:r>
            <a:r>
              <a:rPr lang="en-GB" dirty="0" err="1"/>
              <a:t>scientifique</a:t>
            </a:r>
            <a:r>
              <a:rPr lang="en-GB" dirty="0"/>
              <a:t>: </a:t>
            </a:r>
            <a:r>
              <a:rPr lang="en-GB" dirty="0" smtClean="0"/>
              <a:t>Vincent 40’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475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 mars – </a:t>
            </a:r>
            <a:r>
              <a:rPr lang="en-GB" dirty="0" err="1" smtClean="0"/>
              <a:t>lycée</a:t>
            </a:r>
            <a:r>
              <a:rPr lang="en-GB" dirty="0" smtClean="0"/>
              <a:t> </a:t>
            </a:r>
            <a:r>
              <a:rPr lang="en-GB" dirty="0" err="1" smtClean="0"/>
              <a:t>Berthollet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50 </a:t>
            </a:r>
            <a:r>
              <a:rPr lang="en-GB" dirty="0" err="1" smtClean="0"/>
              <a:t>élèves</a:t>
            </a:r>
            <a:r>
              <a:rPr lang="en-GB" dirty="0" smtClean="0"/>
              <a:t> de </a:t>
            </a:r>
            <a:r>
              <a:rPr lang="en-GB" dirty="0" err="1" smtClean="0"/>
              <a:t>classe</a:t>
            </a:r>
            <a:r>
              <a:rPr lang="en-GB" dirty="0" smtClean="0"/>
              <a:t> </a:t>
            </a:r>
            <a:r>
              <a:rPr lang="en-GB" dirty="0" err="1" smtClean="0"/>
              <a:t>préparatoire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Au LAPP de 14h à 16h30</a:t>
            </a:r>
          </a:p>
          <a:p>
            <a:pPr lvl="1"/>
            <a:r>
              <a:rPr lang="en-GB" dirty="0" smtClean="0"/>
              <a:t>14h-14h30: </a:t>
            </a:r>
            <a:r>
              <a:rPr lang="en-GB" dirty="0" err="1" smtClean="0"/>
              <a:t>accueil</a:t>
            </a:r>
            <a:r>
              <a:rPr lang="en-GB" dirty="0" smtClean="0"/>
              <a:t> et introduction – ET</a:t>
            </a:r>
          </a:p>
          <a:p>
            <a:pPr lvl="1"/>
            <a:r>
              <a:rPr lang="en-GB" dirty="0" smtClean="0"/>
              <a:t>14h30-16h30: 4 stands (4 </a:t>
            </a:r>
            <a:r>
              <a:rPr lang="en-GB" dirty="0" err="1" smtClean="0"/>
              <a:t>groupes</a:t>
            </a:r>
            <a:r>
              <a:rPr lang="en-GB" dirty="0" smtClean="0"/>
              <a:t> de 12)</a:t>
            </a:r>
          </a:p>
          <a:p>
            <a:pPr lvl="2"/>
            <a:r>
              <a:rPr lang="en-GB" dirty="0" err="1" smtClean="0"/>
              <a:t>Asymétrie</a:t>
            </a:r>
            <a:r>
              <a:rPr lang="en-GB" dirty="0" smtClean="0"/>
              <a:t> </a:t>
            </a:r>
            <a:r>
              <a:rPr lang="en-GB" dirty="0" err="1" smtClean="0"/>
              <a:t>matière-antimatière</a:t>
            </a:r>
            <a:r>
              <a:rPr lang="en-GB" dirty="0" smtClean="0"/>
              <a:t>: </a:t>
            </a:r>
            <a:r>
              <a:rPr lang="en-GB" dirty="0" err="1" smtClean="0"/>
              <a:t>Méril</a:t>
            </a:r>
            <a:r>
              <a:rPr lang="en-GB" dirty="0" smtClean="0"/>
              <a:t> / Laura</a:t>
            </a:r>
          </a:p>
          <a:p>
            <a:pPr lvl="2"/>
            <a:r>
              <a:rPr lang="en-GB" dirty="0" smtClean="0"/>
              <a:t>Interactions de </a:t>
            </a:r>
            <a:r>
              <a:rPr lang="en-GB" dirty="0" err="1" smtClean="0"/>
              <a:t>particules</a:t>
            </a:r>
            <a:r>
              <a:rPr lang="en-GB" dirty="0" smtClean="0"/>
              <a:t>: Jessica/Claire</a:t>
            </a:r>
          </a:p>
          <a:p>
            <a:pPr lvl="2"/>
            <a:r>
              <a:rPr lang="en-GB" dirty="0" smtClean="0"/>
              <a:t>MUST: Philippe</a:t>
            </a:r>
          </a:p>
          <a:p>
            <a:pPr lvl="2"/>
            <a:r>
              <a:rPr lang="en-GB" dirty="0" err="1"/>
              <a:t>Méca</a:t>
            </a:r>
            <a:r>
              <a:rPr lang="en-GB" dirty="0"/>
              <a:t>/</a:t>
            </a:r>
            <a:r>
              <a:rPr lang="en-GB" dirty="0" err="1"/>
              <a:t>elec</a:t>
            </a:r>
            <a:r>
              <a:rPr lang="en-GB" dirty="0"/>
              <a:t> sur interactions de </a:t>
            </a:r>
            <a:r>
              <a:rPr lang="en-GB" dirty="0" err="1"/>
              <a:t>particules</a:t>
            </a:r>
            <a:r>
              <a:rPr lang="en-GB" dirty="0"/>
              <a:t>: Nicolas A. et Nicolas M.</a:t>
            </a:r>
          </a:p>
          <a:p>
            <a:pPr lvl="3"/>
            <a:r>
              <a:rPr lang="en-GB" dirty="0" smtClean="0"/>
              <a:t>hors </a:t>
            </a:r>
            <a:r>
              <a:rPr lang="en-GB" dirty="0" err="1" smtClean="0"/>
              <a:t>espace</a:t>
            </a:r>
            <a:r>
              <a:rPr lang="en-GB" dirty="0" smtClean="0"/>
              <a:t> </a:t>
            </a:r>
            <a:r>
              <a:rPr lang="en-GB" dirty="0" err="1" smtClean="0"/>
              <a:t>découvertes</a:t>
            </a:r>
            <a:r>
              <a:rPr lang="en-GB" dirty="0" smtClean="0"/>
              <a:t>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707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 mars – masterclass </a:t>
            </a:r>
            <a:r>
              <a:rPr lang="en-GB" dirty="0" err="1" smtClean="0"/>
              <a:t>LHCb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419" y="692696"/>
            <a:ext cx="7400925" cy="4525963"/>
          </a:xfrm>
        </p:spPr>
        <p:txBody>
          <a:bodyPr/>
          <a:lstStyle/>
          <a:p>
            <a:r>
              <a:rPr lang="en-GB" dirty="0" smtClean="0"/>
              <a:t>34 </a:t>
            </a:r>
            <a:r>
              <a:rPr lang="en-GB" dirty="0" err="1" smtClean="0"/>
              <a:t>élèves</a:t>
            </a:r>
            <a:r>
              <a:rPr lang="en-GB" dirty="0" smtClean="0"/>
              <a:t> du </a:t>
            </a:r>
            <a:r>
              <a:rPr lang="en-GB" dirty="0" err="1" smtClean="0"/>
              <a:t>lycée</a:t>
            </a:r>
            <a:r>
              <a:rPr lang="en-GB" dirty="0" smtClean="0"/>
              <a:t> Baudelaire</a:t>
            </a:r>
          </a:p>
          <a:p>
            <a:r>
              <a:rPr lang="en-GB" dirty="0" smtClean="0"/>
              <a:t>Au LAPP </a:t>
            </a:r>
            <a:r>
              <a:rPr lang="en-GB" dirty="0" err="1" smtClean="0"/>
              <a:t>toute</a:t>
            </a:r>
            <a:r>
              <a:rPr lang="en-GB" dirty="0" smtClean="0"/>
              <a:t> la </a:t>
            </a:r>
            <a:r>
              <a:rPr lang="en-GB" dirty="0" err="1" smtClean="0"/>
              <a:t>journée</a:t>
            </a:r>
            <a:r>
              <a:rPr lang="en-GB" dirty="0" smtClean="0"/>
              <a:t>  - pas de </a:t>
            </a:r>
            <a:r>
              <a:rPr lang="en-GB" dirty="0" err="1" smtClean="0"/>
              <a:t>visites</a:t>
            </a:r>
            <a:r>
              <a:rPr lang="en-GB" dirty="0" smtClean="0"/>
              <a:t> de </a:t>
            </a:r>
            <a:r>
              <a:rPr lang="en-GB" dirty="0" err="1" smtClean="0"/>
              <a:t>prévue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9" y="1446169"/>
            <a:ext cx="7668344" cy="53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avril</a:t>
            </a:r>
            <a:r>
              <a:rPr lang="en-GB" dirty="0" smtClean="0"/>
              <a:t> - masterclass ATLAS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861" y="980728"/>
            <a:ext cx="8011579" cy="5124363"/>
          </a:xfrm>
        </p:spPr>
        <p:txBody>
          <a:bodyPr/>
          <a:lstStyle/>
          <a:p>
            <a:r>
              <a:rPr lang="en-GB" dirty="0" smtClean="0"/>
              <a:t>35 </a:t>
            </a:r>
            <a:r>
              <a:rPr lang="en-GB" dirty="0" err="1" smtClean="0"/>
              <a:t>élèves</a:t>
            </a:r>
            <a:r>
              <a:rPr lang="en-GB" dirty="0" smtClean="0"/>
              <a:t> du </a:t>
            </a:r>
            <a:r>
              <a:rPr lang="en-GB" dirty="0" err="1" smtClean="0"/>
              <a:t>lycée</a:t>
            </a:r>
            <a:r>
              <a:rPr lang="en-GB" dirty="0" smtClean="0"/>
              <a:t> </a:t>
            </a:r>
            <a:r>
              <a:rPr lang="en-GB" dirty="0" err="1" smtClean="0"/>
              <a:t>Fichet</a:t>
            </a:r>
            <a:r>
              <a:rPr lang="en-GB" dirty="0" smtClean="0"/>
              <a:t> (Bonneville)</a:t>
            </a:r>
          </a:p>
          <a:p>
            <a:endParaRPr lang="en-GB" dirty="0" smtClean="0"/>
          </a:p>
          <a:p>
            <a:r>
              <a:rPr lang="en-GB" dirty="0" smtClean="0"/>
              <a:t>Au LAPP 9h-17h </a:t>
            </a:r>
          </a:p>
          <a:p>
            <a:pPr lvl="1"/>
            <a:r>
              <a:rPr lang="en-GB" dirty="0" err="1" smtClean="0"/>
              <a:t>Visite</a:t>
            </a:r>
            <a:r>
              <a:rPr lang="en-GB" dirty="0" smtClean="0"/>
              <a:t> de ~10h30 à 11h30 (</a:t>
            </a:r>
            <a:r>
              <a:rPr lang="en-GB" dirty="0" err="1" smtClean="0"/>
              <a:t>horaire</a:t>
            </a:r>
            <a:r>
              <a:rPr lang="en-GB" dirty="0" smtClean="0"/>
              <a:t> à </a:t>
            </a:r>
            <a:r>
              <a:rPr lang="en-GB" dirty="0" err="1" smtClean="0"/>
              <a:t>préciser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3 </a:t>
            </a:r>
            <a:r>
              <a:rPr lang="en-GB" dirty="0" err="1" smtClean="0"/>
              <a:t>groupes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smtClean="0"/>
              <a:t>12, 3 stands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groupe</a:t>
            </a:r>
            <a:r>
              <a:rPr lang="en-GB" dirty="0" smtClean="0"/>
              <a:t> ne </a:t>
            </a:r>
            <a:r>
              <a:rPr lang="en-GB" dirty="0" err="1" smtClean="0"/>
              <a:t>voit</a:t>
            </a:r>
            <a:r>
              <a:rPr lang="en-GB" dirty="0" smtClean="0"/>
              <a:t> que 2 stands </a:t>
            </a:r>
            <a:endParaRPr lang="en-GB" dirty="0" smtClean="0"/>
          </a:p>
          <a:p>
            <a:pPr lvl="2"/>
            <a:r>
              <a:rPr lang="en-GB" dirty="0" err="1" smtClean="0"/>
              <a:t>Phénomènes</a:t>
            </a:r>
            <a:r>
              <a:rPr lang="en-GB" dirty="0" smtClean="0"/>
              <a:t> </a:t>
            </a:r>
            <a:r>
              <a:rPr lang="en-GB" dirty="0" err="1" smtClean="0"/>
              <a:t>violents</a:t>
            </a:r>
            <a:r>
              <a:rPr lang="en-GB" dirty="0" smtClean="0"/>
              <a:t>: Florian</a:t>
            </a:r>
          </a:p>
          <a:p>
            <a:pPr lvl="2"/>
            <a:r>
              <a:rPr lang="en-GB" dirty="0" err="1" smtClean="0"/>
              <a:t>Matière</a:t>
            </a:r>
            <a:r>
              <a:rPr lang="en-GB" dirty="0" smtClean="0"/>
              <a:t> noire – </a:t>
            </a:r>
            <a:r>
              <a:rPr lang="en-GB" dirty="0" err="1" smtClean="0"/>
              <a:t>énergie</a:t>
            </a:r>
            <a:r>
              <a:rPr lang="en-GB" dirty="0" smtClean="0"/>
              <a:t> noire: Vincent ?</a:t>
            </a:r>
          </a:p>
          <a:p>
            <a:pPr lvl="2"/>
            <a:r>
              <a:rPr lang="en-GB" dirty="0" smtClean="0"/>
              <a:t>Exposition LSST: </a:t>
            </a:r>
            <a:r>
              <a:rPr lang="en-GB" dirty="0" smtClean="0"/>
              <a:t>Dominique / Marina?</a:t>
            </a:r>
            <a:endParaRPr lang="en-GB" dirty="0" smtClean="0"/>
          </a:p>
          <a:p>
            <a:pPr lvl="2"/>
            <a:r>
              <a:rPr lang="en-GB" dirty="0" err="1" smtClean="0"/>
              <a:t>Théorie</a:t>
            </a:r>
            <a:r>
              <a:rPr lang="en-GB" dirty="0" smtClean="0"/>
              <a:t>: Luc / Jean-Philippe /</a:t>
            </a:r>
            <a:r>
              <a:rPr lang="en-GB" dirty="0" err="1" smtClean="0"/>
              <a:t>Méril</a:t>
            </a:r>
            <a:r>
              <a:rPr lang="en-GB" dirty="0" smtClean="0"/>
              <a:t> ??</a:t>
            </a:r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677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Ppt_presentation_couv_bleue_QUAL-LABO-FOR-029-1</Template>
  <TotalTime>2925</TotalTime>
  <Words>492</Words>
  <Application>Microsoft Office PowerPoint</Application>
  <PresentationFormat>Affichage à l'écran (4:3)</PresentationFormat>
  <Paragraphs>99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</vt:lpstr>
      <vt:lpstr>Conception personnalisée</vt:lpstr>
      <vt:lpstr>Visites scolaires 2019 Edwige Tournefier Lundi 4 mars 2019 </vt:lpstr>
      <vt:lpstr>Espace Découvertes</vt:lpstr>
      <vt:lpstr>L’Espace Découvertes</vt:lpstr>
      <vt:lpstr>Planning des visites</vt:lpstr>
      <vt:lpstr>15 mars  - université de Tours </vt:lpstr>
      <vt:lpstr>18 mars – “math en jean”</vt:lpstr>
      <vt:lpstr>18 mars – lycée Berthollet</vt:lpstr>
      <vt:lpstr>25 mars – masterclass LHCb</vt:lpstr>
      <vt:lpstr>2 avril - masterclass ATLAS</vt:lpstr>
      <vt:lpstr>6 mai - collège bilingue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Edwige Tournefier</dc:creator>
  <cp:lastModifiedBy>Edwige Tournefier</cp:lastModifiedBy>
  <cp:revision>33</cp:revision>
  <dcterms:created xsi:type="dcterms:W3CDTF">2018-03-07T20:14:41Z</dcterms:created>
  <dcterms:modified xsi:type="dcterms:W3CDTF">2019-03-07T10:24:42Z</dcterms:modified>
</cp:coreProperties>
</file>