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421C-F974-4513-8009-A821A1338A05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B0CF-5218-406B-9173-0D22FE8FDE20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421C-F974-4513-8009-A821A1338A05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B0CF-5218-406B-9173-0D22FE8FDE20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421C-F974-4513-8009-A821A1338A05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B0CF-5218-406B-9173-0D22FE8FDE20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421C-F974-4513-8009-A821A1338A05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B0CF-5218-406B-9173-0D22FE8FDE20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421C-F974-4513-8009-A821A1338A05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B0CF-5218-406B-9173-0D22FE8FDE20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421C-F974-4513-8009-A821A1338A05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B0CF-5218-406B-9173-0D22FE8FDE20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421C-F974-4513-8009-A821A1338A05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B0CF-5218-406B-9173-0D22FE8FDE20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421C-F974-4513-8009-A821A1338A05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B0CF-5218-406B-9173-0D22FE8FDE20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421C-F974-4513-8009-A821A1338A05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B0CF-5218-406B-9173-0D22FE8FDE20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421C-F974-4513-8009-A821A1338A05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B0CF-5218-406B-9173-0D22FE8FDE20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421C-F974-4513-8009-A821A1338A05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B0CF-5218-406B-9173-0D22FE8FDE20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2F2421C-F974-4513-8009-A821A1338A05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91BB0CF-5218-406B-9173-0D22FE8FDE20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ITK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RS 07/02/2019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3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Outillage de </a:t>
            </a:r>
            <a:r>
              <a:rPr lang="fr-FR" dirty="0" err="1" smtClean="0"/>
              <a:t>loading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748680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L’atelier a « presque » (c’est ma faute) terminé l’outillage de </a:t>
            </a:r>
            <a:r>
              <a:rPr lang="fr-FR" dirty="0" err="1" smtClean="0"/>
              <a:t>loading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très belle facture, bravo!!</a:t>
            </a:r>
            <a:endParaRPr lang="fr-FR" dirty="0" smtClean="0"/>
          </a:p>
          <a:p>
            <a:r>
              <a:rPr lang="fr-FR" dirty="0" smtClean="0"/>
              <a:t>En attende du câblage capteur et des pièces </a:t>
            </a:r>
            <a:r>
              <a:rPr lang="fr-FR" dirty="0" err="1" smtClean="0"/>
              <a:t>Norelem</a:t>
            </a:r>
            <a:r>
              <a:rPr lang="fr-FR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3816424" cy="254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00" y="2276872"/>
            <a:ext cx="2160240" cy="13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00" y="3789040"/>
            <a:ext cx="2172887" cy="141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28" y="5301207"/>
            <a:ext cx="2173912" cy="144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75114"/>
            <a:ext cx="2116728" cy="115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94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 imprimante LPSC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200800" cy="245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42296"/>
            <a:ext cx="4627170" cy="391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76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Module dépôt de colle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1979712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Nous prévoyons d’acheter une imprimante Delta pour réaliser l’outil de dépôt de colle</a:t>
            </a:r>
          </a:p>
          <a:p>
            <a:r>
              <a:rPr lang="fr-FR" dirty="0" smtClean="0"/>
              <a:t>LE développement de Yann marche correctement mais souffre d’instabilités et est difficilement </a:t>
            </a:r>
            <a:r>
              <a:rPr lang="fr-FR" dirty="0" err="1" smtClean="0"/>
              <a:t>duplicable</a:t>
            </a:r>
            <a:r>
              <a:rPr lang="fr-FR" dirty="0" smtClean="0"/>
              <a:t> dans d’autres labo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30861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1925128" cy="334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04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 projet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ITK prend du retard face a la difficulté de passer les services (Data) dans le détecteur</a:t>
            </a:r>
          </a:p>
          <a:p>
            <a:r>
              <a:rPr lang="fr-FR" dirty="0" smtClean="0"/>
              <a:t>Revue de projet sur le planning prévue en Mars (1 ans de retard a prévoir)</a:t>
            </a:r>
          </a:p>
          <a:p>
            <a:r>
              <a:rPr lang="fr-FR" dirty="0" smtClean="0"/>
              <a:t>Nous ne changeons pas notre planning sur les réalisation mécanique</a:t>
            </a:r>
          </a:p>
          <a:p>
            <a:r>
              <a:rPr lang="fr-FR" dirty="0" smtClean="0"/>
              <a:t>Emménagement Salle Blanche a partir du 26/02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10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</TotalTime>
  <Words>99</Words>
  <Application>Microsoft Office PowerPoint</Application>
  <PresentationFormat>Affichage à l'écran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Clarté</vt:lpstr>
      <vt:lpstr>ITK</vt:lpstr>
      <vt:lpstr>Outillage de loading</vt:lpstr>
      <vt:lpstr>Info imprimante LPSC</vt:lpstr>
      <vt:lpstr>Module dépôt de colle</vt:lpstr>
      <vt:lpstr>Info projet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ITK</dc:title>
  <dc:creator>VIGEOLAS Eric</dc:creator>
  <cp:lastModifiedBy>VIGEOLAS Eric</cp:lastModifiedBy>
  <cp:revision>4</cp:revision>
  <dcterms:created xsi:type="dcterms:W3CDTF">2019-02-07T08:26:08Z</dcterms:created>
  <dcterms:modified xsi:type="dcterms:W3CDTF">2019-02-07T09:00:09Z</dcterms:modified>
</cp:coreProperties>
</file>