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90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24D7-2BCF-4041-B45E-0714A8B28AA3}" type="datetimeFigureOut">
              <a:rPr lang="fr-FR" smtClean="0"/>
              <a:t>07/02/2019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28F3-7748-4359-A0E6-8E57506D45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5810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24D7-2BCF-4041-B45E-0714A8B28AA3}" type="datetimeFigureOut">
              <a:rPr lang="fr-FR" smtClean="0"/>
              <a:t>07/02/2019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28F3-7748-4359-A0E6-8E57506D45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553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24D7-2BCF-4041-B45E-0714A8B28AA3}" type="datetimeFigureOut">
              <a:rPr lang="fr-FR" smtClean="0"/>
              <a:t>07/02/2019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28F3-7748-4359-A0E6-8E57506D45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755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24D7-2BCF-4041-B45E-0714A8B28AA3}" type="datetimeFigureOut">
              <a:rPr lang="fr-FR" smtClean="0"/>
              <a:t>07/02/2019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28F3-7748-4359-A0E6-8E57506D45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463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24D7-2BCF-4041-B45E-0714A8B28AA3}" type="datetimeFigureOut">
              <a:rPr lang="fr-FR" smtClean="0"/>
              <a:t>07/02/2019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28F3-7748-4359-A0E6-8E57506D45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697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24D7-2BCF-4041-B45E-0714A8B28AA3}" type="datetimeFigureOut">
              <a:rPr lang="fr-FR" smtClean="0"/>
              <a:t>07/02/2019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28F3-7748-4359-A0E6-8E57506D45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770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24D7-2BCF-4041-B45E-0714A8B28AA3}" type="datetimeFigureOut">
              <a:rPr lang="fr-FR" smtClean="0"/>
              <a:t>07/02/2019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28F3-7748-4359-A0E6-8E57506D45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4781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24D7-2BCF-4041-B45E-0714A8B28AA3}" type="datetimeFigureOut">
              <a:rPr lang="fr-FR" smtClean="0"/>
              <a:t>07/02/2019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28F3-7748-4359-A0E6-8E57506D45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589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24D7-2BCF-4041-B45E-0714A8B28AA3}" type="datetimeFigureOut">
              <a:rPr lang="fr-FR" smtClean="0"/>
              <a:t>07/02/2019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28F3-7748-4359-A0E6-8E57506D45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1574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24D7-2BCF-4041-B45E-0714A8B28AA3}" type="datetimeFigureOut">
              <a:rPr lang="fr-FR" smtClean="0"/>
              <a:t>07/02/2019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28F3-7748-4359-A0E6-8E57506D45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12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24D7-2BCF-4041-B45E-0714A8B28AA3}" type="datetimeFigureOut">
              <a:rPr lang="fr-FR" smtClean="0"/>
              <a:t>07/02/2019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28F3-7748-4359-A0E6-8E57506D45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5732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924D7-2BCF-4041-B45E-0714A8B28AA3}" type="datetimeFigureOut">
              <a:rPr lang="fr-FR" smtClean="0"/>
              <a:t>07/02/2019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E28F3-7748-4359-A0E6-8E57506D45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167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241402"/>
            <a:ext cx="4020917" cy="30156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195" y="241401"/>
            <a:ext cx="4020920" cy="30156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3363164"/>
            <a:ext cx="4020920" cy="30156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195" y="3363163"/>
            <a:ext cx="4020920" cy="30156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86401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u="sng" dirty="0" smtClean="0"/>
              <a:t>Documents pour </a:t>
            </a:r>
            <a:r>
              <a:rPr lang="fr-FR" sz="3200" u="sng" dirty="0" err="1" smtClean="0"/>
              <a:t>Acceptance</a:t>
            </a:r>
            <a:r>
              <a:rPr lang="fr-FR" sz="3200" u="sng" dirty="0" smtClean="0"/>
              <a:t> </a:t>
            </a:r>
            <a:r>
              <a:rPr lang="fr-FR" sz="3200" u="sng" dirty="0" err="1" smtClean="0"/>
              <a:t>Review</a:t>
            </a:r>
            <a:r>
              <a:rPr lang="fr-FR" sz="3200" u="sng" dirty="0" smtClean="0"/>
              <a:t> (avril 19)</a:t>
            </a:r>
            <a:endParaRPr lang="fr-FR" sz="3200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600" dirty="0" err="1" smtClean="0"/>
              <a:t>Acceptance</a:t>
            </a:r>
            <a:r>
              <a:rPr lang="fr-FR" sz="1600" dirty="0" smtClean="0"/>
              <a:t> Matrix : preuves respect des spécifications</a:t>
            </a:r>
          </a:p>
          <a:p>
            <a:r>
              <a:rPr lang="fr-FR" sz="1600" dirty="0" err="1" smtClean="0"/>
              <a:t>Assembly</a:t>
            </a:r>
            <a:r>
              <a:rPr lang="fr-FR" sz="1600" dirty="0" smtClean="0"/>
              <a:t> Plan + Nomenclature + Plans</a:t>
            </a:r>
          </a:p>
          <a:p>
            <a:r>
              <a:rPr lang="fr-FR" sz="1600" dirty="0" smtClean="0"/>
              <a:t>Maintenance Plan</a:t>
            </a:r>
          </a:p>
          <a:p>
            <a:r>
              <a:rPr lang="fr-FR" sz="1600" dirty="0" err="1" smtClean="0"/>
              <a:t>Risk</a:t>
            </a:r>
            <a:r>
              <a:rPr lang="fr-FR" sz="1600" dirty="0" smtClean="0"/>
              <a:t> </a:t>
            </a:r>
            <a:r>
              <a:rPr lang="fr-FR" sz="1600" dirty="0" err="1" smtClean="0"/>
              <a:t>Registry</a:t>
            </a:r>
            <a:endParaRPr lang="fr-FR" sz="1600" dirty="0" smtClean="0"/>
          </a:p>
          <a:p>
            <a:r>
              <a:rPr lang="fr-FR" sz="1600" dirty="0" smtClean="0"/>
              <a:t>Hazard </a:t>
            </a:r>
            <a:r>
              <a:rPr lang="fr-FR" sz="1600" dirty="0" err="1" smtClean="0"/>
              <a:t>list</a:t>
            </a:r>
            <a:r>
              <a:rPr lang="fr-FR" sz="1600" dirty="0" smtClean="0"/>
              <a:t> + preuves respect du plan</a:t>
            </a:r>
          </a:p>
          <a:p>
            <a:r>
              <a:rPr lang="fr-FR" sz="1600" dirty="0" smtClean="0"/>
              <a:t>Preuve de mise en place du Protocole du système de Protection (Test de Qualification) </a:t>
            </a:r>
          </a:p>
          <a:p>
            <a:r>
              <a:rPr lang="fr-FR" sz="1600" dirty="0" smtClean="0"/>
              <a:t>Test Plan + Résultats de Tests </a:t>
            </a:r>
          </a:p>
          <a:p>
            <a:r>
              <a:rPr lang="fr-FR" sz="1600" dirty="0" smtClean="0"/>
              <a:t>Fiches d’assemblage</a:t>
            </a:r>
          </a:p>
          <a:p>
            <a:r>
              <a:rPr lang="fr-FR" sz="1600" dirty="0" smtClean="0"/>
              <a:t>Fiches de non-conformité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7259150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59</Words>
  <Application>Microsoft Office PowerPoint</Application>
  <PresentationFormat>Affichage à l'écran (4:3)</PresentationFormat>
  <Paragraphs>10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Documents pour Acceptance Review (avril 19)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Karst</dc:creator>
  <cp:lastModifiedBy>Pierre Karst</cp:lastModifiedBy>
  <cp:revision>2</cp:revision>
  <cp:lastPrinted>2019-02-07T08:27:27Z</cp:lastPrinted>
  <dcterms:created xsi:type="dcterms:W3CDTF">2019-02-07T08:12:06Z</dcterms:created>
  <dcterms:modified xsi:type="dcterms:W3CDTF">2019-02-07T08:29:39Z</dcterms:modified>
</cp:coreProperties>
</file>