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03639B-FAAC-4F58-97FB-AF19B10CEEC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0A7D763-7520-4E4E-A599-4E3CDF5D0D88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Ingénieur Mécanicien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Vigeolas le 25/02/2019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0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78112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Bac C</a:t>
            </a:r>
          </a:p>
          <a:p>
            <a:r>
              <a:rPr lang="fr-FR" dirty="0" smtClean="0"/>
              <a:t>Classe préparatoire M’ (beaucoup de math)</a:t>
            </a:r>
          </a:p>
          <a:p>
            <a:r>
              <a:rPr lang="fr-FR" dirty="0" smtClean="0"/>
              <a:t>Concours ENSI (à l’époque, qui réunissait 50 Ecoles d’ingénieurs )</a:t>
            </a:r>
          </a:p>
          <a:p>
            <a:r>
              <a:rPr lang="fr-FR" dirty="0" smtClean="0"/>
              <a:t>Ecole de Mécanique et des Microtechniques de Besançon</a:t>
            </a:r>
          </a:p>
          <a:p>
            <a:r>
              <a:rPr lang="fr-FR" dirty="0" smtClean="0"/>
              <a:t>2 années de service National en Guyane au Centre Spatial de Kourou </a:t>
            </a:r>
          </a:p>
          <a:p>
            <a:r>
              <a:rPr lang="fr-FR" dirty="0" smtClean="0"/>
              <a:t>Arrivée au CPPM en 1997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400345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7812360" y="537321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812360" y="371703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C’est moi !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920372" y="4086364"/>
            <a:ext cx="529342" cy="12868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6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Détecteur Atlas Pixel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08912" cy="52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02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12 ans de bons et loyaux services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496944" cy="44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188"/>
            <a:ext cx="2267744" cy="219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9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Concevoir ces détecteurs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1215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1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métier d’ingénieur mécanicien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723312" cy="1396752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Conception</a:t>
            </a:r>
          </a:p>
          <a:p>
            <a:r>
              <a:rPr lang="fr-FR" dirty="0" smtClean="0"/>
              <a:t>Réalisation</a:t>
            </a:r>
          </a:p>
          <a:p>
            <a:r>
              <a:rPr lang="fr-FR" dirty="0" smtClean="0"/>
              <a:t>Simulation</a:t>
            </a:r>
          </a:p>
          <a:p>
            <a:r>
              <a:rPr lang="fr-FR" dirty="0" smtClean="0"/>
              <a:t>Intégration et montage</a:t>
            </a:r>
          </a:p>
          <a:p>
            <a:r>
              <a:rPr lang="fr-FR" dirty="0" smtClean="0"/>
              <a:t>Caractérisation</a:t>
            </a:r>
          </a:p>
          <a:p>
            <a:r>
              <a:rPr lang="fr-FR" dirty="0" smtClean="0"/>
              <a:t>Prototypage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653281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61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CAO, La Simulation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http://img.tomshardware.com/us/2008/03/14/the_fifteen_greatest_hacking_exploits/dassault_systemes_ca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312368" cy="248059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3779320" cy="273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11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projets</a:t>
            </a:r>
            <a:endParaRPr lang="fr-FR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08912" cy="506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03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petite histoire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957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78" y="1379636"/>
            <a:ext cx="4655161" cy="267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62" y="4149080"/>
            <a:ext cx="4661277" cy="25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5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Résonance des fils de </a:t>
            </a:r>
            <a:r>
              <a:rPr lang="fr-FR" dirty="0" err="1" smtClean="0"/>
              <a:t>Wire</a:t>
            </a:r>
            <a:r>
              <a:rPr lang="fr-FR" dirty="0" smtClean="0"/>
              <a:t> </a:t>
            </a:r>
            <a:r>
              <a:rPr lang="fr-FR" dirty="0" err="1" smtClean="0"/>
              <a:t>Bonding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7" y="1469683"/>
            <a:ext cx="4032448" cy="296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4385094" cy="198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38" y="1469683"/>
            <a:ext cx="2200005" cy="484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40968"/>
            <a:ext cx="2088232" cy="135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49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140</TotalTime>
  <Words>99</Words>
  <Application>Microsoft Office PowerPoint</Application>
  <PresentationFormat>Affichage à l'écran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Clarté</vt:lpstr>
      <vt:lpstr>Ingénieur Mécanicien </vt:lpstr>
      <vt:lpstr>Détecteur Atlas Pixel</vt:lpstr>
      <vt:lpstr>12 ans de bons et loyaux services</vt:lpstr>
      <vt:lpstr>Concevoir ces détecteurs</vt:lpstr>
      <vt:lpstr>Le métier d’ingénieur mécanicien</vt:lpstr>
      <vt:lpstr>La CAO, La Simulation </vt:lpstr>
      <vt:lpstr>Les projets</vt:lpstr>
      <vt:lpstr>Une petite histoire </vt:lpstr>
      <vt:lpstr>Résonance des fils de Wire Bonding</vt:lpstr>
      <vt:lpstr>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Ingénieur Mécanicien</dc:title>
  <dc:creator>VIGEOLAS Eric</dc:creator>
  <cp:lastModifiedBy>VIGEOLAS Eric</cp:lastModifiedBy>
  <cp:revision>9</cp:revision>
  <dcterms:created xsi:type="dcterms:W3CDTF">2019-02-25T08:48:22Z</dcterms:created>
  <dcterms:modified xsi:type="dcterms:W3CDTF">2019-02-26T08:56:15Z</dcterms:modified>
</cp:coreProperties>
</file>