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79" autoAdjust="0"/>
  </p:normalViewPr>
  <p:slideViewPr>
    <p:cSldViewPr snapToGrid="0">
      <p:cViewPr varScale="1">
        <p:scale>
          <a:sx n="56" d="100"/>
          <a:sy n="56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53234-2CBE-47EA-86C5-6429ECEE398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4B62-7380-403B-A183-6468BD8CF9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4B62-7380-403B-A183-6468BD8CF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5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5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0B10-1A89-40F1-BF4D-8DB52C0F249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5481-E4D7-40AC-B2A1-FF68A637CA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2334"/>
          <a:stretch/>
        </p:blipFill>
        <p:spPr>
          <a:xfrm>
            <a:off x="5436295" y="1315232"/>
            <a:ext cx="5611661" cy="3830528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416940" y="3707704"/>
            <a:ext cx="3038128" cy="102713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altLang="en-US" sz="2800" b="1" dirty="0" smtClean="0">
                <a:solidFill>
                  <a:schemeClr val="accent2"/>
                </a:solidFill>
              </a:rPr>
              <a:t>« </a:t>
            </a:r>
            <a:r>
              <a:rPr lang="fr-FR" altLang="en-US" sz="2000" b="1" i="1" dirty="0">
                <a:solidFill>
                  <a:schemeClr val="accent2"/>
                </a:solidFill>
              </a:rPr>
              <a:t>En science, l’instrumentation est une technique de mise en œuvre d’appareils de mesures, d’actionneurs, de capteurs, de contrôleurs en vue de créer un système d’acquisition de données ou de commande. »</a:t>
            </a:r>
          </a:p>
          <a:p>
            <a:endParaRPr lang="fr-FR" altLang="en-US" sz="900" b="1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3788" r="88086" b="71313"/>
          <a:stretch>
            <a:fillRect/>
          </a:stretch>
        </p:blipFill>
        <p:spPr bwMode="auto">
          <a:xfrm>
            <a:off x="5457226" y="3206663"/>
            <a:ext cx="517688" cy="5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 rot="20711300">
            <a:off x="4544936" y="970228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400" b="1" u="sng" dirty="0">
                <a:solidFill>
                  <a:schemeClr val="accent2"/>
                </a:solidFill>
              </a:rPr>
              <a:t>R&amp;D</a:t>
            </a:r>
            <a:endParaRPr lang="en-US" sz="1400" u="sng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09242" y="613776"/>
            <a:ext cx="517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en-US" sz="1400" b="1" u="sng" dirty="0" smtClean="0">
                <a:solidFill>
                  <a:schemeClr val="accent2"/>
                </a:solidFill>
              </a:rPr>
              <a:t>Conception, Construction</a:t>
            </a:r>
            <a:r>
              <a:rPr lang="fr-FR" altLang="en-US" sz="1400" b="1" u="sng" dirty="0">
                <a:solidFill>
                  <a:schemeClr val="accent2"/>
                </a:solidFill>
              </a:rPr>
              <a:t>, </a:t>
            </a:r>
            <a:r>
              <a:rPr lang="fr-FR" altLang="en-US" sz="1400" b="1" u="sng" dirty="0" smtClean="0">
                <a:solidFill>
                  <a:schemeClr val="accent2"/>
                </a:solidFill>
              </a:rPr>
              <a:t>installation</a:t>
            </a:r>
            <a:r>
              <a:rPr lang="fr-FR" altLang="en-US" sz="1400" b="1" u="sng" dirty="0">
                <a:solidFill>
                  <a:schemeClr val="accent2"/>
                </a:solidFill>
              </a:rPr>
              <a:t>, </a:t>
            </a:r>
            <a:r>
              <a:rPr lang="fr-FR" altLang="en-US" sz="1400" b="1" u="sng" dirty="0" smtClean="0">
                <a:solidFill>
                  <a:schemeClr val="accent2"/>
                </a:solidFill>
              </a:rPr>
              <a:t> </a:t>
            </a:r>
            <a:r>
              <a:rPr lang="fr-FR" altLang="en-US" sz="1400" b="1" u="sng" dirty="0">
                <a:solidFill>
                  <a:schemeClr val="accent2"/>
                </a:solidFill>
              </a:rPr>
              <a:t>mise en service, </a:t>
            </a:r>
            <a:r>
              <a:rPr lang="fr-FR" altLang="en-US" sz="1400" b="1" u="sng" dirty="0" smtClean="0">
                <a:solidFill>
                  <a:schemeClr val="accent2"/>
                </a:solidFill>
              </a:rPr>
              <a:t>réparation </a:t>
            </a:r>
          </a:p>
          <a:p>
            <a:pPr algn="ctr"/>
            <a:r>
              <a:rPr lang="fr-FR" altLang="en-US" sz="1400" b="1" u="sng" dirty="0" smtClean="0">
                <a:solidFill>
                  <a:schemeClr val="accent2"/>
                </a:solidFill>
              </a:rPr>
              <a:t>et maintenance </a:t>
            </a:r>
            <a:r>
              <a:rPr lang="fr-FR" altLang="en-US" sz="1400" b="1" u="sng" dirty="0">
                <a:solidFill>
                  <a:schemeClr val="accent2"/>
                </a:solidFill>
              </a:rPr>
              <a:t>des instruments de mesures</a:t>
            </a:r>
            <a:endParaRPr lang="en-US" sz="1400" u="sng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924011">
            <a:off x="10910171" y="1027134"/>
            <a:ext cx="3055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400" b="1" dirty="0">
                <a:solidFill>
                  <a:schemeClr val="accent2"/>
                </a:solidFill>
              </a:rPr>
              <a:t>Accélérateurs – </a:t>
            </a:r>
            <a:r>
              <a:rPr lang="fr-FR" altLang="en-US" sz="1400" b="1" u="sng" dirty="0">
                <a:solidFill>
                  <a:schemeClr val="accent2"/>
                </a:solidFill>
              </a:rPr>
              <a:t>faisceaux de </a:t>
            </a:r>
            <a:r>
              <a:rPr lang="fr-FR" altLang="en-US" sz="1400" b="1" u="sng" dirty="0" smtClean="0">
                <a:solidFill>
                  <a:schemeClr val="accent2"/>
                </a:solidFill>
              </a:rPr>
              <a:t>particules</a:t>
            </a:r>
            <a:endParaRPr lang="fr-FR" altLang="en-US" sz="1400" b="1" u="sng" dirty="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86993" y="1866378"/>
            <a:ext cx="99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1400" b="1" u="sng" dirty="0">
                <a:solidFill>
                  <a:schemeClr val="accent2"/>
                </a:solidFill>
              </a:rPr>
              <a:t>Détecteurs</a:t>
            </a:r>
            <a:endParaRPr lang="en-US" sz="1400" u="sng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085535" y="2154477"/>
            <a:ext cx="293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en-US" sz="1400" b="1" u="sng" dirty="0">
                <a:solidFill>
                  <a:schemeClr val="accent2"/>
                </a:solidFill>
              </a:rPr>
              <a:t>télescopes</a:t>
            </a:r>
            <a:r>
              <a:rPr lang="fr-FR" altLang="en-US" sz="1400" b="1" dirty="0">
                <a:solidFill>
                  <a:schemeClr val="accent2"/>
                </a:solidFill>
              </a:rPr>
              <a:t>, spectromètres, satellites</a:t>
            </a:r>
            <a:r>
              <a:rPr lang="fr-FR" altLang="en-US" sz="1400" b="1" dirty="0" smtClean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fr-FR" altLang="en-US" sz="1400" b="1" dirty="0" smtClean="0">
                <a:solidFill>
                  <a:schemeClr val="accent2"/>
                </a:solidFill>
              </a:rPr>
              <a:t> </a:t>
            </a:r>
            <a:r>
              <a:rPr lang="fr-FR" altLang="en-US" sz="1400" b="1" u="sng" dirty="0" err="1">
                <a:solidFill>
                  <a:schemeClr val="accent2"/>
                </a:solidFill>
              </a:rPr>
              <a:t>trajectographes</a:t>
            </a:r>
            <a:r>
              <a:rPr lang="fr-FR" altLang="en-US" sz="1400" b="1" dirty="0">
                <a:solidFill>
                  <a:schemeClr val="accent2"/>
                </a:solidFill>
              </a:rPr>
              <a:t>, </a:t>
            </a:r>
            <a:r>
              <a:rPr lang="fr-FR" altLang="en-US" sz="1400" b="1" u="sng" dirty="0">
                <a:solidFill>
                  <a:schemeClr val="accent2"/>
                </a:solidFill>
              </a:rPr>
              <a:t>calorimètres</a:t>
            </a:r>
            <a:r>
              <a:rPr lang="fr-FR" altLang="en-US" sz="1400" b="1" dirty="0" smtClean="0">
                <a:solidFill>
                  <a:schemeClr val="accent2"/>
                </a:solidFill>
              </a:rPr>
              <a:t>…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06040" y="1640910"/>
            <a:ext cx="256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en-US" sz="1400" b="1" u="sng" dirty="0">
                <a:solidFill>
                  <a:schemeClr val="accent2"/>
                </a:solidFill>
              </a:rPr>
              <a:t>Mécanique</a:t>
            </a:r>
            <a:r>
              <a:rPr lang="fr-FR" altLang="en-US" sz="1400" b="1" dirty="0">
                <a:solidFill>
                  <a:schemeClr val="accent2"/>
                </a:solidFill>
              </a:rPr>
              <a:t>, </a:t>
            </a:r>
            <a:r>
              <a:rPr lang="fr-FR" altLang="en-US" sz="1400" b="1" u="sng" dirty="0">
                <a:solidFill>
                  <a:schemeClr val="accent2"/>
                </a:solidFill>
              </a:rPr>
              <a:t>électronique</a:t>
            </a:r>
            <a:r>
              <a:rPr lang="fr-FR" altLang="en-US" sz="1400" b="1" dirty="0">
                <a:solidFill>
                  <a:schemeClr val="accent2"/>
                </a:solidFill>
              </a:rPr>
              <a:t>, </a:t>
            </a:r>
            <a:endParaRPr lang="fr-FR" altLang="en-US" sz="1400" b="1" dirty="0" smtClean="0">
              <a:solidFill>
                <a:schemeClr val="accent2"/>
              </a:solidFill>
            </a:endParaRPr>
          </a:p>
          <a:p>
            <a:pPr algn="ctr"/>
            <a:r>
              <a:rPr lang="fr-FR" altLang="en-US" sz="1400" b="1" dirty="0" smtClean="0">
                <a:solidFill>
                  <a:schemeClr val="accent2"/>
                </a:solidFill>
              </a:rPr>
              <a:t>cryogénie</a:t>
            </a:r>
            <a:r>
              <a:rPr lang="fr-FR" altLang="en-US" sz="1400" b="1" dirty="0">
                <a:solidFill>
                  <a:schemeClr val="accent2"/>
                </a:solidFill>
              </a:rPr>
              <a:t>, électromagnétisme</a:t>
            </a:r>
            <a:r>
              <a:rPr lang="fr-FR" altLang="en-US" sz="1400" b="1" dirty="0" smtClean="0">
                <a:solidFill>
                  <a:schemeClr val="accent2"/>
                </a:solidFill>
              </a:rPr>
              <a:t>…</a:t>
            </a:r>
            <a:endParaRPr lang="fr-F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99347" y="2630466"/>
            <a:ext cx="1723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en-US" sz="1400" b="1" u="sng" dirty="0" smtClean="0">
                <a:solidFill>
                  <a:schemeClr val="accent2"/>
                </a:solidFill>
              </a:rPr>
              <a:t>Informatique</a:t>
            </a:r>
          </a:p>
          <a:p>
            <a:pPr algn="ctr"/>
            <a:r>
              <a:rPr lang="fr-FR" altLang="en-US" sz="1400" b="1" u="sng" dirty="0" smtClean="0">
                <a:solidFill>
                  <a:schemeClr val="accent2"/>
                </a:solidFill>
              </a:rPr>
              <a:t> </a:t>
            </a:r>
            <a:r>
              <a:rPr lang="fr-FR" altLang="en-US" sz="1400" b="1" u="sng" dirty="0">
                <a:solidFill>
                  <a:schemeClr val="accent2"/>
                </a:solidFill>
              </a:rPr>
              <a:t>(conception, tests, </a:t>
            </a:r>
            <a:endParaRPr lang="fr-FR" altLang="en-US" sz="1400" b="1" u="sng" dirty="0" smtClean="0">
              <a:solidFill>
                <a:schemeClr val="accent2"/>
              </a:solidFill>
            </a:endParaRPr>
          </a:p>
          <a:p>
            <a:pPr algn="ctr"/>
            <a:r>
              <a:rPr lang="fr-FR" altLang="en-US" sz="1400" b="1" u="sng" dirty="0" smtClean="0">
                <a:solidFill>
                  <a:schemeClr val="accent2"/>
                </a:solidFill>
              </a:rPr>
              <a:t>monitoring</a:t>
            </a:r>
            <a:r>
              <a:rPr lang="fr-FR" altLang="en-US" sz="1400" b="1" u="sng" dirty="0">
                <a:solidFill>
                  <a:schemeClr val="accent2"/>
                </a:solidFill>
              </a:rPr>
              <a:t>, </a:t>
            </a:r>
            <a:r>
              <a:rPr lang="fr-FR" altLang="en-US" sz="1400" b="1" u="sng" dirty="0" smtClean="0">
                <a:solidFill>
                  <a:schemeClr val="accent2"/>
                </a:solidFill>
              </a:rPr>
              <a:t>analyse)</a:t>
            </a:r>
            <a:endParaRPr lang="fr-FR" altLang="en-US" sz="1400" b="1" u="sng" dirty="0">
              <a:solidFill>
                <a:schemeClr val="accent2"/>
              </a:solidFill>
            </a:endParaRPr>
          </a:p>
        </p:txBody>
      </p:sp>
      <p:pic>
        <p:nvPicPr>
          <p:cNvPr id="20" name="Picture 9" descr="PC_brok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35" y="3502336"/>
            <a:ext cx="1496024" cy="13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3327698" y="5887234"/>
            <a:ext cx="2555309" cy="4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Meetings réguliers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t="6819"/>
          <a:stretch/>
        </p:blipFill>
        <p:spPr>
          <a:xfrm>
            <a:off x="13128326" y="6363222"/>
            <a:ext cx="3243191" cy="30220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062" y="5077960"/>
            <a:ext cx="5736796" cy="20086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4327" y="7503090"/>
            <a:ext cx="6173909" cy="209811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534416" y="6886534"/>
            <a:ext cx="588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 tests, des tests et puis un peu des tests…</a:t>
            </a:r>
            <a:endParaRPr lang="fr-FR" sz="2000" b="1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2000" b="1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Analyse de données… de tests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559474" y="0"/>
            <a:ext cx="721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lef" panose="00000500000000000000" pitchFamily="2" charset="-79"/>
                <a:cs typeface="Alef" panose="00000500000000000000" pitchFamily="2" charset="-79"/>
              </a:rPr>
              <a:t>Ingénieur en instrumentation</a:t>
            </a:r>
            <a:endParaRPr lang="en-US" sz="36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0" y="7630434"/>
            <a:ext cx="3344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Présentations (collaboration, conférence, séminaire…)</a:t>
            </a:r>
          </a:p>
          <a:p>
            <a:pPr algn="ctr"/>
            <a:endParaRPr lang="fr-FR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Ecriture de papiers, manuels, notes internes.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37993" y="4874713"/>
            <a:ext cx="2981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Travail en collaboration</a:t>
            </a:r>
          </a:p>
          <a:p>
            <a:pPr algn="ctr"/>
            <a:endParaRPr lang="fr-FR" sz="2000" b="1" dirty="0">
              <a:solidFill>
                <a:schemeClr val="accent2"/>
              </a:solidFill>
            </a:endParaRPr>
          </a:p>
          <a:p>
            <a:pPr algn="ctr"/>
            <a:endParaRPr lang="fr-FR" sz="2000" b="1" dirty="0" smtClean="0">
              <a:solidFill>
                <a:schemeClr val="accent2"/>
              </a:solidFill>
            </a:endParaRPr>
          </a:p>
          <a:p>
            <a:pPr algn="ctr"/>
            <a:endParaRPr lang="fr-FR" sz="2000" b="1" dirty="0">
              <a:solidFill>
                <a:schemeClr val="accent2"/>
              </a:solidFill>
            </a:endParaRPr>
          </a:p>
          <a:p>
            <a:pPr algn="ctr"/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364" y="5285982"/>
            <a:ext cx="5962389" cy="1981051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5" y="298943"/>
            <a:ext cx="1077239" cy="103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947" y="400831"/>
            <a:ext cx="1729995" cy="197911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4" r="66613"/>
          <a:stretch/>
        </p:blipFill>
        <p:spPr>
          <a:xfrm>
            <a:off x="467847" y="2755725"/>
            <a:ext cx="2312930" cy="193622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1358" y="7503091"/>
            <a:ext cx="2605413" cy="1954060"/>
          </a:xfrm>
          <a:prstGeom prst="rect">
            <a:avLst/>
          </a:prstGeom>
        </p:spPr>
      </p:pic>
      <p:pic>
        <p:nvPicPr>
          <p:cNvPr id="42" name="Picture 4" descr="lh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83" y="237993"/>
            <a:ext cx="2612767" cy="17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42068" y="3018771"/>
            <a:ext cx="3191247" cy="25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2924</TotalTime>
  <Words>135</Words>
  <Application>Microsoft Office PowerPoint</Application>
  <PresentationFormat>Personnalisé</PresentationFormat>
  <Paragraphs>24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Aharoni</vt:lpstr>
      <vt:lpstr>Alef</vt:lpstr>
      <vt:lpstr>Arial</vt:lpstr>
      <vt:lpstr>Calibri</vt:lpstr>
      <vt:lpstr>Calibri Light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Barrillon</dc:creator>
  <cp:lastModifiedBy>Pierre Barrillon</cp:lastModifiedBy>
  <cp:revision>41</cp:revision>
  <dcterms:created xsi:type="dcterms:W3CDTF">2018-11-15T18:28:07Z</dcterms:created>
  <dcterms:modified xsi:type="dcterms:W3CDTF">2019-02-21T15:29:13Z</dcterms:modified>
</cp:coreProperties>
</file>