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6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38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08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44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86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81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76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09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26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70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96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46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DAE51-0655-457D-A0F8-0C4DC60FE4AA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30AAC-1F1A-4EA3-A148-0618DE31A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25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542"/>
            <a:ext cx="12192000" cy="681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0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821" y="0"/>
            <a:ext cx="6695230" cy="651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241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cosquer alain</dc:creator>
  <cp:lastModifiedBy>cosquer alain</cp:lastModifiedBy>
  <cp:revision>1</cp:revision>
  <dcterms:created xsi:type="dcterms:W3CDTF">2019-01-17T08:59:18Z</dcterms:created>
  <dcterms:modified xsi:type="dcterms:W3CDTF">2019-01-17T08:59:55Z</dcterms:modified>
</cp:coreProperties>
</file>