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9C45284-809E-43EB-BAC1-051B4AABBC3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2C77FE-56A5-4995-9702-F3B4657395CD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Heaters Loading @CPPM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Vigeolas 17/12/2018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0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Stycast 2850FT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211683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Following the observation we made that the glue tend to dry out and get more viscous in a 1kg Pot. We decided to split, at the opening, the glue in several little cartridges </a:t>
            </a:r>
            <a:r>
              <a:rPr lang="en-US" dirty="0" smtClean="0">
                <a:sym typeface="Wingdings" panose="05000000000000000000" pitchFamily="2" charset="2"/>
              </a:rPr>
              <a:t> Worth after one month non of the pot are usable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Viscosity change </a:t>
            </a:r>
            <a:r>
              <a:rPr lang="en-US" dirty="0" smtClean="0">
                <a:sym typeface="Wingdings" panose="05000000000000000000" pitchFamily="2" charset="2"/>
              </a:rPr>
              <a:t>will </a:t>
            </a:r>
            <a:r>
              <a:rPr lang="en-US" dirty="0" smtClean="0">
                <a:sym typeface="Wingdings" panose="05000000000000000000" pitchFamily="2" charset="2"/>
              </a:rPr>
              <a:t>make this glue usage quite difficult during detector assembly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will try a systematic warm up of the glue (50°C) 1 h before mixing to increase </a:t>
            </a:r>
            <a:r>
              <a:rPr lang="en-US" dirty="0" smtClean="0"/>
              <a:t>repeatability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62151"/>
            <a:ext cx="468722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1432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2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Tooling design progress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2476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axis deposition tool is ready</a:t>
            </a:r>
          </a:p>
          <a:p>
            <a:r>
              <a:rPr lang="en-US" dirty="0" smtClean="0"/>
              <a:t>We started the first deposition trials</a:t>
            </a:r>
          </a:p>
          <a:p>
            <a:r>
              <a:rPr lang="en-US" dirty="0" smtClean="0"/>
              <a:t>January we will run glass deposition test to control repeatability and optimize pattern and surface coverage</a:t>
            </a:r>
          </a:p>
          <a:p>
            <a:r>
              <a:rPr lang="en-US" dirty="0" smtClean="0"/>
              <a:t>We will perform minimal thickness measurement vs load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06416"/>
            <a:ext cx="1688346" cy="16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59" y="1268760"/>
            <a:ext cx="2992546" cy="49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41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 loading tool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almost done, just need to complete the bridge design</a:t>
            </a:r>
          </a:p>
          <a:p>
            <a:r>
              <a:rPr lang="en-US" dirty="0" smtClean="0"/>
              <a:t>Load cell has been added + micro screw for vertical adjustment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5072887" cy="33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uble flèche verticale 3"/>
          <p:cNvSpPr/>
          <p:nvPr/>
        </p:nvSpPr>
        <p:spPr>
          <a:xfrm>
            <a:off x="4932040" y="4581128"/>
            <a:ext cx="144016" cy="50405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4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Heater placement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alignment references has been added to align the heater before cell mounting and heater loading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5616624" cy="426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64288" y="374839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Heater footprint</a:t>
            </a:r>
            <a:endParaRPr lang="en-US" dirty="0"/>
          </a:p>
        </p:txBody>
      </p:sp>
      <p:cxnSp>
        <p:nvCxnSpPr>
          <p:cNvPr id="6" name="Connecteur droit avec flèche 5"/>
          <p:cNvCxnSpPr>
            <a:stCxn id="4" idx="1"/>
          </p:cNvCxnSpPr>
          <p:nvPr/>
        </p:nvCxnSpPr>
        <p:spPr>
          <a:xfrm flipH="1">
            <a:off x="5652120" y="3933056"/>
            <a:ext cx="1512168" cy="694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308303" y="257512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blocs</a:t>
            </a:r>
            <a:endParaRPr lang="en-US" dirty="0"/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3347863" y="2759790"/>
            <a:ext cx="3960440" cy="453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8" idx="1"/>
          </p:cNvCxnSpPr>
          <p:nvPr/>
        </p:nvCxnSpPr>
        <p:spPr>
          <a:xfrm flipH="1">
            <a:off x="4860032" y="2759790"/>
            <a:ext cx="2448271" cy="4531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8" idx="1"/>
          </p:cNvCxnSpPr>
          <p:nvPr/>
        </p:nvCxnSpPr>
        <p:spPr>
          <a:xfrm flipH="1">
            <a:off x="5652120" y="2759790"/>
            <a:ext cx="1656183" cy="1520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7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handling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will be vacuumed on the TPG surface, gap will be added on the cooling bloc to create a kinematic assembly</a:t>
            </a:r>
          </a:p>
          <a:p>
            <a:r>
              <a:rPr lang="en-US" dirty="0" smtClean="0"/>
              <a:t>Cell alignment is done with the cooling bloc pins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5714"/>
            <a:ext cx="7488832" cy="276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3212976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Grove to prevent from glue excess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899592" y="3582308"/>
            <a:ext cx="648072" cy="151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214461" y="2924304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TPG vacuum grove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275856" y="3293636"/>
            <a:ext cx="1224136" cy="2007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868144" y="329363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for kinematic assembly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5436096" y="3662968"/>
            <a:ext cx="720080" cy="1638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Alignment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kinematic assembly has been designed for the cell alignment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6408712" cy="39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2411760" y="2420888"/>
            <a:ext cx="57606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411760" y="2420888"/>
            <a:ext cx="23042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4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expect a better management of the glue with the warming step which will be added prior to the deposition</a:t>
            </a:r>
          </a:p>
          <a:p>
            <a:r>
              <a:rPr lang="en-US" dirty="0" smtClean="0"/>
              <a:t>By January we will focus on glue deposition optimization and repeatability tests on glass tiles</a:t>
            </a:r>
          </a:p>
          <a:p>
            <a:r>
              <a:rPr lang="en-US" dirty="0" smtClean="0"/>
              <a:t>By end of January we will be ready for heaters assembly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22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299</TotalTime>
  <Words>279</Words>
  <Application>Microsoft Office PowerPoint</Application>
  <PresentationFormat>Affichage à l'écran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Clarté</vt:lpstr>
      <vt:lpstr>Heaters Loading @CPPM</vt:lpstr>
      <vt:lpstr>Stycast 2850FT</vt:lpstr>
      <vt:lpstr>Tooling design progress</vt:lpstr>
      <vt:lpstr>Heater loading tool</vt:lpstr>
      <vt:lpstr>Heater placement</vt:lpstr>
      <vt:lpstr>Cell handling</vt:lpstr>
      <vt:lpstr>Cell Alignment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Heaters Loading @CPPM</dc:title>
  <dc:creator>VIGEOLAS Eric</dc:creator>
  <cp:lastModifiedBy>VIGEOLAS Eric</cp:lastModifiedBy>
  <cp:revision>12</cp:revision>
  <dcterms:created xsi:type="dcterms:W3CDTF">2018-12-14T10:09:14Z</dcterms:created>
  <dcterms:modified xsi:type="dcterms:W3CDTF">2018-12-18T08:17:19Z</dcterms:modified>
</cp:coreProperties>
</file>