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03A1-CE83-41E9-A10D-831D4F55551F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8567-767C-44C5-B6F6-F5E2B8196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19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03A1-CE83-41E9-A10D-831D4F55551F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8567-767C-44C5-B6F6-F5E2B8196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60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03A1-CE83-41E9-A10D-831D4F55551F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8567-767C-44C5-B6F6-F5E2B8196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16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03A1-CE83-41E9-A10D-831D4F55551F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8567-767C-44C5-B6F6-F5E2B8196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45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03A1-CE83-41E9-A10D-831D4F55551F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8567-767C-44C5-B6F6-F5E2B8196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33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03A1-CE83-41E9-A10D-831D4F55551F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8567-767C-44C5-B6F6-F5E2B8196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71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03A1-CE83-41E9-A10D-831D4F55551F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8567-767C-44C5-B6F6-F5E2B8196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77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03A1-CE83-41E9-A10D-831D4F55551F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8567-767C-44C5-B6F6-F5E2B8196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03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03A1-CE83-41E9-A10D-831D4F55551F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8567-767C-44C5-B6F6-F5E2B8196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03A1-CE83-41E9-A10D-831D4F55551F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8567-767C-44C5-B6F6-F5E2B8196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37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03A1-CE83-41E9-A10D-831D4F55551F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8567-767C-44C5-B6F6-F5E2B8196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84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503A1-CE83-41E9-A10D-831D4F55551F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8567-767C-44C5-B6F6-F5E2B8196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73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LSST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854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321868"/>
            <a:ext cx="8402727" cy="63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0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0" y="295664"/>
            <a:ext cx="8183109" cy="6137331"/>
          </a:xfrm>
        </p:spPr>
      </p:pic>
    </p:spTree>
    <p:extLst>
      <p:ext uri="{BB962C8B-B14F-4D97-AF65-F5344CB8AC3E}">
        <p14:creationId xmlns:p14="http://schemas.microsoft.com/office/powerpoint/2010/main" val="392265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9913" y="1046744"/>
            <a:ext cx="6300827" cy="4725619"/>
          </a:xfrm>
        </p:spPr>
      </p:pic>
    </p:spTree>
    <p:extLst>
      <p:ext uri="{BB962C8B-B14F-4D97-AF65-F5344CB8AC3E}">
        <p14:creationId xmlns:p14="http://schemas.microsoft.com/office/powerpoint/2010/main" val="1932798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</Words>
  <Application>Microsoft Office PowerPoint</Application>
  <PresentationFormat>Affichage à l'écran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LSST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LSST</dc:title>
  <dc:creator>Pierre Karst</dc:creator>
  <cp:lastModifiedBy>Pierre Karst</cp:lastModifiedBy>
  <cp:revision>1</cp:revision>
  <dcterms:created xsi:type="dcterms:W3CDTF">2019-01-17T08:41:32Z</dcterms:created>
  <dcterms:modified xsi:type="dcterms:W3CDTF">2019-01-17T08:47:50Z</dcterms:modified>
</cp:coreProperties>
</file>