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9" d="100"/>
          <a:sy n="149" d="100"/>
        </p:scale>
        <p:origin x="-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ZoneTexte 6"/>
          <p:cNvSpPr txBox="1"/>
          <p:nvPr userDrawn="1"/>
        </p:nvSpPr>
        <p:spPr>
          <a:xfrm>
            <a:off x="6156176" y="6581001"/>
            <a:ext cx="2471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Réunion</a:t>
            </a:r>
            <a:r>
              <a:rPr lang="fr-FR" sz="1200" baseline="0" dirty="0" smtClean="0"/>
              <a:t> Ressources – 2019 – Février</a:t>
            </a:r>
            <a:endParaRPr lang="fr-FR" sz="1200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8727734" y="6581000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66B3AF7-95B4-464F-88AF-2C184C44564D}" type="slidenum">
              <a:rPr lang="fr-FR" sz="1200" smtClean="0"/>
              <a:t>‹#›</a:t>
            </a:fld>
            <a:endParaRPr lang="fr-FR" sz="1200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0" y="6580211"/>
            <a:ext cx="1116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Annexe</a:t>
            </a:r>
            <a:r>
              <a:rPr lang="fr-FR" sz="1200" baseline="0" dirty="0" smtClean="0"/>
              <a:t> Locaux</a:t>
            </a:r>
            <a:endParaRPr lang="fr-FR" sz="12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03889"/>
            <a:ext cx="9144000" cy="20948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585" y="1018514"/>
            <a:ext cx="9144000" cy="64807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7752423" y="1020255"/>
            <a:ext cx="139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dirty="0" smtClean="0">
                <a:latin typeface="Bauhaus 93" panose="04030905020B02020C02" pitchFamily="82" charset="0"/>
              </a:rPr>
              <a:t>T2K-II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688812" y="1869145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b="1" dirty="0" smtClean="0"/>
              <a:t>Référent(s) : B. Popov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0" y="-3413"/>
            <a:ext cx="91550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bg1">
                    <a:lumMod val="65000"/>
                  </a:schemeClr>
                </a:solidFill>
                <a:latin typeface="Bauhaus 93" panose="04030905020B02020C02" pitchFamily="82" charset="0"/>
              </a:rPr>
              <a:t>Annexe « Locaux »                              02/2019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0097" y="2852936"/>
            <a:ext cx="8784976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Bilan de l’utilisation des locaux techniques : </a:t>
            </a:r>
            <a:r>
              <a:rPr lang="fr-FR" sz="1600" dirty="0" smtClean="0"/>
              <a:t>espace libérable, besoins futurs, stockage ou archivage, souhaits divers</a:t>
            </a:r>
          </a:p>
          <a:p>
            <a:r>
              <a:rPr lang="fr-FR" sz="1600" dirty="0" smtClean="0"/>
              <a:t>Pas d’espace utilisé jusqu’ici</a:t>
            </a:r>
          </a:p>
          <a:p>
            <a:r>
              <a:rPr lang="fr-FR" sz="1600" dirty="0" smtClean="0"/>
              <a:t>Nous aurions besoin d’un espace pour tester les cartes électroniques dans une chaîne complète.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54242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Espaces libérables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151968"/>
              </p:ext>
            </p:extLst>
          </p:nvPr>
        </p:nvGraphicFramePr>
        <p:xfrm>
          <a:off x="197214" y="764704"/>
          <a:ext cx="8784976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42538"/>
                <a:gridCol w="4429143"/>
                <a:gridCol w="221329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Localisation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Surface/état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Echéance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945253"/>
              </p:ext>
            </p:extLst>
          </p:nvPr>
        </p:nvGraphicFramePr>
        <p:xfrm>
          <a:off x="179512" y="4365104"/>
          <a:ext cx="878226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944216"/>
                <a:gridCol w="179749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C000"/>
                          </a:solidFill>
                        </a:rPr>
                        <a:t>Besoins</a:t>
                      </a:r>
                      <a:r>
                        <a:rPr lang="fr-FR" sz="1400" baseline="0" dirty="0" smtClean="0">
                          <a:solidFill>
                            <a:srgbClr val="FFC000"/>
                          </a:solidFill>
                        </a:rPr>
                        <a:t> logistiques</a:t>
                      </a:r>
                      <a:endParaRPr lang="fr-FR" sz="1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Métrologie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Dates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029866"/>
              </p:ext>
            </p:extLst>
          </p:nvPr>
        </p:nvGraphicFramePr>
        <p:xfrm>
          <a:off x="179512" y="2852936"/>
          <a:ext cx="87822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944216"/>
                <a:gridCol w="179749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C000"/>
                          </a:solidFill>
                        </a:rPr>
                        <a:t>Besoins</a:t>
                      </a:r>
                      <a:r>
                        <a:rPr lang="fr-FR" sz="1400" baseline="0" dirty="0" smtClean="0">
                          <a:solidFill>
                            <a:srgbClr val="FFC000"/>
                          </a:solidFill>
                        </a:rPr>
                        <a:t> d’archivage</a:t>
                      </a:r>
                      <a:endParaRPr lang="fr-FR" sz="1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métrologie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Dates/durée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930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Espaces supplémentaires nécessaires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216482"/>
              </p:ext>
            </p:extLst>
          </p:nvPr>
        </p:nvGraphicFramePr>
        <p:xfrm>
          <a:off x="197214" y="764704"/>
          <a:ext cx="8784976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8722"/>
                <a:gridCol w="2772959"/>
                <a:gridCol w="221329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Nature des espaces/services supplémentaires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Surface, équipement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Echéance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Etabli </a:t>
                      </a:r>
                      <a:r>
                        <a:rPr lang="fr-FR" sz="1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dans une salle de test</a:t>
                      </a:r>
                      <a:endParaRPr lang="fr-FR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5m2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Février 2019 – été 2021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497481"/>
              </p:ext>
            </p:extLst>
          </p:nvPr>
        </p:nvGraphicFramePr>
        <p:xfrm>
          <a:off x="179512" y="4869160"/>
          <a:ext cx="878226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944216"/>
                <a:gridCol w="179749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C000"/>
                          </a:solidFill>
                        </a:rPr>
                        <a:t>Besoins</a:t>
                      </a:r>
                      <a:r>
                        <a:rPr lang="fr-FR" sz="1400" baseline="0" dirty="0" smtClean="0">
                          <a:solidFill>
                            <a:srgbClr val="FFC000"/>
                          </a:solidFill>
                        </a:rPr>
                        <a:t> logistiques spéciaux</a:t>
                      </a:r>
                      <a:endParaRPr lang="fr-FR" sz="1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Coûts estimé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Dates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197054"/>
              </p:ext>
            </p:extLst>
          </p:nvPr>
        </p:nvGraphicFramePr>
        <p:xfrm>
          <a:off x="179512" y="3501008"/>
          <a:ext cx="878226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944216"/>
                <a:gridCol w="179749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C000"/>
                          </a:solidFill>
                        </a:rPr>
                        <a:t>Activités contrôlées</a:t>
                      </a:r>
                      <a:endParaRPr lang="fr-FR" sz="1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métrologie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Dates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486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103</Words>
  <Application>Microsoft Macintosh PowerPoint</Application>
  <PresentationFormat>Présentation à l'écran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Espaces libérables</vt:lpstr>
      <vt:lpstr>Espaces supplémentaires nécessaires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Remi CORNAT</dc:creator>
  <cp:lastModifiedBy>Jacques Dumarchez</cp:lastModifiedBy>
  <cp:revision>46</cp:revision>
  <dcterms:created xsi:type="dcterms:W3CDTF">2017-09-29T07:32:29Z</dcterms:created>
  <dcterms:modified xsi:type="dcterms:W3CDTF">2019-02-19T09:25:58Z</dcterms:modified>
</cp:coreProperties>
</file>