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8" r:id="rId4"/>
  </p:sldMasterIdLst>
  <p:notesMasterIdLst>
    <p:notesMasterId r:id="rId26"/>
  </p:notesMasterIdLst>
  <p:handoutMasterIdLst>
    <p:handoutMasterId r:id="rId27"/>
  </p:handoutMasterIdLst>
  <p:sldIdLst>
    <p:sldId id="932" r:id="rId5"/>
    <p:sldId id="956" r:id="rId6"/>
    <p:sldId id="943" r:id="rId7"/>
    <p:sldId id="966" r:id="rId8"/>
    <p:sldId id="965" r:id="rId9"/>
    <p:sldId id="952" r:id="rId10"/>
    <p:sldId id="955" r:id="rId11"/>
    <p:sldId id="927" r:id="rId12"/>
    <p:sldId id="933" r:id="rId13"/>
    <p:sldId id="957" r:id="rId14"/>
    <p:sldId id="934" r:id="rId15"/>
    <p:sldId id="963" r:id="rId16"/>
    <p:sldId id="961" r:id="rId17"/>
    <p:sldId id="937" r:id="rId18"/>
    <p:sldId id="958" r:id="rId19"/>
    <p:sldId id="924" r:id="rId20"/>
    <p:sldId id="949" r:id="rId21"/>
    <p:sldId id="964" r:id="rId22"/>
    <p:sldId id="959" r:id="rId23"/>
    <p:sldId id="962" r:id="rId24"/>
    <p:sldId id="960" r:id="rId25"/>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272">
          <p15:clr>
            <a:srgbClr val="A4A3A4"/>
          </p15:clr>
        </p15:guide>
        <p15:guide id="2" pos="26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66FF"/>
    <a:srgbClr val="00FFFF"/>
    <a:srgbClr val="0099FF"/>
    <a:srgbClr val="FF0000"/>
    <a:srgbClr val="00FF99"/>
    <a:srgbClr val="FFC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6900"/>
    <p:restoredTop sz="91502"/>
  </p:normalViewPr>
  <p:slideViewPr>
    <p:cSldViewPr showGuides="1">
      <p:cViewPr varScale="1">
        <p:scale>
          <a:sx n="49" d="100"/>
          <a:sy n="49" d="100"/>
        </p:scale>
        <p:origin x="-750" y="-90"/>
      </p:cViewPr>
      <p:guideLst>
        <p:guide orient="horz" pos="2272"/>
        <p:guide pos="2677"/>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4B8B9FD-093A-4DEA-AB32-DA11BDEC0968}" type="doc">
      <dgm:prSet loTypeId="urn:microsoft.com/office/officeart/2005/8/layout/list1#1" loCatId="list" qsTypeId="urn:microsoft.com/office/officeart/2005/8/quickstyle/simple1#1" qsCatId="simple" csTypeId="urn:microsoft.com/office/officeart/2005/8/colors/accent2_2#1" csCatId="accent2" phldr="1"/>
      <dgm:spPr/>
      <dgm:t>
        <a:bodyPr/>
        <a:lstStyle/>
        <a:p>
          <a:endParaRPr lang="zh-CN" altLang="en-US"/>
        </a:p>
      </dgm:t>
    </dgm:pt>
    <dgm:pt modelId="{B1B8C930-A1BE-4929-ADE7-5B059251E6D3}">
      <dgm:prSet phldrT="[文本]" custT="1"/>
      <dgm:spPr/>
      <dgm:t>
        <a:bodyPr/>
        <a:lstStyle/>
        <a:p>
          <a:r>
            <a:rPr lang="en-US" altLang="zh-CN" sz="3200" b="1" dirty="0">
              <a:latin typeface="Times New Roman" panose="02020603050405020304" pitchFamily="18" charset="0"/>
              <a:cs typeface="Times New Roman" panose="02020603050405020304" pitchFamily="18" charset="0"/>
            </a:rPr>
            <a:t>1. Introduction</a:t>
          </a:r>
          <a:endParaRPr lang="zh-CN" altLang="en-US" sz="3200" b="1" dirty="0">
            <a:latin typeface="Times New Roman" panose="02020603050405020304" pitchFamily="18" charset="0"/>
            <a:cs typeface="Times New Roman" panose="02020603050405020304" pitchFamily="18" charset="0"/>
          </a:endParaRPr>
        </a:p>
      </dgm:t>
    </dgm:pt>
    <dgm:pt modelId="{EF68393B-1C5A-4C0E-B988-7A41A525C5C8}" type="parTrans" cxnId="{77461376-A397-4D72-9E85-7FBFF26BDACE}">
      <dgm:prSet/>
      <dgm:spPr/>
      <dgm:t>
        <a:bodyPr/>
        <a:lstStyle/>
        <a:p>
          <a:endParaRPr lang="zh-CN" altLang="en-US"/>
        </a:p>
      </dgm:t>
    </dgm:pt>
    <dgm:pt modelId="{80E6EB20-8876-4EC4-AC6A-CE79988BDBC8}" type="sibTrans" cxnId="{77461376-A397-4D72-9E85-7FBFF26BDACE}">
      <dgm:prSet/>
      <dgm:spPr/>
      <dgm:t>
        <a:bodyPr/>
        <a:lstStyle/>
        <a:p>
          <a:endParaRPr lang="zh-CN" altLang="en-US"/>
        </a:p>
      </dgm:t>
    </dgm:pt>
    <dgm:pt modelId="{687FF5F3-A7B7-4335-B6B0-59CC247946D9}">
      <dgm:prSet phldrT="[文本]" custT="1"/>
      <dgm:spPr/>
      <dgm:t>
        <a:bodyPr/>
        <a:lstStyle/>
        <a:p>
          <a:r>
            <a:rPr lang="en-US" altLang="zh-CN" sz="3200" b="1" dirty="0">
              <a:latin typeface="Times New Roman" panose="02020603050405020304" pitchFamily="18" charset="0"/>
              <a:cs typeface="Times New Roman" panose="02020603050405020304" pitchFamily="18" charset="0"/>
            </a:rPr>
            <a:t>2. The GFT at Changchun</a:t>
          </a:r>
          <a:endParaRPr lang="zh-CN" altLang="en-US" sz="3200" b="1" dirty="0">
            <a:latin typeface="Times New Roman" panose="02020603050405020304" pitchFamily="18" charset="0"/>
            <a:cs typeface="Times New Roman" panose="02020603050405020304" pitchFamily="18" charset="0"/>
          </a:endParaRPr>
        </a:p>
      </dgm:t>
    </dgm:pt>
    <dgm:pt modelId="{41BA7408-CF3E-4BA6-9267-52582B596D43}" type="parTrans" cxnId="{31B0FD1D-55AA-42AF-A27C-646C7468ABB5}">
      <dgm:prSet/>
      <dgm:spPr/>
      <dgm:t>
        <a:bodyPr/>
        <a:lstStyle/>
        <a:p>
          <a:endParaRPr lang="zh-CN" altLang="en-US"/>
        </a:p>
      </dgm:t>
    </dgm:pt>
    <dgm:pt modelId="{00575E03-1F5C-481F-9BF7-5D057FA877EE}" type="sibTrans" cxnId="{31B0FD1D-55AA-42AF-A27C-646C7468ABB5}">
      <dgm:prSet/>
      <dgm:spPr/>
      <dgm:t>
        <a:bodyPr/>
        <a:lstStyle/>
        <a:p>
          <a:endParaRPr lang="zh-CN" altLang="en-US"/>
        </a:p>
      </dgm:t>
    </dgm:pt>
    <dgm:pt modelId="{FEC64468-C6C1-44F6-9E25-9D4231200FF5}">
      <dgm:prSet phldrT="[文本]" custT="1"/>
      <dgm:spPr/>
      <dgm:t>
        <a:bodyPr/>
        <a:lstStyle/>
        <a:p>
          <a:r>
            <a:rPr lang="en-US" altLang="zh-CN" sz="3200" b="1" dirty="0">
              <a:latin typeface="Times New Roman" panose="02020603050405020304" pitchFamily="18" charset="0"/>
              <a:cs typeface="Times New Roman" panose="02020603050405020304" pitchFamily="18" charset="0"/>
            </a:rPr>
            <a:t>3. 3-Channel CCD Photometer</a:t>
          </a:r>
          <a:endParaRPr lang="zh-CN" altLang="en-US" sz="3200" b="1" dirty="0">
            <a:latin typeface="Times New Roman" panose="02020603050405020304" pitchFamily="18" charset="0"/>
            <a:cs typeface="Times New Roman" panose="02020603050405020304" pitchFamily="18" charset="0"/>
          </a:endParaRPr>
        </a:p>
      </dgm:t>
    </dgm:pt>
    <dgm:pt modelId="{382BDF9E-C358-4930-A209-CF8F755C9C42}" type="parTrans" cxnId="{454A6FFB-790E-42CD-AE98-97C8AF2D0B1B}">
      <dgm:prSet/>
      <dgm:spPr/>
      <dgm:t>
        <a:bodyPr/>
        <a:lstStyle/>
        <a:p>
          <a:endParaRPr lang="zh-CN" altLang="en-US"/>
        </a:p>
      </dgm:t>
    </dgm:pt>
    <dgm:pt modelId="{C172F39D-76EE-4B54-81DC-7B10AA1ED44F}" type="sibTrans" cxnId="{454A6FFB-790E-42CD-AE98-97C8AF2D0B1B}">
      <dgm:prSet/>
      <dgm:spPr/>
      <dgm:t>
        <a:bodyPr/>
        <a:lstStyle/>
        <a:p>
          <a:endParaRPr lang="zh-CN" altLang="en-US"/>
        </a:p>
      </dgm:t>
    </dgm:pt>
    <dgm:pt modelId="{B2311D5D-C9EA-41EB-B1AF-9717CB847543}" type="pres">
      <dgm:prSet presAssocID="{84B8B9FD-093A-4DEA-AB32-DA11BDEC0968}" presName="linear" presStyleCnt="0">
        <dgm:presLayoutVars>
          <dgm:dir/>
          <dgm:animLvl val="lvl"/>
          <dgm:resizeHandles val="exact"/>
        </dgm:presLayoutVars>
      </dgm:prSet>
      <dgm:spPr/>
      <dgm:t>
        <a:bodyPr/>
        <a:lstStyle/>
        <a:p>
          <a:endParaRPr lang="zh-CN" altLang="en-US"/>
        </a:p>
      </dgm:t>
    </dgm:pt>
    <dgm:pt modelId="{A0FDF010-8440-433A-A78C-D64D8F81E3EB}" type="pres">
      <dgm:prSet presAssocID="{B1B8C930-A1BE-4929-ADE7-5B059251E6D3}" presName="parentLin" presStyleCnt="0"/>
      <dgm:spPr/>
    </dgm:pt>
    <dgm:pt modelId="{DC88232E-828B-40B8-83FD-A8DE335A6213}" type="pres">
      <dgm:prSet presAssocID="{B1B8C930-A1BE-4929-ADE7-5B059251E6D3}" presName="parentLeftMargin" presStyleLbl="node1" presStyleIdx="0" presStyleCnt="3"/>
      <dgm:spPr/>
      <dgm:t>
        <a:bodyPr/>
        <a:lstStyle/>
        <a:p>
          <a:endParaRPr lang="zh-CN" altLang="en-US"/>
        </a:p>
      </dgm:t>
    </dgm:pt>
    <dgm:pt modelId="{8A4825C5-5319-48C3-8D44-EF502065B0AF}" type="pres">
      <dgm:prSet presAssocID="{B1B8C930-A1BE-4929-ADE7-5B059251E6D3}" presName="parentText" presStyleLbl="node1" presStyleIdx="0" presStyleCnt="3" custScaleX="142857">
        <dgm:presLayoutVars>
          <dgm:chMax val="0"/>
          <dgm:bulletEnabled val="1"/>
        </dgm:presLayoutVars>
      </dgm:prSet>
      <dgm:spPr/>
      <dgm:t>
        <a:bodyPr/>
        <a:lstStyle/>
        <a:p>
          <a:endParaRPr lang="zh-CN" altLang="en-US"/>
        </a:p>
      </dgm:t>
    </dgm:pt>
    <dgm:pt modelId="{CE725F17-9E93-4D03-B0EE-377190702265}" type="pres">
      <dgm:prSet presAssocID="{B1B8C930-A1BE-4929-ADE7-5B059251E6D3}" presName="negativeSpace" presStyleCnt="0"/>
      <dgm:spPr/>
    </dgm:pt>
    <dgm:pt modelId="{41BA7686-18B8-4530-AE3A-28FDCCF86143}" type="pres">
      <dgm:prSet presAssocID="{B1B8C930-A1BE-4929-ADE7-5B059251E6D3}" presName="childText" presStyleLbl="conFgAcc1" presStyleIdx="0" presStyleCnt="3">
        <dgm:presLayoutVars>
          <dgm:bulletEnabled val="1"/>
        </dgm:presLayoutVars>
      </dgm:prSet>
      <dgm:spPr/>
    </dgm:pt>
    <dgm:pt modelId="{E005E415-81E7-45B8-BF98-5508844E66FC}" type="pres">
      <dgm:prSet presAssocID="{80E6EB20-8876-4EC4-AC6A-CE79988BDBC8}" presName="spaceBetweenRectangles" presStyleCnt="0"/>
      <dgm:spPr/>
    </dgm:pt>
    <dgm:pt modelId="{75C7EDC8-143A-45D5-B8C5-8F0A19F47217}" type="pres">
      <dgm:prSet presAssocID="{687FF5F3-A7B7-4335-B6B0-59CC247946D9}" presName="parentLin" presStyleCnt="0"/>
      <dgm:spPr/>
    </dgm:pt>
    <dgm:pt modelId="{0C65F366-59D6-4B58-800C-EA6EE3A19525}" type="pres">
      <dgm:prSet presAssocID="{687FF5F3-A7B7-4335-B6B0-59CC247946D9}" presName="parentLeftMargin" presStyleLbl="node1" presStyleIdx="0" presStyleCnt="3"/>
      <dgm:spPr/>
      <dgm:t>
        <a:bodyPr/>
        <a:lstStyle/>
        <a:p>
          <a:endParaRPr lang="zh-CN" altLang="en-US"/>
        </a:p>
      </dgm:t>
    </dgm:pt>
    <dgm:pt modelId="{C1F3BD5F-FADC-4009-9649-4A4800B3BD81}" type="pres">
      <dgm:prSet presAssocID="{687FF5F3-A7B7-4335-B6B0-59CC247946D9}" presName="parentText" presStyleLbl="node1" presStyleIdx="1" presStyleCnt="3" custScaleX="142857">
        <dgm:presLayoutVars>
          <dgm:chMax val="0"/>
          <dgm:bulletEnabled val="1"/>
        </dgm:presLayoutVars>
      </dgm:prSet>
      <dgm:spPr/>
      <dgm:t>
        <a:bodyPr/>
        <a:lstStyle/>
        <a:p>
          <a:endParaRPr lang="zh-CN" altLang="en-US"/>
        </a:p>
      </dgm:t>
    </dgm:pt>
    <dgm:pt modelId="{6B70B8B8-F47F-47A1-93AC-B623F5952298}" type="pres">
      <dgm:prSet presAssocID="{687FF5F3-A7B7-4335-B6B0-59CC247946D9}" presName="negativeSpace" presStyleCnt="0"/>
      <dgm:spPr/>
    </dgm:pt>
    <dgm:pt modelId="{51247ADF-D663-42F0-841D-0F1D9382F3C5}" type="pres">
      <dgm:prSet presAssocID="{687FF5F3-A7B7-4335-B6B0-59CC247946D9}" presName="childText" presStyleLbl="conFgAcc1" presStyleIdx="1" presStyleCnt="3">
        <dgm:presLayoutVars>
          <dgm:bulletEnabled val="1"/>
        </dgm:presLayoutVars>
      </dgm:prSet>
      <dgm:spPr/>
    </dgm:pt>
    <dgm:pt modelId="{10A92F0E-8ACB-462A-B5D8-AA2ACDF61FCE}" type="pres">
      <dgm:prSet presAssocID="{00575E03-1F5C-481F-9BF7-5D057FA877EE}" presName="spaceBetweenRectangles" presStyleCnt="0"/>
      <dgm:spPr/>
    </dgm:pt>
    <dgm:pt modelId="{EFDFB629-588D-451F-B8E1-455D2A71F983}" type="pres">
      <dgm:prSet presAssocID="{FEC64468-C6C1-44F6-9E25-9D4231200FF5}" presName="parentLin" presStyleCnt="0"/>
      <dgm:spPr/>
    </dgm:pt>
    <dgm:pt modelId="{0BD0A23A-B5A9-4BCD-B7D9-B660C4D8A147}" type="pres">
      <dgm:prSet presAssocID="{FEC64468-C6C1-44F6-9E25-9D4231200FF5}" presName="parentLeftMargin" presStyleLbl="node1" presStyleIdx="1" presStyleCnt="3"/>
      <dgm:spPr/>
      <dgm:t>
        <a:bodyPr/>
        <a:lstStyle/>
        <a:p>
          <a:endParaRPr lang="zh-CN" altLang="en-US"/>
        </a:p>
      </dgm:t>
    </dgm:pt>
    <dgm:pt modelId="{607E9E71-D984-42E7-9C8C-D9A71A4AEF76}" type="pres">
      <dgm:prSet presAssocID="{FEC64468-C6C1-44F6-9E25-9D4231200FF5}" presName="parentText" presStyleLbl="node1" presStyleIdx="2" presStyleCnt="3" custScaleX="142857">
        <dgm:presLayoutVars>
          <dgm:chMax val="0"/>
          <dgm:bulletEnabled val="1"/>
        </dgm:presLayoutVars>
      </dgm:prSet>
      <dgm:spPr/>
      <dgm:t>
        <a:bodyPr/>
        <a:lstStyle/>
        <a:p>
          <a:endParaRPr lang="zh-CN" altLang="en-US"/>
        </a:p>
      </dgm:t>
    </dgm:pt>
    <dgm:pt modelId="{B9AD1B81-C09A-4924-B1B5-47838313F37C}" type="pres">
      <dgm:prSet presAssocID="{FEC64468-C6C1-44F6-9E25-9D4231200FF5}" presName="negativeSpace" presStyleCnt="0"/>
      <dgm:spPr/>
    </dgm:pt>
    <dgm:pt modelId="{1C52A389-8385-4012-A175-C8E99ECB9344}" type="pres">
      <dgm:prSet presAssocID="{FEC64468-C6C1-44F6-9E25-9D4231200FF5}" presName="childText" presStyleLbl="conFgAcc1" presStyleIdx="2" presStyleCnt="3">
        <dgm:presLayoutVars>
          <dgm:bulletEnabled val="1"/>
        </dgm:presLayoutVars>
      </dgm:prSet>
      <dgm:spPr/>
    </dgm:pt>
  </dgm:ptLst>
  <dgm:cxnLst>
    <dgm:cxn modelId="{6D96D38A-96A1-4DBD-83DB-8FBB814D89C8}" type="presOf" srcId="{B1B8C930-A1BE-4929-ADE7-5B059251E6D3}" destId="{8A4825C5-5319-48C3-8D44-EF502065B0AF}" srcOrd="1" destOrd="0" presId="urn:microsoft.com/office/officeart/2005/8/layout/list1#1"/>
    <dgm:cxn modelId="{10AA9B92-85FF-4B3D-8B49-D04FD8BE655F}" type="presOf" srcId="{84B8B9FD-093A-4DEA-AB32-DA11BDEC0968}" destId="{B2311D5D-C9EA-41EB-B1AF-9717CB847543}" srcOrd="0" destOrd="0" presId="urn:microsoft.com/office/officeart/2005/8/layout/list1#1"/>
    <dgm:cxn modelId="{71C56A9D-0B72-431A-9C0E-1150C2CA5E02}" type="presOf" srcId="{687FF5F3-A7B7-4335-B6B0-59CC247946D9}" destId="{C1F3BD5F-FADC-4009-9649-4A4800B3BD81}" srcOrd="1" destOrd="0" presId="urn:microsoft.com/office/officeart/2005/8/layout/list1#1"/>
    <dgm:cxn modelId="{01FD85E2-74FD-4BAB-AED9-9ED74DC38198}" type="presOf" srcId="{FEC64468-C6C1-44F6-9E25-9D4231200FF5}" destId="{0BD0A23A-B5A9-4BCD-B7D9-B660C4D8A147}" srcOrd="0" destOrd="0" presId="urn:microsoft.com/office/officeart/2005/8/layout/list1#1"/>
    <dgm:cxn modelId="{43895B2B-7FE4-4A78-A8AB-80441F5D740A}" type="presOf" srcId="{FEC64468-C6C1-44F6-9E25-9D4231200FF5}" destId="{607E9E71-D984-42E7-9C8C-D9A71A4AEF76}" srcOrd="1" destOrd="0" presId="urn:microsoft.com/office/officeart/2005/8/layout/list1#1"/>
    <dgm:cxn modelId="{454A6FFB-790E-42CD-AE98-97C8AF2D0B1B}" srcId="{84B8B9FD-093A-4DEA-AB32-DA11BDEC0968}" destId="{FEC64468-C6C1-44F6-9E25-9D4231200FF5}" srcOrd="2" destOrd="0" parTransId="{382BDF9E-C358-4930-A209-CF8F755C9C42}" sibTransId="{C172F39D-76EE-4B54-81DC-7B10AA1ED44F}"/>
    <dgm:cxn modelId="{77461376-A397-4D72-9E85-7FBFF26BDACE}" srcId="{84B8B9FD-093A-4DEA-AB32-DA11BDEC0968}" destId="{B1B8C930-A1BE-4929-ADE7-5B059251E6D3}" srcOrd="0" destOrd="0" parTransId="{EF68393B-1C5A-4C0E-B988-7A41A525C5C8}" sibTransId="{80E6EB20-8876-4EC4-AC6A-CE79988BDBC8}"/>
    <dgm:cxn modelId="{801BC858-0C3E-49D6-BF8E-99C68ADB98BF}" type="presOf" srcId="{687FF5F3-A7B7-4335-B6B0-59CC247946D9}" destId="{0C65F366-59D6-4B58-800C-EA6EE3A19525}" srcOrd="0" destOrd="0" presId="urn:microsoft.com/office/officeart/2005/8/layout/list1#1"/>
    <dgm:cxn modelId="{31B0FD1D-55AA-42AF-A27C-646C7468ABB5}" srcId="{84B8B9FD-093A-4DEA-AB32-DA11BDEC0968}" destId="{687FF5F3-A7B7-4335-B6B0-59CC247946D9}" srcOrd="1" destOrd="0" parTransId="{41BA7408-CF3E-4BA6-9267-52582B596D43}" sibTransId="{00575E03-1F5C-481F-9BF7-5D057FA877EE}"/>
    <dgm:cxn modelId="{EDE22EF8-1B6D-4374-A633-0D7503968D26}" type="presOf" srcId="{B1B8C930-A1BE-4929-ADE7-5B059251E6D3}" destId="{DC88232E-828B-40B8-83FD-A8DE335A6213}" srcOrd="0" destOrd="0" presId="urn:microsoft.com/office/officeart/2005/8/layout/list1#1"/>
    <dgm:cxn modelId="{EF8DCAE1-807F-4FF6-9C61-7E7B56D50F1D}" type="presParOf" srcId="{B2311D5D-C9EA-41EB-B1AF-9717CB847543}" destId="{A0FDF010-8440-433A-A78C-D64D8F81E3EB}" srcOrd="0" destOrd="0" presId="urn:microsoft.com/office/officeart/2005/8/layout/list1#1"/>
    <dgm:cxn modelId="{5F69AD1A-FC8B-4756-98CD-1961A85EDF10}" type="presParOf" srcId="{A0FDF010-8440-433A-A78C-D64D8F81E3EB}" destId="{DC88232E-828B-40B8-83FD-A8DE335A6213}" srcOrd="0" destOrd="0" presId="urn:microsoft.com/office/officeart/2005/8/layout/list1#1"/>
    <dgm:cxn modelId="{93B52FE9-83CE-429D-AEB8-F6D2D19DA1DA}" type="presParOf" srcId="{A0FDF010-8440-433A-A78C-D64D8F81E3EB}" destId="{8A4825C5-5319-48C3-8D44-EF502065B0AF}" srcOrd="1" destOrd="0" presId="urn:microsoft.com/office/officeart/2005/8/layout/list1#1"/>
    <dgm:cxn modelId="{E3D0FC1A-B979-431C-9C9C-669FE142F07A}" type="presParOf" srcId="{B2311D5D-C9EA-41EB-B1AF-9717CB847543}" destId="{CE725F17-9E93-4D03-B0EE-377190702265}" srcOrd="1" destOrd="0" presId="urn:microsoft.com/office/officeart/2005/8/layout/list1#1"/>
    <dgm:cxn modelId="{1921DF37-72E3-4D32-8F96-984C3D001ACA}" type="presParOf" srcId="{B2311D5D-C9EA-41EB-B1AF-9717CB847543}" destId="{41BA7686-18B8-4530-AE3A-28FDCCF86143}" srcOrd="2" destOrd="0" presId="urn:microsoft.com/office/officeart/2005/8/layout/list1#1"/>
    <dgm:cxn modelId="{78BA4116-9636-4218-AE59-D3CC8AC3CB51}" type="presParOf" srcId="{B2311D5D-C9EA-41EB-B1AF-9717CB847543}" destId="{E005E415-81E7-45B8-BF98-5508844E66FC}" srcOrd="3" destOrd="0" presId="urn:microsoft.com/office/officeart/2005/8/layout/list1#1"/>
    <dgm:cxn modelId="{9DD5EC46-265F-4E2A-A80F-B9362820AB1B}" type="presParOf" srcId="{B2311D5D-C9EA-41EB-B1AF-9717CB847543}" destId="{75C7EDC8-143A-45D5-B8C5-8F0A19F47217}" srcOrd="4" destOrd="0" presId="urn:microsoft.com/office/officeart/2005/8/layout/list1#1"/>
    <dgm:cxn modelId="{893A455E-8025-498B-8F70-68E1136E0006}" type="presParOf" srcId="{75C7EDC8-143A-45D5-B8C5-8F0A19F47217}" destId="{0C65F366-59D6-4B58-800C-EA6EE3A19525}" srcOrd="0" destOrd="0" presId="urn:microsoft.com/office/officeart/2005/8/layout/list1#1"/>
    <dgm:cxn modelId="{8F4D418F-6F06-4C7F-AE2A-CFEE3DFAAA02}" type="presParOf" srcId="{75C7EDC8-143A-45D5-B8C5-8F0A19F47217}" destId="{C1F3BD5F-FADC-4009-9649-4A4800B3BD81}" srcOrd="1" destOrd="0" presId="urn:microsoft.com/office/officeart/2005/8/layout/list1#1"/>
    <dgm:cxn modelId="{D56396A3-3256-4E8E-9204-38378E786AAC}" type="presParOf" srcId="{B2311D5D-C9EA-41EB-B1AF-9717CB847543}" destId="{6B70B8B8-F47F-47A1-93AC-B623F5952298}" srcOrd="5" destOrd="0" presId="urn:microsoft.com/office/officeart/2005/8/layout/list1#1"/>
    <dgm:cxn modelId="{0A102129-8CCC-417A-8C4C-F9EC824B5E61}" type="presParOf" srcId="{B2311D5D-C9EA-41EB-B1AF-9717CB847543}" destId="{51247ADF-D663-42F0-841D-0F1D9382F3C5}" srcOrd="6" destOrd="0" presId="urn:microsoft.com/office/officeart/2005/8/layout/list1#1"/>
    <dgm:cxn modelId="{D76A9212-D300-4E21-9CF7-7E33552DE22D}" type="presParOf" srcId="{B2311D5D-C9EA-41EB-B1AF-9717CB847543}" destId="{10A92F0E-8ACB-462A-B5D8-AA2ACDF61FCE}" srcOrd="7" destOrd="0" presId="urn:microsoft.com/office/officeart/2005/8/layout/list1#1"/>
    <dgm:cxn modelId="{917074E8-50C6-40C1-BD6B-0B0019D6B1C0}" type="presParOf" srcId="{B2311D5D-C9EA-41EB-B1AF-9717CB847543}" destId="{EFDFB629-588D-451F-B8E1-455D2A71F983}" srcOrd="8" destOrd="0" presId="urn:microsoft.com/office/officeart/2005/8/layout/list1#1"/>
    <dgm:cxn modelId="{257B9F2D-922E-46BB-B4E9-F48F9237AAC0}" type="presParOf" srcId="{EFDFB629-588D-451F-B8E1-455D2A71F983}" destId="{0BD0A23A-B5A9-4BCD-B7D9-B660C4D8A147}" srcOrd="0" destOrd="0" presId="urn:microsoft.com/office/officeart/2005/8/layout/list1#1"/>
    <dgm:cxn modelId="{D667C670-8410-4A53-A066-78E872367957}" type="presParOf" srcId="{EFDFB629-588D-451F-B8E1-455D2A71F983}" destId="{607E9E71-D984-42E7-9C8C-D9A71A4AEF76}" srcOrd="1" destOrd="0" presId="urn:microsoft.com/office/officeart/2005/8/layout/list1#1"/>
    <dgm:cxn modelId="{8A273A8D-6459-4AAC-8E55-4EC8797B7D92}" type="presParOf" srcId="{B2311D5D-C9EA-41EB-B1AF-9717CB847543}" destId="{B9AD1B81-C09A-4924-B1B5-47838313F37C}" srcOrd="9" destOrd="0" presId="urn:microsoft.com/office/officeart/2005/8/layout/list1#1"/>
    <dgm:cxn modelId="{A826DE98-ED51-494C-8F63-40721C318E99}" type="presParOf" srcId="{B2311D5D-C9EA-41EB-B1AF-9717CB847543}" destId="{1C52A389-8385-4012-A175-C8E99ECB9344}" srcOrd="10" destOrd="0" presId="urn:microsoft.com/office/officeart/2005/8/layout/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A7686-18B8-4530-AE3A-28FDCCF86143}">
      <dsp:nvSpPr>
        <dsp:cNvPr id="0" name=""/>
        <dsp:cNvSpPr/>
      </dsp:nvSpPr>
      <dsp:spPr>
        <a:xfrm>
          <a:off x="0" y="46401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4825C5-5319-48C3-8D44-EF502065B0AF}">
      <dsp:nvSpPr>
        <dsp:cNvPr id="0" name=""/>
        <dsp:cNvSpPr/>
      </dsp:nvSpPr>
      <dsp:spPr>
        <a:xfrm>
          <a:off x="290214" y="6459"/>
          <a:ext cx="5804291"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422400">
            <a:lnSpc>
              <a:spcPct val="90000"/>
            </a:lnSpc>
            <a:spcBef>
              <a:spcPct val="0"/>
            </a:spcBef>
            <a:spcAft>
              <a:spcPct val="35000"/>
            </a:spcAft>
            <a:buNone/>
          </a:pPr>
          <a:r>
            <a:rPr lang="en-US" altLang="zh-CN" sz="3200" b="1" kern="1200" dirty="0">
              <a:latin typeface="Times New Roman" panose="02020603050405020304" pitchFamily="18" charset="0"/>
              <a:cs typeface="Times New Roman" panose="02020603050405020304" pitchFamily="18" charset="0"/>
            </a:rPr>
            <a:t>1. Introduction</a:t>
          </a:r>
          <a:endParaRPr lang="zh-CN" altLang="en-US" sz="3200" b="1" kern="1200" dirty="0">
            <a:latin typeface="Times New Roman" panose="02020603050405020304" pitchFamily="18" charset="0"/>
            <a:cs typeface="Times New Roman" panose="02020603050405020304" pitchFamily="18" charset="0"/>
          </a:endParaRPr>
        </a:p>
      </dsp:txBody>
      <dsp:txXfrm>
        <a:off x="334886" y="51131"/>
        <a:ext cx="5714947" cy="825776"/>
      </dsp:txXfrm>
    </dsp:sp>
    <dsp:sp modelId="{51247ADF-D663-42F0-841D-0F1D9382F3C5}">
      <dsp:nvSpPr>
        <dsp:cNvPr id="0" name=""/>
        <dsp:cNvSpPr/>
      </dsp:nvSpPr>
      <dsp:spPr>
        <a:xfrm>
          <a:off x="0" y="1870179"/>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3BD5F-FADC-4009-9649-4A4800B3BD81}">
      <dsp:nvSpPr>
        <dsp:cNvPr id="0" name=""/>
        <dsp:cNvSpPr/>
      </dsp:nvSpPr>
      <dsp:spPr>
        <a:xfrm>
          <a:off x="290214" y="1412619"/>
          <a:ext cx="5804291"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422400">
            <a:lnSpc>
              <a:spcPct val="90000"/>
            </a:lnSpc>
            <a:spcBef>
              <a:spcPct val="0"/>
            </a:spcBef>
            <a:spcAft>
              <a:spcPct val="35000"/>
            </a:spcAft>
            <a:buNone/>
          </a:pPr>
          <a:r>
            <a:rPr lang="en-US" altLang="zh-CN" sz="3200" b="1" kern="1200" dirty="0">
              <a:latin typeface="Times New Roman" panose="02020603050405020304" pitchFamily="18" charset="0"/>
              <a:cs typeface="Times New Roman" panose="02020603050405020304" pitchFamily="18" charset="0"/>
            </a:rPr>
            <a:t>2. The GFT at Changchun</a:t>
          </a:r>
          <a:endParaRPr lang="zh-CN" altLang="en-US" sz="3200" b="1" kern="1200" dirty="0">
            <a:latin typeface="Times New Roman" panose="02020603050405020304" pitchFamily="18" charset="0"/>
            <a:cs typeface="Times New Roman" panose="02020603050405020304" pitchFamily="18" charset="0"/>
          </a:endParaRPr>
        </a:p>
      </dsp:txBody>
      <dsp:txXfrm>
        <a:off x="334886" y="1457291"/>
        <a:ext cx="5714947" cy="825776"/>
      </dsp:txXfrm>
    </dsp:sp>
    <dsp:sp modelId="{1C52A389-8385-4012-A175-C8E99ECB9344}">
      <dsp:nvSpPr>
        <dsp:cNvPr id="0" name=""/>
        <dsp:cNvSpPr/>
      </dsp:nvSpPr>
      <dsp:spPr>
        <a:xfrm>
          <a:off x="0" y="3276340"/>
          <a:ext cx="6096000" cy="78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E9E71-D984-42E7-9C8C-D9A71A4AEF76}">
      <dsp:nvSpPr>
        <dsp:cNvPr id="0" name=""/>
        <dsp:cNvSpPr/>
      </dsp:nvSpPr>
      <dsp:spPr>
        <a:xfrm>
          <a:off x="290214" y="2818780"/>
          <a:ext cx="5804291" cy="9151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422400">
            <a:lnSpc>
              <a:spcPct val="90000"/>
            </a:lnSpc>
            <a:spcBef>
              <a:spcPct val="0"/>
            </a:spcBef>
            <a:spcAft>
              <a:spcPct val="35000"/>
            </a:spcAft>
            <a:buNone/>
          </a:pPr>
          <a:r>
            <a:rPr lang="en-US" altLang="zh-CN" sz="3200" b="1" kern="1200" dirty="0">
              <a:latin typeface="Times New Roman" panose="02020603050405020304" pitchFamily="18" charset="0"/>
              <a:cs typeface="Times New Roman" panose="02020603050405020304" pitchFamily="18" charset="0"/>
            </a:rPr>
            <a:t>3. 3-Channel CCD Photometer</a:t>
          </a:r>
          <a:endParaRPr lang="zh-CN" altLang="en-US" sz="3200" b="1" kern="1200" dirty="0">
            <a:latin typeface="Times New Roman" panose="02020603050405020304" pitchFamily="18" charset="0"/>
            <a:cs typeface="Times New Roman" panose="02020603050405020304" pitchFamily="18" charset="0"/>
          </a:endParaRPr>
        </a:p>
      </dsp:txBody>
      <dsp:txXfrm>
        <a:off x="334886" y="2863452"/>
        <a:ext cx="5714947" cy="825776"/>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noProof="1">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6A427DF-EA83-4906-BFBF-5ED7E026D4A7}"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2019/10/15</a:t>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lnSpc>
                <a:spcPct val="60000"/>
              </a:lnSpc>
              <a:defRPr sz="1200" b="1">
                <a:solidFill>
                  <a:srgbClr val="000099"/>
                </a:solidFill>
                <a:ea typeface="华文隶书" panose="02010800040101010101" pitchFamily="2" charset="-122"/>
              </a:defRPr>
            </a:lvl1pPr>
          </a:lstStyle>
          <a:p>
            <a:pPr marL="0" marR="0" lvl="0" indent="0" algn="r" defTabSz="914400" rtl="0" eaLnBrk="1" fontAlgn="base" latinLnBrk="0" hangingPunct="1">
              <a:lnSpc>
                <a:spcPct val="60000"/>
              </a:lnSpc>
              <a:spcBef>
                <a:spcPct val="0"/>
              </a:spcBef>
              <a:spcAft>
                <a:spcPct val="0"/>
              </a:spcAft>
              <a:buClrTx/>
              <a:buSzTx/>
              <a:buFontTx/>
              <a:buNone/>
              <a:defRPr/>
            </a:pPr>
            <a:fld id="{50791EAE-C03D-4EE3-9A6E-30F4D9C675D2}" type="slidenum">
              <a:rPr kumimoji="0" lang="zh-CN" altLang="en-US" sz="1200" b="1" i="0" u="none" strike="noStrike" kern="1200" cap="none" spc="0" normalizeH="0" baseline="0" noProof="0">
                <a:ln>
                  <a:noFill/>
                </a:ln>
                <a:solidFill>
                  <a:srgbClr val="000099"/>
                </a:solidFill>
                <a:effectLst/>
                <a:uLnTx/>
                <a:uFillTx/>
                <a:latin typeface="Arial" panose="020B0604020202020204" pitchFamily="34" charset="0"/>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endParaRPr kumimoji="0" lang="zh-CN" altLang="en-US" sz="1200" b="1" i="0" u="none" strike="noStrike" kern="1200" cap="none" spc="0" normalizeH="0" baseline="0" noProof="0">
              <a:ln>
                <a:noFill/>
              </a:ln>
              <a:solidFill>
                <a:srgbClr val="000099"/>
              </a:solidFill>
              <a:effectLst/>
              <a:uLnTx/>
              <a:uFillTx/>
              <a:latin typeface="Arial" panose="020B0604020202020204" pitchFamily="34" charset="0"/>
              <a:ea typeface="华文隶书" panose="02010800040101010101" pitchFamily="2" charset="-122"/>
              <a:cs typeface="+mn-cs"/>
            </a:endParaRPr>
          </a:p>
        </p:txBody>
      </p:sp>
    </p:spTree>
    <p:extLst>
      <p:ext uri="{BB962C8B-B14F-4D97-AF65-F5344CB8AC3E}">
        <p14:creationId xmlns:p14="http://schemas.microsoft.com/office/powerpoint/2010/main" xmlns="" val="100131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noProof="1">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979AD4D-3D3E-42C6-A0C1-5A97A683FD58}" type="datetimeFigureOut">
              <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2019/10/15</a:t>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4" name="幻灯片图像占位符 3"/>
          <p:cNvSpPr>
            <a:spLocks noGrp="1" noRot="1" noChangeAspect="1"/>
          </p:cNvSpPr>
          <p:nvPr>
            <p:ph type="sldImg"/>
          </p:nvPr>
        </p:nvSpPr>
        <p:spPr>
          <a:xfrm>
            <a:off x="1143000" y="685800"/>
            <a:ext cx="4572000" cy="3429000"/>
          </a:xfrm>
          <a:prstGeom prst="rect">
            <a:avLst/>
          </a:prstGeom>
          <a:noFill/>
          <a:ln w="12700" cap="flat" cmpd="sng">
            <a:solidFill>
              <a:srgbClr val="000000"/>
            </a:solidFill>
            <a:prstDash val="solid"/>
            <a:round/>
            <a:headEnd type="none" w="med" len="med"/>
            <a:tailEnd type="none" w="med" len="med"/>
          </a:ln>
        </p:spPr>
      </p:sp>
      <p:sp>
        <p:nvSpPr>
          <p:cNvPr id="36869" name="备注占位符 4"/>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764FAF30-2B2F-4BEB-8F8F-68E7292F1421}" type="slidenum">
              <a:rPr kumimoji="0"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33263903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ln/>
        </p:spPr>
        <p:txBody>
          <a:bodyPr wrap="square" lIns="91440" tIns="45720" rIns="91440" bIns="45720" anchor="t"/>
          <a:lstStyle/>
          <a:p>
            <a:pPr lvl="0"/>
            <a:endParaRPr lang="zh-CN" altLang="en-US" dirty="0"/>
          </a:p>
        </p:txBody>
      </p:sp>
      <p:sp>
        <p:nvSpPr>
          <p:cNvPr id="3891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 altLang="zh-CN" sz="1200" dirty="0"/>
              <a:pPr lvl="0" algn="r" eaLnBrk="1" hangingPunct="1"/>
              <a:t>1</a:t>
            </a:fld>
            <a:endParaRPr lang="" altLang="zh-CN" sz="1200" dirty="0"/>
          </a:p>
        </p:txBody>
      </p:sp>
    </p:spTree>
    <p:extLst>
      <p:ext uri="{BB962C8B-B14F-4D97-AF65-F5344CB8AC3E}">
        <p14:creationId xmlns:p14="http://schemas.microsoft.com/office/powerpoint/2010/main" xmlns="" val="3497574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5122" name="Picture 7" descr="banner_top"/>
          <p:cNvPicPr>
            <a:picLocks noChangeAspect="1"/>
          </p:cNvPicPr>
          <p:nvPr userDrawn="1"/>
        </p:nvPicPr>
        <p:blipFill>
          <a:blip r:embed="rId2"/>
          <a:stretch>
            <a:fillRect/>
          </a:stretch>
        </p:blipFill>
        <p:spPr>
          <a:xfrm>
            <a:off x="0" y="0"/>
            <a:ext cx="9144000" cy="1208088"/>
          </a:xfrm>
          <a:prstGeom prst="rect">
            <a:avLst/>
          </a:prstGeom>
          <a:noFill/>
          <a:ln w="9525">
            <a:noFill/>
          </a:ln>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zh-CN" altLang="en-US" noProof="0"/>
              <a:t>单击此处编辑母版标题样式</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zh-CN" altLang="en-US" noProof="0"/>
              <a:t>单击此处编辑母版副标题样式</a:t>
            </a:r>
          </a:p>
        </p:txBody>
      </p:sp>
      <p:sp>
        <p:nvSpPr>
          <p:cNvPr id="11"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3484031-4282-4B7D-A734-11FC140F5A2C}"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1052513"/>
            <a:ext cx="2058988" cy="5256212"/>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1052513"/>
            <a:ext cx="6029325" cy="5256212"/>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76419F95-15E7-42AA-89D0-26931DE54578}"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76419F95-15E7-42AA-89D0-26931DE54578}"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76419F95-15E7-42AA-89D0-26931DE54578}"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457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7C659125-40CC-4221-8E64-C375BE7FB8F4}"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/35</a:t>
            </a: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1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E58FB6EB-6F25-4938-89D7-1B3BB0AF73E3}"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18772694-3762-49A2-8BE8-67B5BB31115A}"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72ED47A7-CE65-4F4D-B8A6-64D665CCB62E}"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B41ECF1C-F29A-4BA2-A3FC-71A3AEF7DB69}"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E3C2FB9C-F1E2-45E0-9456-EB6F5ABD77AE}"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30CD97F5-CF20-45E8-B445-8506C5E84427}"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49962"/>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6049962"/>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C70B6656-031E-475B-8596-07EF76D1C581}"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604996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F3222A92-8746-4A4A-8D42-68879B5E1E24}"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B1C53D61-456C-4F1D-868F-CCEE49144980}"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B1C53D61-456C-4F1D-868F-CCEE49144980}"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B1C53D61-456C-4F1D-868F-CCEE49144980}"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457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65026FE0-7799-43E5-8595-CB34DF004F9D}"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/35</a:t>
            </a: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1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9521DFEC-5879-4FE1-998E-7BA838680494}"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D1909408-276B-4C49-B1C0-133D3B222490}"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35551A23-97E6-4725-BA72-5E98CB636E0B}"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AC66BB1D-D1AF-44AB-B23A-C88DF649C2E8}"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52FB5089-57F3-4AEE-BB70-44DC1FBC1DD2}"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4B8F007E-3BEE-43AA-93C7-758441784F57}"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49962"/>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6049962"/>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E547965D-9413-46ED-A902-412C482B5564}"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604996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3A406764-E918-4022-974B-C08432334D99}"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B1C53D61-456C-4F1D-868F-CCEE49144980}"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bl">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524000" y="609600"/>
            <a:ext cx="6096000" cy="1143000"/>
          </a:xfrm>
          <a:prstGeom prst="rect">
            <a:avLst/>
          </a:prstGeom>
        </p:spPr>
        <p:txBody>
          <a:bodyPr/>
          <a:lstStyle/>
          <a:p>
            <a:r>
              <a:rPr lang="zh-CN" altLang="en-US" noProof="1"/>
              <a:t>单击此处编辑母版标题样式</a:t>
            </a:r>
          </a:p>
        </p:txBody>
      </p:sp>
      <p:sp>
        <p:nvSpPr>
          <p:cNvPr id="3" name="表格占位符 2"/>
          <p:cNvSpPr>
            <a:spLocks noGrp="1"/>
          </p:cNvSpPr>
          <p:nvPr>
            <p:ph type="tbl" idx="1"/>
          </p:nvPr>
        </p:nvSpPr>
        <p:spPr>
          <a:xfrm>
            <a:off x="685800" y="1981200"/>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0" cap="none" spc="0" normalizeH="0" baseline="0" noProof="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a:xfrm>
            <a:off x="685800" y="6248400"/>
            <a:ext cx="1905000" cy="457200"/>
          </a:xfrm>
          <a:prstGeom prst="rect">
            <a:avLst/>
          </a:prstGeom>
        </p:spPr>
        <p:txBody>
          <a:bodyPr/>
          <a:lstStyle>
            <a:lvl1pPr eaLnBrk="1" hangingPunct="1">
              <a:defRPr noProof="1">
                <a:solidFill>
                  <a:srgbClr val="000000"/>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a:xfrm>
            <a:off x="3124200" y="6248400"/>
            <a:ext cx="2895600" cy="457200"/>
          </a:xfrm>
          <a:prstGeom prst="rect">
            <a:avLst/>
          </a:prstGeom>
        </p:spPr>
        <p:txBody>
          <a:bodyPr/>
          <a:lstStyle>
            <a:lvl1pPr eaLnBrk="1" hangingPunct="1">
              <a:defRPr noProof="1">
                <a:solidFill>
                  <a:srgbClr val="000000"/>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B1C53D61-456C-4F1D-868F-CCEE49144980}"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transition>
    <p:fade/>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28AEA1C3-25C9-41F6-8205-4A41C63BF0E9}"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28AEA1C3-25C9-41F6-8205-4A41C63BF0E9}"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844675"/>
            <a:ext cx="40386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44675"/>
            <a:ext cx="4038600" cy="446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28AEA1C3-25C9-41F6-8205-4A41C63BF0E9}"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457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8288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50D049DC-09E8-4919-909E-68ED276F1602}"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/35</a:t>
            </a: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1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E0AD02A6-965A-4B0A-B2E7-5069D38D1472}"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0A7F22FC-0A04-4A53-9766-2E321CFBB6B8}"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8BFA0F71-77E6-455E-A5DD-83618495ACE5}"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A991AE53-66F6-423B-840C-BA71475447A7}"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A3C15778-9CEE-424F-B9DF-74C4B6780F0C}"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760E9AD3-BEC7-4AD2-B917-D0DF13EE1BB4}"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6049962"/>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19800" cy="6049962"/>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609B953E-6D5A-4252-AAF3-BB32EF0E1605}"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内容">
    <p:bg>
      <p:bgPr>
        <a:solidFill>
          <a:schemeClr val="bg1"/>
        </a:solid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604996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Rectangle 3"/>
          <p:cNvSpPr>
            <a:spLocks noGrp="1" noChangeArrowheads="1"/>
          </p:cNvSpPr>
          <p:nvPr>
            <p:ph type="sldNum" sz="quarter" idx="4"/>
          </p:nvPr>
        </p:nvSpPr>
        <p:spPr bwMode="auto">
          <a:xfrm>
            <a:off x="8172450" y="6537325"/>
            <a:ext cx="971550" cy="320675"/>
          </a:xfrm>
          <a:prstGeom prst="rect">
            <a:avLst/>
          </a:prstGeom>
        </p:spPr>
        <p:txBody>
          <a:bodyPr vert="horz" wrap="square" lIns="91440" tIns="45720" rIns="91440" bIns="45720" numCol="1" anchor="t" anchorCtr="0" compatLnSpc="1"/>
          <a:lstStyle>
            <a:lvl1pPr algn="r">
              <a:defRPr noProof="1"/>
            </a:lvl1pPr>
          </a:lstStyle>
          <a:p>
            <a:pPr marL="0" marR="0" lvl="0" indent="0" algn="r" defTabSz="914400" rtl="0" eaLnBrk="1" fontAlgn="base" latinLnBrk="0" hangingPunct="1">
              <a:lnSpc>
                <a:spcPct val="60000"/>
              </a:lnSpc>
              <a:spcBef>
                <a:spcPct val="0"/>
              </a:spcBef>
              <a:spcAft>
                <a:spcPct val="0"/>
              </a:spcAft>
              <a:buClrTx/>
              <a:buSzTx/>
              <a:buFontTx/>
              <a:buNone/>
              <a:defRPr/>
            </a:pPr>
            <a:fld id="{C5141956-5AA3-4D82-9690-1FB1EC4C1712}" type="slidenum">
              <a:rPr kumimoji="0"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r" defTabSz="914400" rtl="0" eaLnBrk="1" fontAlgn="base" latinLnBrk="0" hangingPunct="1">
                <a:lnSpc>
                  <a:spcPct val="60000"/>
                </a:lnSpc>
                <a:spcBef>
                  <a:spcPct val="0"/>
                </a:spcBef>
                <a:spcAft>
                  <a:spcPct val="0"/>
                </a:spcAft>
                <a:buClrTx/>
                <a:buSzTx/>
                <a:buFontTx/>
                <a:buNone/>
                <a:defRPr/>
              </a:pPr>
              <a:t>‹#›</a:t>
            </a:fld>
            <a:r>
              <a:rPr kumimoji="0" lang="zh-CN" altLang="zh-CN" sz="2000" b="1" i="0" u="none" strike="noStrike" kern="1200" cap="none" spc="0" normalizeH="0" baseline="0" noProof="1">
                <a:ln>
                  <a:noFill/>
                </a:ln>
                <a:solidFill>
                  <a:srgbClr val="000099"/>
                </a:solidFill>
                <a:effectLst/>
                <a:uLnTx/>
                <a:uFillTx/>
                <a:latin typeface="华文隶书" panose="02010800040101010101" pitchFamily="2" charset="-122"/>
                <a:ea typeface="华文隶书" panose="02010800040101010101" pitchFamily="2" charset="-122"/>
                <a:cs typeface="+mn-cs"/>
              </a:rPr>
              <a:t>/23</a:t>
            </a: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28AEA1C3-25C9-41F6-8205-4A41C63BF0E9}"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524000" y="609600"/>
            <a:ext cx="6096000" cy="1143000"/>
          </a:xfrm>
          <a:prstGeom prst="rect">
            <a:avLst/>
          </a:prstGeom>
        </p:spPr>
        <p:txBody>
          <a:bodyPr/>
          <a:lstStyle/>
          <a:p>
            <a:r>
              <a:rPr lang="zh-CN" altLang="en-US" noProof="1"/>
              <a:t>单击此处编辑母版标题样式</a:t>
            </a:r>
          </a:p>
        </p:txBody>
      </p:sp>
      <p:sp>
        <p:nvSpPr>
          <p:cNvPr id="3" name="表格占位符 2"/>
          <p:cNvSpPr>
            <a:spLocks noGrp="1"/>
          </p:cNvSpPr>
          <p:nvPr>
            <p:ph type="tbl" idx="1"/>
          </p:nvPr>
        </p:nvSpPr>
        <p:spPr>
          <a:xfrm>
            <a:off x="685800" y="1981200"/>
            <a:ext cx="7772400" cy="41148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zh-CN" altLang="en-US" sz="2800" b="0" i="0" u="none" strike="noStrike" kern="0" cap="none" spc="0" normalizeH="0" baseline="0" noProof="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a:xfrm>
            <a:off x="685800" y="6248400"/>
            <a:ext cx="1905000" cy="457200"/>
          </a:xfrm>
          <a:prstGeom prst="rect">
            <a:avLst/>
          </a:prstGeom>
        </p:spPr>
        <p:txBody>
          <a:bodyPr/>
          <a:lstStyle>
            <a:lvl1pPr eaLnBrk="1" hangingPunct="1">
              <a:defRPr noProof="1">
                <a:solidFill>
                  <a:srgbClr val="000000"/>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a:xfrm>
            <a:off x="3124200" y="6248400"/>
            <a:ext cx="2895600" cy="457200"/>
          </a:xfrm>
          <a:prstGeom prst="rect">
            <a:avLst/>
          </a:prstGeom>
        </p:spPr>
        <p:txBody>
          <a:bodyPr/>
          <a:lstStyle>
            <a:lvl1pPr eaLnBrk="1" hangingPunct="1">
              <a:defRPr noProof="1">
                <a:solidFill>
                  <a:srgbClr val="000000"/>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18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0"/>
          </p:nvPr>
        </p:nvSpPr>
        <p:spPr/>
        <p:txBody>
          <a:bodyPr/>
          <a:lstStyle/>
          <a:p>
            <a:pPr marL="0" marR="0" lvl="0" indent="0" algn="ctr" defTabSz="914400" rtl="0" eaLnBrk="1" fontAlgn="base" latinLnBrk="0" hangingPunct="1">
              <a:lnSpc>
                <a:spcPct val="60000"/>
              </a:lnSpc>
              <a:spcBef>
                <a:spcPct val="0"/>
              </a:spcBef>
              <a:spcAft>
                <a:spcPct val="0"/>
              </a:spcAft>
              <a:buClrTx/>
              <a:buSzTx/>
              <a:buFontTx/>
              <a:buNone/>
              <a:defRPr/>
            </a:pPr>
            <a:fld id="{28AEA1C3-25C9-41F6-8205-4A41C63BF0E9}"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Ovr>
    <a:masterClrMapping/>
  </p:clrMapOvr>
  <p:transition>
    <p:fade/>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gi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3.jpeg"/><Relationship Id="rId2" Type="http://schemas.openxmlformats.org/officeDocument/2006/relationships/slideLayout" Target="../slideLayouts/slideLayout25.xml"/><Relationship Id="rId16" Type="http://schemas.openxmlformats.org/officeDocument/2006/relationships/image" Target="../media/image5.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1.gif"/><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3.jpeg"/><Relationship Id="rId2" Type="http://schemas.openxmlformats.org/officeDocument/2006/relationships/slideLayout" Target="../slideLayouts/slideLayout39.xml"/><Relationship Id="rId16" Type="http://schemas.openxmlformats.org/officeDocument/2006/relationships/image" Target="../media/image5.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68313" y="1052513"/>
            <a:ext cx="8229600" cy="720725"/>
          </a:xfrm>
          <a:prstGeom prst="rect">
            <a:avLst/>
          </a:prstGeom>
          <a:noFill/>
          <a:ln w="9525">
            <a:noFill/>
          </a:ln>
        </p:spPr>
        <p:txBody>
          <a:bodyPr anchor="ctr"/>
          <a:lstStyle/>
          <a:p>
            <a:pPr lvl="0"/>
            <a:r>
              <a:rPr lang="zh-CN" altLang="en-US" dirty="0"/>
              <a:t>单击此处编辑母版标题样式</a:t>
            </a:r>
          </a:p>
        </p:txBody>
      </p:sp>
      <p:sp>
        <p:nvSpPr>
          <p:cNvPr id="1027" name="Rectangle 3"/>
          <p:cNvSpPr>
            <a:spLocks noGrp="1"/>
          </p:cNvSpPr>
          <p:nvPr>
            <p:ph type="body"/>
          </p:nvPr>
        </p:nvSpPr>
        <p:spPr>
          <a:xfrm>
            <a:off x="457200" y="1844675"/>
            <a:ext cx="8229600" cy="446405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381750"/>
            <a:ext cx="2133600" cy="33972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noProof="1">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3124200" y="6381750"/>
            <a:ext cx="2895600" cy="339725"/>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noProof="1">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6553200" y="6381750"/>
            <a:ext cx="2133600" cy="33972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noProof="1"/>
            </a:lvl1p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zh-CN" altLang="zh-CN"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031" name="Picture 7" descr="naoc_bg_white0"/>
          <p:cNvPicPr>
            <a:picLocks noChangeAspect="1"/>
          </p:cNvPicPr>
          <p:nvPr userDrawn="1"/>
        </p:nvPicPr>
        <p:blipFill>
          <a:blip r:embed="rId13"/>
          <a:stretch>
            <a:fillRect/>
          </a:stretch>
        </p:blipFill>
        <p:spPr>
          <a:xfrm>
            <a:off x="395288" y="5876925"/>
            <a:ext cx="1038225" cy="809625"/>
          </a:xfrm>
          <a:prstGeom prst="rect">
            <a:avLst/>
          </a:prstGeom>
          <a:noFill/>
          <a:ln w="9525">
            <a:noFill/>
          </a:ln>
        </p:spPr>
      </p:pic>
      <p:pic>
        <p:nvPicPr>
          <p:cNvPr id="1032" name="Picture 12" descr="banner_top副本"/>
          <p:cNvPicPr>
            <a:picLocks noChangeAspect="1"/>
          </p:cNvPicPr>
          <p:nvPr userDrawn="1"/>
        </p:nvPicPr>
        <p:blipFill>
          <a:blip r:embed="rId14"/>
          <a:stretch>
            <a:fillRect/>
          </a:stretch>
        </p:blipFill>
        <p:spPr>
          <a:xfrm>
            <a:off x="0" y="0"/>
            <a:ext cx="9144000" cy="1077913"/>
          </a:xfrm>
          <a:prstGeom prst="rect">
            <a:avLst/>
          </a:prstGeom>
          <a:noFill/>
          <a:ln w="9525">
            <a:noFill/>
          </a:ln>
        </p:spPr>
      </p:pic>
      <p:pic>
        <p:nvPicPr>
          <p:cNvPr id="1033" name="Picture 13" descr="1"/>
          <p:cNvPicPr>
            <a:picLocks noChangeAspect="1"/>
          </p:cNvPicPr>
          <p:nvPr userDrawn="1"/>
        </p:nvPicPr>
        <p:blipFill>
          <a:blip r:embed="rId15"/>
          <a:stretch>
            <a:fillRect/>
          </a:stretch>
        </p:blipFill>
        <p:spPr>
          <a:xfrm>
            <a:off x="1619250" y="6343650"/>
            <a:ext cx="6845300" cy="381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6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6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6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6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body"/>
          </p:nvPr>
        </p:nvSpPr>
        <p:spPr>
          <a:xfrm>
            <a:off x="457200" y="1828800"/>
            <a:ext cx="8229600" cy="4495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2051" name="Picture 4" descr="长春人卫站网头"/>
          <p:cNvPicPr>
            <a:picLocks noChangeAspect="1"/>
          </p:cNvPicPr>
          <p:nvPr/>
        </p:nvPicPr>
        <p:blipFill>
          <a:blip r:embed="rId14"/>
          <a:stretch>
            <a:fillRect/>
          </a:stretch>
        </p:blipFill>
        <p:spPr>
          <a:xfrm>
            <a:off x="0" y="-26987"/>
            <a:ext cx="9144000" cy="1079500"/>
          </a:xfrm>
          <a:prstGeom prst="rect">
            <a:avLst/>
          </a:prstGeom>
          <a:noFill/>
          <a:ln w="9525">
            <a:noFill/>
          </a:ln>
        </p:spPr>
      </p:pic>
      <p:pic>
        <p:nvPicPr>
          <p:cNvPr id="2052" name="Picture 5" descr="1"/>
          <p:cNvPicPr>
            <a:picLocks noChangeAspect="1"/>
          </p:cNvPicPr>
          <p:nvPr/>
        </p:nvPicPr>
        <p:blipFill>
          <a:blip r:embed="rId15"/>
          <a:stretch>
            <a:fillRect/>
          </a:stretch>
        </p:blipFill>
        <p:spPr>
          <a:xfrm>
            <a:off x="1619250" y="6308725"/>
            <a:ext cx="6845300" cy="38100"/>
          </a:xfrm>
          <a:prstGeom prst="rect">
            <a:avLst/>
          </a:prstGeom>
          <a:noFill/>
          <a:ln w="9525">
            <a:noFill/>
          </a:ln>
        </p:spPr>
      </p:pic>
      <p:pic>
        <p:nvPicPr>
          <p:cNvPr id="2053" name="Picture 6" descr="naoc_bg_white0"/>
          <p:cNvPicPr>
            <a:picLocks noChangeAspect="1"/>
          </p:cNvPicPr>
          <p:nvPr/>
        </p:nvPicPr>
        <p:blipFill>
          <a:blip r:embed="rId16"/>
          <a:stretch>
            <a:fillRect/>
          </a:stretch>
        </p:blipFill>
        <p:spPr>
          <a:xfrm>
            <a:off x="395288" y="5876925"/>
            <a:ext cx="1038225" cy="809625"/>
          </a:xfrm>
          <a:prstGeom prst="rect">
            <a:avLst/>
          </a:prstGeom>
          <a:noFill/>
          <a:ln w="9525">
            <a:noFill/>
          </a:ln>
        </p:spPr>
      </p:pic>
      <p:sp>
        <p:nvSpPr>
          <p:cNvPr id="17411" name="Rectangle 3"/>
          <p:cNvSpPr>
            <a:spLocks noGrp="1" noChangeArrowheads="1"/>
          </p:cNvSpPr>
          <p:nvPr>
            <p:ph type="sldNum" sz="quarter" idx="4"/>
          </p:nvPr>
        </p:nvSpPr>
        <p:spPr bwMode="auto">
          <a:xfrm>
            <a:off x="8172450" y="6537325"/>
            <a:ext cx="971550" cy="320675"/>
          </a:xfrm>
          <a:prstGeom prst="rect">
            <a:avLst/>
          </a:prstGeom>
          <a:noFill/>
          <a:ln>
            <a:noFill/>
          </a:ln>
          <a:effectLst/>
        </p:spPr>
        <p:txBody>
          <a:bodyPr vert="horz" wrap="square" lIns="91440" tIns="45720" rIns="91440" bIns="45720" numCol="1" anchor="t" anchorCtr="0" compatLnSpc="1"/>
          <a:lstStyle>
            <a:lvl1pPr algn="ctr" eaLnBrk="1" hangingPunct="1">
              <a:lnSpc>
                <a:spcPct val="60000"/>
              </a:lnSpc>
              <a:defRPr sz="2000" b="1">
                <a:solidFill>
                  <a:srgbClr val="000099"/>
                </a:solidFill>
                <a:latin typeface="华文隶书" panose="02010800040101010101" pitchFamily="2" charset="-122"/>
                <a:ea typeface="华文隶书" panose="02010800040101010101" pitchFamily="2" charset="-122"/>
              </a:defRPr>
            </a:lvl1pPr>
          </a:lstStyle>
          <a:p>
            <a:pPr marL="0" marR="0" lvl="0" indent="0" algn="ctr" defTabSz="914400" rtl="0" eaLnBrk="1" fontAlgn="base" latinLnBrk="0" hangingPunct="1">
              <a:lnSpc>
                <a:spcPct val="60000"/>
              </a:lnSpc>
              <a:spcBef>
                <a:spcPct val="0"/>
              </a:spcBef>
              <a:spcAft>
                <a:spcPct val="0"/>
              </a:spcAft>
              <a:buClrTx/>
              <a:buSzTx/>
              <a:buFontTx/>
              <a:buNone/>
              <a:defRPr/>
            </a:pPr>
            <a:fld id="{76419F95-15E7-42AA-89D0-26931DE54578}"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body"/>
          </p:nvPr>
        </p:nvSpPr>
        <p:spPr>
          <a:xfrm>
            <a:off x="457200" y="1828800"/>
            <a:ext cx="8229600" cy="4495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3075" name="Picture 4" descr="长春人卫站网头"/>
          <p:cNvPicPr>
            <a:picLocks noChangeAspect="1"/>
          </p:cNvPicPr>
          <p:nvPr/>
        </p:nvPicPr>
        <p:blipFill>
          <a:blip r:embed="rId16"/>
          <a:stretch>
            <a:fillRect/>
          </a:stretch>
        </p:blipFill>
        <p:spPr>
          <a:xfrm>
            <a:off x="0" y="-26987"/>
            <a:ext cx="9144000" cy="1079500"/>
          </a:xfrm>
          <a:prstGeom prst="rect">
            <a:avLst/>
          </a:prstGeom>
          <a:noFill/>
          <a:ln w="9525">
            <a:noFill/>
          </a:ln>
        </p:spPr>
      </p:pic>
      <p:pic>
        <p:nvPicPr>
          <p:cNvPr id="3076" name="Picture 5" descr="1"/>
          <p:cNvPicPr>
            <a:picLocks noChangeAspect="1"/>
          </p:cNvPicPr>
          <p:nvPr/>
        </p:nvPicPr>
        <p:blipFill>
          <a:blip r:embed="rId17"/>
          <a:stretch>
            <a:fillRect/>
          </a:stretch>
        </p:blipFill>
        <p:spPr>
          <a:xfrm>
            <a:off x="1619250" y="6308725"/>
            <a:ext cx="6845300" cy="38100"/>
          </a:xfrm>
          <a:prstGeom prst="rect">
            <a:avLst/>
          </a:prstGeom>
          <a:noFill/>
          <a:ln w="9525">
            <a:noFill/>
          </a:ln>
        </p:spPr>
      </p:pic>
      <p:pic>
        <p:nvPicPr>
          <p:cNvPr id="3077" name="Picture 6" descr="naoc_bg_white0"/>
          <p:cNvPicPr>
            <a:picLocks noChangeAspect="1"/>
          </p:cNvPicPr>
          <p:nvPr/>
        </p:nvPicPr>
        <p:blipFill>
          <a:blip r:embed="rId18"/>
          <a:stretch>
            <a:fillRect/>
          </a:stretch>
        </p:blipFill>
        <p:spPr>
          <a:xfrm>
            <a:off x="395288" y="5876925"/>
            <a:ext cx="1038225" cy="809625"/>
          </a:xfrm>
          <a:prstGeom prst="rect">
            <a:avLst/>
          </a:prstGeom>
          <a:noFill/>
          <a:ln w="9525">
            <a:noFill/>
          </a:ln>
        </p:spPr>
      </p:pic>
      <p:sp>
        <p:nvSpPr>
          <p:cNvPr id="17411" name="Rectangle 3"/>
          <p:cNvSpPr>
            <a:spLocks noGrp="1" noChangeArrowheads="1"/>
          </p:cNvSpPr>
          <p:nvPr>
            <p:ph type="sldNum" sz="quarter" idx="4"/>
          </p:nvPr>
        </p:nvSpPr>
        <p:spPr bwMode="auto">
          <a:xfrm>
            <a:off x="8172450" y="6537325"/>
            <a:ext cx="971550" cy="320675"/>
          </a:xfrm>
          <a:prstGeom prst="rect">
            <a:avLst/>
          </a:prstGeom>
          <a:noFill/>
          <a:ln>
            <a:noFill/>
          </a:ln>
          <a:effectLst/>
        </p:spPr>
        <p:txBody>
          <a:bodyPr vert="horz" wrap="square" lIns="91440" tIns="45720" rIns="91440" bIns="45720" numCol="1" anchor="t" anchorCtr="0" compatLnSpc="1"/>
          <a:lstStyle>
            <a:lvl1pPr algn="ctr" eaLnBrk="1" hangingPunct="1">
              <a:lnSpc>
                <a:spcPct val="60000"/>
              </a:lnSpc>
              <a:defRPr sz="2000" b="1">
                <a:solidFill>
                  <a:srgbClr val="000099"/>
                </a:solidFill>
                <a:latin typeface="华文隶书" panose="02010800040101010101" pitchFamily="2" charset="-122"/>
                <a:ea typeface="华文隶书" panose="02010800040101010101" pitchFamily="2" charset="-122"/>
              </a:defRPr>
            </a:lvl1pPr>
          </a:lstStyle>
          <a:p>
            <a:pPr marL="0" marR="0" lvl="0" indent="0" algn="ctr" defTabSz="914400" rtl="0" eaLnBrk="1" fontAlgn="base" latinLnBrk="0" hangingPunct="1">
              <a:lnSpc>
                <a:spcPct val="60000"/>
              </a:lnSpc>
              <a:spcBef>
                <a:spcPct val="0"/>
              </a:spcBef>
              <a:spcAft>
                <a:spcPct val="0"/>
              </a:spcAft>
              <a:buClrTx/>
              <a:buSzTx/>
              <a:buFontTx/>
              <a:buNone/>
              <a:defRPr/>
            </a:pPr>
            <a:fld id="{B1C53D61-456C-4F1D-868F-CCEE49144980}"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p:cNvSpPr>
          <p:nvPr>
            <p:ph type="body"/>
          </p:nvPr>
        </p:nvSpPr>
        <p:spPr>
          <a:xfrm>
            <a:off x="457200" y="1828800"/>
            <a:ext cx="8229600" cy="4495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4099" name="Picture 4" descr="长春人卫站网头"/>
          <p:cNvPicPr>
            <a:picLocks noChangeAspect="1"/>
          </p:cNvPicPr>
          <p:nvPr/>
        </p:nvPicPr>
        <p:blipFill>
          <a:blip r:embed="rId16"/>
          <a:stretch>
            <a:fillRect/>
          </a:stretch>
        </p:blipFill>
        <p:spPr>
          <a:xfrm>
            <a:off x="0" y="-26987"/>
            <a:ext cx="9144000" cy="1079500"/>
          </a:xfrm>
          <a:prstGeom prst="rect">
            <a:avLst/>
          </a:prstGeom>
          <a:noFill/>
          <a:ln w="9525">
            <a:noFill/>
          </a:ln>
        </p:spPr>
      </p:pic>
      <p:pic>
        <p:nvPicPr>
          <p:cNvPr id="4100" name="Picture 5" descr="1"/>
          <p:cNvPicPr>
            <a:picLocks noChangeAspect="1"/>
          </p:cNvPicPr>
          <p:nvPr/>
        </p:nvPicPr>
        <p:blipFill>
          <a:blip r:embed="rId17"/>
          <a:stretch>
            <a:fillRect/>
          </a:stretch>
        </p:blipFill>
        <p:spPr>
          <a:xfrm>
            <a:off x="1619250" y="6308725"/>
            <a:ext cx="6845300" cy="38100"/>
          </a:xfrm>
          <a:prstGeom prst="rect">
            <a:avLst/>
          </a:prstGeom>
          <a:noFill/>
          <a:ln w="9525">
            <a:noFill/>
          </a:ln>
        </p:spPr>
      </p:pic>
      <p:pic>
        <p:nvPicPr>
          <p:cNvPr id="4101" name="Picture 6" descr="naoc_bg_white0"/>
          <p:cNvPicPr>
            <a:picLocks noChangeAspect="1"/>
          </p:cNvPicPr>
          <p:nvPr/>
        </p:nvPicPr>
        <p:blipFill>
          <a:blip r:embed="rId18"/>
          <a:stretch>
            <a:fillRect/>
          </a:stretch>
        </p:blipFill>
        <p:spPr>
          <a:xfrm>
            <a:off x="395288" y="5876925"/>
            <a:ext cx="1038225" cy="809625"/>
          </a:xfrm>
          <a:prstGeom prst="rect">
            <a:avLst/>
          </a:prstGeom>
          <a:noFill/>
          <a:ln w="9525">
            <a:noFill/>
          </a:ln>
        </p:spPr>
      </p:pic>
      <p:sp>
        <p:nvSpPr>
          <p:cNvPr id="17411" name="Rectangle 3"/>
          <p:cNvSpPr>
            <a:spLocks noGrp="1" noChangeArrowheads="1"/>
          </p:cNvSpPr>
          <p:nvPr>
            <p:ph type="sldNum" sz="quarter" idx="4"/>
          </p:nvPr>
        </p:nvSpPr>
        <p:spPr bwMode="auto">
          <a:xfrm>
            <a:off x="8172450" y="6537325"/>
            <a:ext cx="971550" cy="320675"/>
          </a:xfrm>
          <a:prstGeom prst="rect">
            <a:avLst/>
          </a:prstGeom>
          <a:noFill/>
          <a:ln>
            <a:noFill/>
          </a:ln>
          <a:effectLst/>
        </p:spPr>
        <p:txBody>
          <a:bodyPr vert="horz" wrap="square" lIns="91440" tIns="45720" rIns="91440" bIns="45720" numCol="1" anchor="t" anchorCtr="0" compatLnSpc="1"/>
          <a:lstStyle>
            <a:lvl1pPr algn="ctr" eaLnBrk="1" hangingPunct="1">
              <a:lnSpc>
                <a:spcPct val="60000"/>
              </a:lnSpc>
              <a:defRPr sz="2000" b="1">
                <a:solidFill>
                  <a:srgbClr val="000099"/>
                </a:solidFill>
                <a:latin typeface="华文隶书" panose="02010800040101010101" pitchFamily="2" charset="-122"/>
                <a:ea typeface="华文隶书" panose="02010800040101010101" pitchFamily="2" charset="-122"/>
              </a:defRPr>
            </a:lvl1pPr>
          </a:lstStyle>
          <a:p>
            <a:pPr marL="0" marR="0" lvl="0" indent="0" algn="ctr" defTabSz="914400" rtl="0" eaLnBrk="1" fontAlgn="base" latinLnBrk="0" hangingPunct="1">
              <a:lnSpc>
                <a:spcPct val="60000"/>
              </a:lnSpc>
              <a:spcBef>
                <a:spcPct val="0"/>
              </a:spcBef>
              <a:spcAft>
                <a:spcPct val="0"/>
              </a:spcAft>
              <a:buClrTx/>
              <a:buSzTx/>
              <a:buFontTx/>
              <a:buNone/>
              <a:defRPr/>
            </a:pPr>
            <a:fld id="{28AEA1C3-25C9-41F6-8205-4A41C63BF0E9}" type="slidenum">
              <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rPr>
              <a:pPr marL="0" marR="0" lvl="0" indent="0" algn="ctr" defTabSz="914400" rtl="0" eaLnBrk="1" fontAlgn="base" latinLnBrk="0" hangingPunct="1">
                <a:lnSpc>
                  <a:spcPct val="60000"/>
                </a:lnSpc>
                <a:spcBef>
                  <a:spcPct val="0"/>
                </a:spcBef>
                <a:spcAft>
                  <a:spcPct val="0"/>
                </a:spcAft>
                <a:buClrTx/>
                <a:buSzTx/>
                <a:buFontTx/>
                <a:buNone/>
                <a:defRPr/>
              </a:pPr>
              <a:t>‹#›</a:t>
            </a:fld>
            <a:endParaRPr kumimoji="0" lang="en-US" altLang="zh-CN" sz="2000" b="1" i="0" u="none" strike="noStrike" kern="1200" cap="none" spc="0" normalizeH="0" baseline="0" noProof="0">
              <a:ln>
                <a:noFill/>
              </a:ln>
              <a:solidFill>
                <a:srgbClr val="000099"/>
              </a:solidFill>
              <a:effectLst/>
              <a:uLnTx/>
              <a:uFillTx/>
              <a:latin typeface="华文隶书" panose="02010800040101010101" pitchFamily="2" charset="-122"/>
              <a:ea typeface="华文隶书" panose="0201080004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600" b="1">
          <a:solidFill>
            <a:schemeClr val="bg1"/>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600" b="1">
          <a:solidFill>
            <a:schemeClr val="bg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mn-lt"/>
          <a:ea typeface="+mn-ea"/>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png"/><Relationship Id="rId2" Type="http://schemas.openxmlformats.org/officeDocument/2006/relationships/image" Target="../media/image11.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5" Type="http://schemas.openxmlformats.org/officeDocument/2006/relationships/image" Target="../media/image47.pn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6" descr="QQ_副本"/>
          <p:cNvPicPr>
            <a:picLocks noChangeAspect="1"/>
          </p:cNvPicPr>
          <p:nvPr/>
        </p:nvPicPr>
        <p:blipFill>
          <a:blip r:embed="rId3"/>
          <a:stretch>
            <a:fillRect/>
          </a:stretch>
        </p:blipFill>
        <p:spPr>
          <a:xfrm>
            <a:off x="0" y="-19050"/>
            <a:ext cx="9144000" cy="3946525"/>
          </a:xfrm>
          <a:prstGeom prst="rect">
            <a:avLst/>
          </a:prstGeom>
          <a:noFill/>
          <a:ln w="9525">
            <a:noFill/>
          </a:ln>
        </p:spPr>
      </p:pic>
      <p:sp>
        <p:nvSpPr>
          <p:cNvPr id="37891" name="文本框 1"/>
          <p:cNvSpPr txBox="1"/>
          <p:nvPr/>
        </p:nvSpPr>
        <p:spPr>
          <a:xfrm>
            <a:off x="1928794" y="5072074"/>
            <a:ext cx="6072230" cy="83099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a:spcBef>
                <a:spcPct val="0"/>
              </a:spcBef>
              <a:buNone/>
            </a:pPr>
            <a:r>
              <a:rPr lang="en-US" altLang="zh-CN" sz="2400" b="1" dirty="0" err="1" smtClean="0">
                <a:latin typeface="Times New Roman" panose="02020603050405020304" pitchFamily="18" charset="0"/>
                <a:ea typeface="微软雅黑" panose="020B0503020204020204" pitchFamily="34" charset="-122"/>
              </a:rPr>
              <a:t>Linchu</a:t>
            </a:r>
            <a:r>
              <a:rPr lang="en-US" altLang="zh-CN" sz="2400" b="1" dirty="0" smtClean="0">
                <a:latin typeface="Times New Roman" panose="02020603050405020304" pitchFamily="18" charset="0"/>
                <a:ea typeface="微软雅黑" panose="020B0503020204020204" pitchFamily="34" charset="-122"/>
              </a:rPr>
              <a:t> Han  </a:t>
            </a:r>
            <a:r>
              <a:rPr lang="en-US" altLang="zh-CN" sz="2400" b="1" dirty="0" smtClean="0">
                <a:solidFill>
                  <a:schemeClr val="bg2"/>
                </a:solidFill>
                <a:latin typeface="Times New Roman" panose="02020603050405020304" pitchFamily="18" charset="0"/>
                <a:ea typeface="微软雅黑" panose="020B0503020204020204" pitchFamily="34" charset="-122"/>
              </a:rPr>
              <a:t>on behalf of </a:t>
            </a:r>
            <a:endParaRPr lang="en-US" altLang="zh-CN" sz="2400" b="1" dirty="0" smtClean="0">
              <a:solidFill>
                <a:schemeClr val="bg2"/>
              </a:solidFill>
              <a:latin typeface="Times New Roman" panose="02020603050405020304" pitchFamily="18" charset="0"/>
              <a:ea typeface="微软雅黑" panose="020B0503020204020204" pitchFamily="34" charset="-122"/>
            </a:endParaRPr>
          </a:p>
          <a:p>
            <a:pPr marL="0" lvl="0" indent="0" algn="ctr">
              <a:spcBef>
                <a:spcPct val="0"/>
              </a:spcBef>
              <a:buNone/>
            </a:pPr>
            <a:r>
              <a:rPr lang="en-US" altLang="ja-JP" sz="2400" b="1" dirty="0" smtClean="0">
                <a:latin typeface="Times New Roman" panose="02020603050405020304" pitchFamily="18" charset="0"/>
                <a:ea typeface="微软雅黑" panose="020B0503020204020204" pitchFamily="34" charset="-122"/>
              </a:rPr>
              <a:t>Changchun </a:t>
            </a:r>
            <a:r>
              <a:rPr lang="en-US" altLang="ja-JP" sz="2400" b="1" dirty="0">
                <a:latin typeface="Times New Roman" panose="02020603050405020304" pitchFamily="18" charset="0"/>
                <a:ea typeface="微软雅黑" panose="020B0503020204020204" pitchFamily="34" charset="-122"/>
              </a:rPr>
              <a:t>Observatory, NAO, CAS</a:t>
            </a:r>
          </a:p>
        </p:txBody>
      </p:sp>
      <p:pic>
        <p:nvPicPr>
          <p:cNvPr id="37892" name="图片 2"/>
          <p:cNvPicPr>
            <a:picLocks noChangeAspect="1"/>
          </p:cNvPicPr>
          <p:nvPr/>
        </p:nvPicPr>
        <p:blipFill>
          <a:blip r:embed="rId4"/>
          <a:stretch>
            <a:fillRect/>
          </a:stretch>
        </p:blipFill>
        <p:spPr>
          <a:xfrm>
            <a:off x="-28575" y="-19050"/>
            <a:ext cx="4960938" cy="730250"/>
          </a:xfrm>
          <a:prstGeom prst="rect">
            <a:avLst/>
          </a:prstGeom>
          <a:noFill/>
          <a:ln w="9525">
            <a:noFill/>
          </a:ln>
        </p:spPr>
      </p:pic>
      <p:sp>
        <p:nvSpPr>
          <p:cNvPr id="37893" name="矩形 1"/>
          <p:cNvSpPr/>
          <p:nvPr/>
        </p:nvSpPr>
        <p:spPr>
          <a:xfrm>
            <a:off x="323850" y="3927475"/>
            <a:ext cx="8721725" cy="12001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3600" b="1" dirty="0">
                <a:solidFill>
                  <a:srgbClr val="0000FF"/>
                </a:solidFill>
                <a:latin typeface="Times New Roman" panose="02020603050405020304" pitchFamily="18" charset="0"/>
                <a:ea typeface="微软雅黑" panose="020B0503020204020204" pitchFamily="34" charset="-122"/>
                <a:sym typeface="Arial" panose="020B0604020202020204" pitchFamily="34" charset="0"/>
              </a:rPr>
              <a:t>The Ground Follow-up Telescope of SVOM</a:t>
            </a:r>
          </a:p>
          <a:p>
            <a:pPr marL="0" lvl="0" indent="0" algn="ctr" eaLnBrk="1" hangingPunct="1">
              <a:spcBef>
                <a:spcPct val="0"/>
              </a:spcBef>
              <a:buNone/>
            </a:pPr>
            <a:r>
              <a:rPr lang="en-US" altLang="zh-CN" sz="3600" b="1" dirty="0">
                <a:solidFill>
                  <a:srgbClr val="0000FF"/>
                </a:solidFill>
                <a:latin typeface="Times New Roman" panose="02020603050405020304" pitchFamily="18" charset="0"/>
                <a:ea typeface="微软雅黑" panose="020B0503020204020204" pitchFamily="34" charset="-122"/>
                <a:sym typeface="Arial" panose="020B0604020202020204" pitchFamily="34" charset="0"/>
              </a:rPr>
              <a:t>at Changchun Observatory </a:t>
            </a:r>
            <a:endParaRPr lang="zh-CN" altLang="en-US" sz="3600" b="1" dirty="0">
              <a:solidFill>
                <a:srgbClr val="0000FF"/>
              </a:solidFill>
              <a:latin typeface="Times New Roman" panose="02020603050405020304" pitchFamily="18" charset="0"/>
              <a:ea typeface="微软雅黑" panose="020B0503020204020204" pitchFamily="34" charset="-122"/>
              <a:sym typeface="Arial" panose="020B0604020202020204" pitchFamily="34" charset="0"/>
            </a:endParaRPr>
          </a:p>
        </p:txBody>
      </p:sp>
      <p:pic>
        <p:nvPicPr>
          <p:cNvPr id="37894" name="图片 2"/>
          <p:cNvPicPr>
            <a:picLocks noChangeAspect="1"/>
          </p:cNvPicPr>
          <p:nvPr/>
        </p:nvPicPr>
        <p:blipFill>
          <a:blip r:embed="rId5"/>
          <a:stretch>
            <a:fillRect/>
          </a:stretch>
        </p:blipFill>
        <p:spPr>
          <a:xfrm>
            <a:off x="7596188" y="5697538"/>
            <a:ext cx="1547812" cy="1160462"/>
          </a:xfrm>
          <a:prstGeom prst="rect">
            <a:avLst/>
          </a:prstGeom>
          <a:noFill/>
          <a:ln w="9525">
            <a:noFill/>
          </a:ln>
        </p:spPr>
      </p:pic>
    </p:spTree>
  </p:cSld>
  <p:clrMapOvr>
    <a:masterClrMapping/>
  </p:clrMapOvr>
  <p:transition spd="slow" advTm="1256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10</a:t>
            </a:fld>
            <a:endParaRPr lang="" altLang="zh-CN" sz="1400" dirty="0"/>
          </a:p>
        </p:txBody>
      </p:sp>
      <p:sp>
        <p:nvSpPr>
          <p:cNvPr id="3" name="矩形 17"/>
          <p:cNvSpPr/>
          <p:nvPr/>
        </p:nvSpPr>
        <p:spPr>
          <a:xfrm>
            <a:off x="-4762" y="1700213"/>
            <a:ext cx="9163050" cy="294322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1" fmla="*/ 0 w 12192000"/>
              <a:gd name="connsiteY0-2" fmla="*/ 0 h 3249800"/>
              <a:gd name="connsiteX1-3" fmla="*/ 12192000 w 12192000"/>
              <a:gd name="connsiteY1-4" fmla="*/ 533400 h 3249800"/>
              <a:gd name="connsiteX2-5" fmla="*/ 12192000 w 12192000"/>
              <a:gd name="connsiteY2-6" fmla="*/ 3249800 h 3249800"/>
              <a:gd name="connsiteX3-7" fmla="*/ 0 w 12192000"/>
              <a:gd name="connsiteY3-8" fmla="*/ 3249800 h 3249800"/>
              <a:gd name="connsiteX4-9" fmla="*/ 0 w 12192000"/>
              <a:gd name="connsiteY4-10" fmla="*/ 0 h 3249800"/>
              <a:gd name="connsiteX0-11" fmla="*/ 0 w 12192000"/>
              <a:gd name="connsiteY0-12" fmla="*/ 0 h 3249800"/>
              <a:gd name="connsiteX1-13" fmla="*/ 12192000 w 12192000"/>
              <a:gd name="connsiteY1-14" fmla="*/ 533400 h 3249800"/>
              <a:gd name="connsiteX2-15" fmla="*/ 12192000 w 12192000"/>
              <a:gd name="connsiteY2-16" fmla="*/ 3249800 h 3249800"/>
              <a:gd name="connsiteX3-17" fmla="*/ 19050 w 12192000"/>
              <a:gd name="connsiteY3-18" fmla="*/ 1687700 h 3249800"/>
              <a:gd name="connsiteX4-19" fmla="*/ 0 w 12192000"/>
              <a:gd name="connsiteY4-20" fmla="*/ 0 h 3249800"/>
              <a:gd name="connsiteX0-21" fmla="*/ 0 w 12230100"/>
              <a:gd name="connsiteY0-22" fmla="*/ 0 h 4583300"/>
              <a:gd name="connsiteX1-23" fmla="*/ 12192000 w 12230100"/>
              <a:gd name="connsiteY1-24" fmla="*/ 533400 h 4583300"/>
              <a:gd name="connsiteX2-25" fmla="*/ 12230100 w 12230100"/>
              <a:gd name="connsiteY2-26" fmla="*/ 4583300 h 4583300"/>
              <a:gd name="connsiteX3-27" fmla="*/ 19050 w 12230100"/>
              <a:gd name="connsiteY3-28" fmla="*/ 1687700 h 4583300"/>
              <a:gd name="connsiteX4-29" fmla="*/ 0 w 12230100"/>
              <a:gd name="connsiteY4-30" fmla="*/ 0 h 4583300"/>
              <a:gd name="connsiteX0-31" fmla="*/ 0 w 12230100"/>
              <a:gd name="connsiteY0-32" fmla="*/ 0 h 4583300"/>
              <a:gd name="connsiteX1-33" fmla="*/ 12211050 w 12230100"/>
              <a:gd name="connsiteY1-34" fmla="*/ 2019300 h 4583300"/>
              <a:gd name="connsiteX2-35" fmla="*/ 12230100 w 12230100"/>
              <a:gd name="connsiteY2-36" fmla="*/ 4583300 h 4583300"/>
              <a:gd name="connsiteX3-37" fmla="*/ 19050 w 12230100"/>
              <a:gd name="connsiteY3-38" fmla="*/ 1687700 h 4583300"/>
              <a:gd name="connsiteX4-39" fmla="*/ 0 w 12230100"/>
              <a:gd name="connsiteY4-40" fmla="*/ 0 h 4583300"/>
              <a:gd name="connsiteX0-41" fmla="*/ 0 w 12249150"/>
              <a:gd name="connsiteY0-42" fmla="*/ 0 h 4068950"/>
              <a:gd name="connsiteX1-43" fmla="*/ 12211050 w 12249150"/>
              <a:gd name="connsiteY1-44" fmla="*/ 2019300 h 4068950"/>
              <a:gd name="connsiteX2-45" fmla="*/ 12249150 w 12249150"/>
              <a:gd name="connsiteY2-46" fmla="*/ 4068950 h 4068950"/>
              <a:gd name="connsiteX3-47" fmla="*/ 19050 w 12249150"/>
              <a:gd name="connsiteY3-48" fmla="*/ 1687700 h 4068950"/>
              <a:gd name="connsiteX4-49" fmla="*/ 0 w 12249150"/>
              <a:gd name="connsiteY4-50" fmla="*/ 0 h 4068950"/>
              <a:gd name="connsiteX0-51" fmla="*/ 0 w 12249150"/>
              <a:gd name="connsiteY0-52" fmla="*/ 0 h 4068950"/>
              <a:gd name="connsiteX1-53" fmla="*/ 12211050 w 12249150"/>
              <a:gd name="connsiteY1-54" fmla="*/ 2019300 h 4068950"/>
              <a:gd name="connsiteX2-55" fmla="*/ 12249150 w 12249150"/>
              <a:gd name="connsiteY2-56" fmla="*/ 4068950 h 4068950"/>
              <a:gd name="connsiteX3-57" fmla="*/ 19050 w 12249150"/>
              <a:gd name="connsiteY3-58" fmla="*/ 1687700 h 4068950"/>
              <a:gd name="connsiteX4-59" fmla="*/ 0 w 12249150"/>
              <a:gd name="connsiteY4-60" fmla="*/ 0 h 4068950"/>
              <a:gd name="connsiteX0-61" fmla="*/ 0 w 12249150"/>
              <a:gd name="connsiteY0-62" fmla="*/ 0 h 3935600"/>
              <a:gd name="connsiteX1-63" fmla="*/ 12211050 w 12249150"/>
              <a:gd name="connsiteY1-64" fmla="*/ 1885950 h 3935600"/>
              <a:gd name="connsiteX2-65" fmla="*/ 12249150 w 12249150"/>
              <a:gd name="connsiteY2-66" fmla="*/ 3935600 h 3935600"/>
              <a:gd name="connsiteX3-67" fmla="*/ 19050 w 12249150"/>
              <a:gd name="connsiteY3-68" fmla="*/ 1554350 h 3935600"/>
              <a:gd name="connsiteX4-69" fmla="*/ 0 w 12249150"/>
              <a:gd name="connsiteY4-70" fmla="*/ 0 h 3935600"/>
              <a:gd name="connsiteX0-71" fmla="*/ 0 w 12249150"/>
              <a:gd name="connsiteY0-72" fmla="*/ 0 h 3935600"/>
              <a:gd name="connsiteX1-73" fmla="*/ 12249150 w 12249150"/>
              <a:gd name="connsiteY1-74" fmla="*/ 1428750 h 3935600"/>
              <a:gd name="connsiteX2-75" fmla="*/ 12249150 w 12249150"/>
              <a:gd name="connsiteY2-76" fmla="*/ 3935600 h 3935600"/>
              <a:gd name="connsiteX3-77" fmla="*/ 19050 w 12249150"/>
              <a:gd name="connsiteY3-78" fmla="*/ 1554350 h 3935600"/>
              <a:gd name="connsiteX4-79" fmla="*/ 0 w 12249150"/>
              <a:gd name="connsiteY4-80" fmla="*/ 0 h 3935600"/>
              <a:gd name="connsiteX0-81" fmla="*/ 0 w 12268200"/>
              <a:gd name="connsiteY0-82" fmla="*/ 0 h 3935600"/>
              <a:gd name="connsiteX1-83" fmla="*/ 12268200 w 12268200"/>
              <a:gd name="connsiteY1-84" fmla="*/ 1104900 h 3935600"/>
              <a:gd name="connsiteX2-85" fmla="*/ 12249150 w 12268200"/>
              <a:gd name="connsiteY2-86" fmla="*/ 3935600 h 3935600"/>
              <a:gd name="connsiteX3-87" fmla="*/ 19050 w 12268200"/>
              <a:gd name="connsiteY3-88" fmla="*/ 1554350 h 3935600"/>
              <a:gd name="connsiteX4-89" fmla="*/ 0 w 12268200"/>
              <a:gd name="connsiteY4-90" fmla="*/ 0 h 3935600"/>
              <a:gd name="connsiteX0-91" fmla="*/ 0 w 12249150"/>
              <a:gd name="connsiteY0-92" fmla="*/ 0 h 3935600"/>
              <a:gd name="connsiteX1-93" fmla="*/ 12237720 w 12249150"/>
              <a:gd name="connsiteY1-94" fmla="*/ 1089660 h 3935600"/>
              <a:gd name="connsiteX2-95" fmla="*/ 12249150 w 12249150"/>
              <a:gd name="connsiteY2-96" fmla="*/ 3935600 h 3935600"/>
              <a:gd name="connsiteX3-97" fmla="*/ 19050 w 12249150"/>
              <a:gd name="connsiteY3-98" fmla="*/ 1554350 h 3935600"/>
              <a:gd name="connsiteX4-99" fmla="*/ 0 w 12249150"/>
              <a:gd name="connsiteY4-100" fmla="*/ 0 h 3935600"/>
              <a:gd name="connsiteX0-101" fmla="*/ 0 w 12249150"/>
              <a:gd name="connsiteY0-102" fmla="*/ 0 h 3935600"/>
              <a:gd name="connsiteX1-103" fmla="*/ 12237720 w 12249150"/>
              <a:gd name="connsiteY1-104" fmla="*/ 1089660 h 3935600"/>
              <a:gd name="connsiteX2-105" fmla="*/ 12249150 w 12249150"/>
              <a:gd name="connsiteY2-106" fmla="*/ 3935600 h 3935600"/>
              <a:gd name="connsiteX3-107" fmla="*/ 44450 w 12249150"/>
              <a:gd name="connsiteY3-108" fmla="*/ 1554350 h 3935600"/>
              <a:gd name="connsiteX4-109" fmla="*/ 0 w 12249150"/>
              <a:gd name="connsiteY4-110" fmla="*/ 0 h 3935600"/>
              <a:gd name="connsiteX0-111" fmla="*/ 0 w 12217400"/>
              <a:gd name="connsiteY0-112" fmla="*/ 0 h 3922900"/>
              <a:gd name="connsiteX1-113" fmla="*/ 12205970 w 12217400"/>
              <a:gd name="connsiteY1-114" fmla="*/ 1076960 h 3922900"/>
              <a:gd name="connsiteX2-115" fmla="*/ 12217400 w 12217400"/>
              <a:gd name="connsiteY2-116" fmla="*/ 3922900 h 3922900"/>
              <a:gd name="connsiteX3-117" fmla="*/ 12700 w 12217400"/>
              <a:gd name="connsiteY3-118" fmla="*/ 1541650 h 3922900"/>
              <a:gd name="connsiteX4-119" fmla="*/ 0 w 12217400"/>
              <a:gd name="connsiteY4-120" fmla="*/ 0 h 3922900"/>
              <a:gd name="connsiteX0-121" fmla="*/ 0 w 12217400"/>
              <a:gd name="connsiteY0-122" fmla="*/ 0 h 3922900"/>
              <a:gd name="connsiteX1-123" fmla="*/ 12205970 w 12217400"/>
              <a:gd name="connsiteY1-124" fmla="*/ 1076960 h 3922900"/>
              <a:gd name="connsiteX2-125" fmla="*/ 12217400 w 12217400"/>
              <a:gd name="connsiteY2-126" fmla="*/ 3922900 h 3922900"/>
              <a:gd name="connsiteX3-127" fmla="*/ 6350 w 12217400"/>
              <a:gd name="connsiteY3-128" fmla="*/ 1541650 h 3922900"/>
              <a:gd name="connsiteX4-129" fmla="*/ 0 w 12217400"/>
              <a:gd name="connsiteY4-130" fmla="*/ 0 h 3922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rgbClr val="073E87">
              <a:alpha val="56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 name="矩形 16"/>
          <p:cNvSpPr/>
          <p:nvPr/>
        </p:nvSpPr>
        <p:spPr>
          <a:xfrm>
            <a:off x="-6350" y="1830388"/>
            <a:ext cx="9150350" cy="1979613"/>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1" fmla="*/ 15499 w 12192305"/>
              <a:gd name="connsiteY0-2" fmla="*/ 433952 h 1487838"/>
              <a:gd name="connsiteX1-3" fmla="*/ 12192305 w 12192305"/>
              <a:gd name="connsiteY1-4" fmla="*/ 0 h 1487838"/>
              <a:gd name="connsiteX2-5" fmla="*/ 12192305 w 12192305"/>
              <a:gd name="connsiteY2-6" fmla="*/ 1487838 h 1487838"/>
              <a:gd name="connsiteX3-7" fmla="*/ 0 w 12192305"/>
              <a:gd name="connsiteY3-8" fmla="*/ 1487838 h 1487838"/>
              <a:gd name="connsiteX4-9" fmla="*/ 15499 w 12192305"/>
              <a:gd name="connsiteY4-10" fmla="*/ 433952 h 1487838"/>
              <a:gd name="connsiteX0-11" fmla="*/ 7879 w 12192305"/>
              <a:gd name="connsiteY0-12" fmla="*/ 426332 h 1487838"/>
              <a:gd name="connsiteX1-13" fmla="*/ 12192305 w 12192305"/>
              <a:gd name="connsiteY1-14" fmla="*/ 0 h 1487838"/>
              <a:gd name="connsiteX2-15" fmla="*/ 12192305 w 12192305"/>
              <a:gd name="connsiteY2-16" fmla="*/ 1487838 h 1487838"/>
              <a:gd name="connsiteX3-17" fmla="*/ 0 w 12192305"/>
              <a:gd name="connsiteY3-18" fmla="*/ 1487838 h 1487838"/>
              <a:gd name="connsiteX4-19" fmla="*/ 7879 w 12192305"/>
              <a:gd name="connsiteY4-20" fmla="*/ 426332 h 1487838"/>
              <a:gd name="connsiteX0-21" fmla="*/ 361 w 12200027"/>
              <a:gd name="connsiteY0-22" fmla="*/ 426332 h 1487838"/>
              <a:gd name="connsiteX1-23" fmla="*/ 12200027 w 12200027"/>
              <a:gd name="connsiteY1-24" fmla="*/ 0 h 1487838"/>
              <a:gd name="connsiteX2-25" fmla="*/ 12200027 w 12200027"/>
              <a:gd name="connsiteY2-26" fmla="*/ 1487838 h 1487838"/>
              <a:gd name="connsiteX3-27" fmla="*/ 7722 w 12200027"/>
              <a:gd name="connsiteY3-28" fmla="*/ 1487838 h 1487838"/>
              <a:gd name="connsiteX4-29" fmla="*/ 361 w 12200027"/>
              <a:gd name="connsiteY4-30" fmla="*/ 426332 h 1487838"/>
              <a:gd name="connsiteX0-31" fmla="*/ 361 w 12200027"/>
              <a:gd name="connsiteY0-32" fmla="*/ 433952 h 1487838"/>
              <a:gd name="connsiteX1-33" fmla="*/ 12200027 w 12200027"/>
              <a:gd name="connsiteY1-34" fmla="*/ 0 h 1487838"/>
              <a:gd name="connsiteX2-35" fmla="*/ 12200027 w 12200027"/>
              <a:gd name="connsiteY2-36" fmla="*/ 1487838 h 1487838"/>
              <a:gd name="connsiteX3-37" fmla="*/ 7722 w 12200027"/>
              <a:gd name="connsiteY3-38" fmla="*/ 1487838 h 1487838"/>
              <a:gd name="connsiteX4-39" fmla="*/ 361 w 12200027"/>
              <a:gd name="connsiteY4-40" fmla="*/ 433952 h 1487838"/>
              <a:gd name="connsiteX0-41" fmla="*/ 790 w 12192836"/>
              <a:gd name="connsiteY0-42" fmla="*/ 426332 h 1487838"/>
              <a:gd name="connsiteX1-43" fmla="*/ 12192836 w 12192836"/>
              <a:gd name="connsiteY1-44" fmla="*/ 0 h 1487838"/>
              <a:gd name="connsiteX2-45" fmla="*/ 12192836 w 12192836"/>
              <a:gd name="connsiteY2-46" fmla="*/ 1487838 h 1487838"/>
              <a:gd name="connsiteX3-47" fmla="*/ 531 w 12192836"/>
              <a:gd name="connsiteY3-48" fmla="*/ 1487838 h 1487838"/>
              <a:gd name="connsiteX4-49" fmla="*/ 790 w 12192836"/>
              <a:gd name="connsiteY4-50" fmla="*/ 426332 h 1487838"/>
              <a:gd name="connsiteX0-51" fmla="*/ 790 w 12200456"/>
              <a:gd name="connsiteY0-52" fmla="*/ 1767452 h 2828958"/>
              <a:gd name="connsiteX1-53" fmla="*/ 12200456 w 12200456"/>
              <a:gd name="connsiteY1-54" fmla="*/ 0 h 2828958"/>
              <a:gd name="connsiteX2-55" fmla="*/ 12192836 w 12200456"/>
              <a:gd name="connsiteY2-56" fmla="*/ 2828958 h 2828958"/>
              <a:gd name="connsiteX3-57" fmla="*/ 531 w 12200456"/>
              <a:gd name="connsiteY3-58" fmla="*/ 2828958 h 2828958"/>
              <a:gd name="connsiteX4-59" fmla="*/ 790 w 12200456"/>
              <a:gd name="connsiteY4-60" fmla="*/ 1767452 h 2828958"/>
              <a:gd name="connsiteX0-61" fmla="*/ 790 w 12200456"/>
              <a:gd name="connsiteY0-62" fmla="*/ 1767452 h 2828958"/>
              <a:gd name="connsiteX1-63" fmla="*/ 12200456 w 12200456"/>
              <a:gd name="connsiteY1-64" fmla="*/ 0 h 2828958"/>
              <a:gd name="connsiteX2-65" fmla="*/ 12200456 w 12200456"/>
              <a:gd name="connsiteY2-66" fmla="*/ 1312578 h 2828958"/>
              <a:gd name="connsiteX3-67" fmla="*/ 531 w 12200456"/>
              <a:gd name="connsiteY3-68" fmla="*/ 2828958 h 2828958"/>
              <a:gd name="connsiteX4-69" fmla="*/ 790 w 12200456"/>
              <a:gd name="connsiteY4-70" fmla="*/ 1767452 h 2828958"/>
              <a:gd name="connsiteX0-71" fmla="*/ 790 w 12200456"/>
              <a:gd name="connsiteY0-72" fmla="*/ 1767452 h 2828958"/>
              <a:gd name="connsiteX1-73" fmla="*/ 12200456 w 12200456"/>
              <a:gd name="connsiteY1-74" fmla="*/ 0 h 2828958"/>
              <a:gd name="connsiteX2-75" fmla="*/ 12200456 w 12200456"/>
              <a:gd name="connsiteY2-76" fmla="*/ 1445928 h 2828958"/>
              <a:gd name="connsiteX3-77" fmla="*/ 531 w 12200456"/>
              <a:gd name="connsiteY3-78" fmla="*/ 2828958 h 2828958"/>
              <a:gd name="connsiteX4-79" fmla="*/ 790 w 12200456"/>
              <a:gd name="connsiteY4-80" fmla="*/ 1767452 h 2828958"/>
              <a:gd name="connsiteX0-81" fmla="*/ 116 w 12199782"/>
              <a:gd name="connsiteY0-82" fmla="*/ 1767452 h 2619408"/>
              <a:gd name="connsiteX1-83" fmla="*/ 12199782 w 12199782"/>
              <a:gd name="connsiteY1-84" fmla="*/ 0 h 2619408"/>
              <a:gd name="connsiteX2-85" fmla="*/ 12199782 w 12199782"/>
              <a:gd name="connsiteY2-86" fmla="*/ 1445928 h 2619408"/>
              <a:gd name="connsiteX3-87" fmla="*/ 37957 w 12199782"/>
              <a:gd name="connsiteY3-88" fmla="*/ 2619408 h 2619408"/>
              <a:gd name="connsiteX4-89" fmla="*/ 116 w 12199782"/>
              <a:gd name="connsiteY4-90" fmla="*/ 1767452 h 2619408"/>
              <a:gd name="connsiteX0-91" fmla="*/ 116 w 12199782"/>
              <a:gd name="connsiteY0-92" fmla="*/ 1615052 h 2619408"/>
              <a:gd name="connsiteX1-93" fmla="*/ 12199782 w 12199782"/>
              <a:gd name="connsiteY1-94" fmla="*/ 0 h 2619408"/>
              <a:gd name="connsiteX2-95" fmla="*/ 12199782 w 12199782"/>
              <a:gd name="connsiteY2-96" fmla="*/ 1445928 h 2619408"/>
              <a:gd name="connsiteX3-97" fmla="*/ 37957 w 12199782"/>
              <a:gd name="connsiteY3-98" fmla="*/ 2619408 h 2619408"/>
              <a:gd name="connsiteX4-99" fmla="*/ 116 w 12199782"/>
              <a:gd name="connsiteY4-100" fmla="*/ 1615052 h 2619408"/>
              <a:gd name="connsiteX0-101" fmla="*/ 789 w 12200455"/>
              <a:gd name="connsiteY0-102" fmla="*/ 1615052 h 2638458"/>
              <a:gd name="connsiteX1-103" fmla="*/ 12200455 w 12200455"/>
              <a:gd name="connsiteY1-104" fmla="*/ 0 h 2638458"/>
              <a:gd name="connsiteX2-105" fmla="*/ 12200455 w 12200455"/>
              <a:gd name="connsiteY2-106" fmla="*/ 1445928 h 2638458"/>
              <a:gd name="connsiteX3-107" fmla="*/ 530 w 12200455"/>
              <a:gd name="connsiteY3-108" fmla="*/ 2638458 h 2638458"/>
              <a:gd name="connsiteX4-109" fmla="*/ 789 w 12200455"/>
              <a:gd name="connsiteY4-110" fmla="*/ 1615052 h 2638458"/>
              <a:gd name="connsiteX0-111" fmla="*/ 789 w 12200455"/>
              <a:gd name="connsiteY0-112" fmla="*/ 1615052 h 2638458"/>
              <a:gd name="connsiteX1-113" fmla="*/ 12200455 w 12200455"/>
              <a:gd name="connsiteY1-114" fmla="*/ 0 h 2638458"/>
              <a:gd name="connsiteX2-115" fmla="*/ 12200455 w 12200455"/>
              <a:gd name="connsiteY2-116" fmla="*/ 1792770 h 2638458"/>
              <a:gd name="connsiteX3-117" fmla="*/ 530 w 12200455"/>
              <a:gd name="connsiteY3-118" fmla="*/ 2638458 h 2638458"/>
              <a:gd name="connsiteX4-119" fmla="*/ 789 w 12200455"/>
              <a:gd name="connsiteY4-120" fmla="*/ 1615052 h 26384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rgbClr val="073E87">
              <a:alpha val="71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 name="矩形 13"/>
          <p:cNvSpPr/>
          <p:nvPr/>
        </p:nvSpPr>
        <p:spPr>
          <a:xfrm>
            <a:off x="-6350" y="2201863"/>
            <a:ext cx="9150350" cy="1236663"/>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1" fmla="*/ 0 w 12195175"/>
              <a:gd name="connsiteY0-2" fmla="*/ 609600 h 1400013"/>
              <a:gd name="connsiteX1-3" fmla="*/ 12195175 w 12195175"/>
              <a:gd name="connsiteY1-4" fmla="*/ 0 h 1400013"/>
              <a:gd name="connsiteX2-5" fmla="*/ 12192000 w 12195175"/>
              <a:gd name="connsiteY2-6" fmla="*/ 1400013 h 1400013"/>
              <a:gd name="connsiteX3-7" fmla="*/ 0 w 12195175"/>
              <a:gd name="connsiteY3-8" fmla="*/ 1400013 h 1400013"/>
              <a:gd name="connsiteX4-9" fmla="*/ 0 w 12195175"/>
              <a:gd name="connsiteY4-10" fmla="*/ 609600 h 1400013"/>
              <a:gd name="connsiteX0-11" fmla="*/ 0 w 12192305"/>
              <a:gd name="connsiteY0-12" fmla="*/ 609600 h 1400013"/>
              <a:gd name="connsiteX1-13" fmla="*/ 12192000 w 12192305"/>
              <a:gd name="connsiteY1-14" fmla="*/ 0 h 1400013"/>
              <a:gd name="connsiteX2-15" fmla="*/ 12192000 w 12192305"/>
              <a:gd name="connsiteY2-16" fmla="*/ 1400013 h 1400013"/>
              <a:gd name="connsiteX3-17" fmla="*/ 0 w 12192305"/>
              <a:gd name="connsiteY3-18" fmla="*/ 1400013 h 1400013"/>
              <a:gd name="connsiteX4-19" fmla="*/ 0 w 12192305"/>
              <a:gd name="connsiteY4-20" fmla="*/ 609600 h 1400013"/>
              <a:gd name="connsiteX0-21" fmla="*/ 0 w 12192305"/>
              <a:gd name="connsiteY0-22" fmla="*/ 609600 h 1400013"/>
              <a:gd name="connsiteX1-23" fmla="*/ 12192000 w 12192305"/>
              <a:gd name="connsiteY1-24" fmla="*/ 0 h 1400013"/>
              <a:gd name="connsiteX2-25" fmla="*/ 12192000 w 12192305"/>
              <a:gd name="connsiteY2-26" fmla="*/ 1400013 h 1400013"/>
              <a:gd name="connsiteX3-27" fmla="*/ 0 w 12192305"/>
              <a:gd name="connsiteY3-28" fmla="*/ 1400013 h 1400013"/>
              <a:gd name="connsiteX4-29" fmla="*/ 0 w 12192305"/>
              <a:gd name="connsiteY4-30" fmla="*/ 609600 h 1400013"/>
              <a:gd name="connsiteX0-31" fmla="*/ 0 w 12192305"/>
              <a:gd name="connsiteY0-32" fmla="*/ 857573 h 1647986"/>
              <a:gd name="connsiteX1-33" fmla="*/ 12192000 w 12192305"/>
              <a:gd name="connsiteY1-34" fmla="*/ 0 h 1647986"/>
              <a:gd name="connsiteX2-35" fmla="*/ 12192000 w 12192305"/>
              <a:gd name="connsiteY2-36" fmla="*/ 1647986 h 1647986"/>
              <a:gd name="connsiteX3-37" fmla="*/ 0 w 12192305"/>
              <a:gd name="connsiteY3-38" fmla="*/ 1647986 h 1647986"/>
              <a:gd name="connsiteX4-39" fmla="*/ 0 w 12192305"/>
              <a:gd name="connsiteY4-40" fmla="*/ 857573 h 1647986"/>
              <a:gd name="connsiteX0-41" fmla="*/ 0 w 12199700"/>
              <a:gd name="connsiteY0-42" fmla="*/ 857573 h 1647986"/>
              <a:gd name="connsiteX1-43" fmla="*/ 12192000 w 12199700"/>
              <a:gd name="connsiteY1-44" fmla="*/ 0 h 1647986"/>
              <a:gd name="connsiteX2-45" fmla="*/ 12199620 w 12199700"/>
              <a:gd name="connsiteY2-46" fmla="*/ 1647986 h 1647986"/>
              <a:gd name="connsiteX3-47" fmla="*/ 0 w 12199700"/>
              <a:gd name="connsiteY3-48" fmla="*/ 1647986 h 1647986"/>
              <a:gd name="connsiteX4-49" fmla="*/ 0 w 12199700"/>
              <a:gd name="connsiteY4-50" fmla="*/ 857573 h 1647986"/>
              <a:gd name="connsiteX0-51" fmla="*/ 0 w 12199925"/>
              <a:gd name="connsiteY0-52" fmla="*/ 857573 h 1647986"/>
              <a:gd name="connsiteX1-53" fmla="*/ 12199620 w 12199925"/>
              <a:gd name="connsiteY1-54" fmla="*/ 0 h 1647986"/>
              <a:gd name="connsiteX2-55" fmla="*/ 12199620 w 12199925"/>
              <a:gd name="connsiteY2-56" fmla="*/ 1647986 h 1647986"/>
              <a:gd name="connsiteX3-57" fmla="*/ 0 w 12199925"/>
              <a:gd name="connsiteY3-58" fmla="*/ 1647986 h 1647986"/>
              <a:gd name="connsiteX4-59" fmla="*/ 0 w 12199925"/>
              <a:gd name="connsiteY4-60" fmla="*/ 857573 h 1647986"/>
              <a:gd name="connsiteX0-61" fmla="*/ 14515 w 12199925"/>
              <a:gd name="connsiteY0-62" fmla="*/ 567287 h 1647986"/>
              <a:gd name="connsiteX1-63" fmla="*/ 12199620 w 12199925"/>
              <a:gd name="connsiteY1-64" fmla="*/ 0 h 1647986"/>
              <a:gd name="connsiteX2-65" fmla="*/ 12199620 w 12199925"/>
              <a:gd name="connsiteY2-66" fmla="*/ 1647986 h 1647986"/>
              <a:gd name="connsiteX3-67" fmla="*/ 0 w 12199925"/>
              <a:gd name="connsiteY3-68" fmla="*/ 1647986 h 1647986"/>
              <a:gd name="connsiteX4-69" fmla="*/ 14515 w 12199925"/>
              <a:gd name="connsiteY4-70" fmla="*/ 567287 h 16479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rgbClr val="073E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7110" name="文本框 1"/>
          <p:cNvSpPr txBox="1"/>
          <p:nvPr/>
        </p:nvSpPr>
        <p:spPr>
          <a:xfrm>
            <a:off x="55563" y="2689225"/>
            <a:ext cx="9026525" cy="623888"/>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2. The GFT at Changchun Observatory</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59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3"/>
          <p:cNvSpPr>
            <a:spLocks noGrp="1"/>
          </p:cNvSpPr>
          <p:nvPr>
            <p:ph idx="1"/>
          </p:nvPr>
        </p:nvSpPr>
        <p:spPr>
          <a:xfrm>
            <a:off x="2747963" y="1957388"/>
            <a:ext cx="3705225" cy="4316413"/>
          </a:xfrm>
        </p:spPr>
        <p:txBody>
          <a:bodyPr vert="horz" wrap="square" lIns="91440" tIns="45720" rIns="91440" bIns="45720" numCol="1" anchor="t" anchorCtr="0" compatLnSpc="1">
            <a:spAutoFit/>
          </a:bodyPr>
          <a:lstStyle/>
          <a:p>
            <a:pPr marL="214630" marR="0" lvl="0" indent="-214630" algn="l" defTabSz="914400" rtl="0" eaLnBrk="0" fontAlgn="base" latinLnBrk="0" hangingPunct="0">
              <a:lnSpc>
                <a:spcPct val="100000"/>
              </a:lnSpc>
              <a:spcBef>
                <a:spcPct val="20000"/>
              </a:spcBef>
              <a:spcAft>
                <a:spcPct val="0"/>
              </a:spcAft>
              <a:buClrTx/>
              <a:buSzTx/>
              <a:buFont typeface="Symbol" panose="05050102010706020507" pitchFamily="18" charset="2"/>
              <a:buChar char="·"/>
              <a:defRPr/>
            </a:pPr>
            <a:r>
              <a:rPr kumimoji="1" lang="zh-CN" altLang="en-US" sz="1600" b="0" i="0" u="none" strike="noStrike" kern="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Telescope aperture      1198 mm</a:t>
            </a:r>
          </a:p>
          <a:p>
            <a:pPr marL="214630" marR="0" lvl="0" indent="-214630" algn="l" defTabSz="914400" rtl="0" eaLnBrk="0" fontAlgn="base" latinLnBrk="0" hangingPunct="0">
              <a:lnSpc>
                <a:spcPct val="100000"/>
              </a:lnSpc>
              <a:spcBef>
                <a:spcPct val="20000"/>
              </a:spcBef>
              <a:spcAft>
                <a:spcPct val="0"/>
              </a:spcAft>
              <a:buClrTx/>
              <a:buSzTx/>
              <a:buFont typeface="Symbol" panose="05050102010706020507" pitchFamily="18" charset="2"/>
              <a:buChar char="·"/>
              <a:defRPr/>
            </a:pPr>
            <a:r>
              <a:rPr kumimoji="1" lang="zh-CN" altLang="en-US" sz="1600" b="1" i="0" u="none" strike="noStrike" kern="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1" lang="en-US" altLang="zh-CN" sz="1600" b="1" i="0" u="none" strike="noStrike" kern="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Prime focus</a:t>
            </a:r>
            <a:endParaRPr kumimoji="1" lang="en-US" altLang="zh-CN" sz="1600" b="1" i="0" u="none" strike="noStrike" kern="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marL="342900" marR="0" lvl="1" indent="0" algn="l" defTabSz="914400" rtl="0" eaLnBrk="0" fontAlgn="base" latinLnBrk="0" hangingPunct="0">
              <a:lnSpc>
                <a:spcPct val="9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Focal length</a:t>
            </a:r>
            <a:r>
              <a:rPr kumimoji="1" lang="zh-CN" altLang="en-US"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2198 mm   </a:t>
            </a:r>
          </a:p>
          <a:p>
            <a:pPr marL="342900" marR="0" lvl="1" indent="0" algn="l" defTabSz="914400" rtl="0" eaLnBrk="0" fontAlgn="base" latinLnBrk="0" hangingPunct="0">
              <a:lnSpc>
                <a:spcPct val="9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FOV</a:t>
            </a:r>
            <a:r>
              <a:rPr kumimoji="1" lang="zh-CN" altLang="en-US"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1.5  1.5</a:t>
            </a:r>
          </a:p>
          <a:p>
            <a:pPr marL="342900" marR="0" lvl="1" indent="0" algn="l" defTabSz="914400" rtl="0" eaLnBrk="0" fontAlgn="base" latinLnBrk="0" hangingPunct="0">
              <a:lnSpc>
                <a:spcPct val="10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Optical efficiency</a:t>
            </a:r>
            <a:r>
              <a:rPr kumimoji="1" lang="zh-CN" altLang="en-US"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74%</a:t>
            </a:r>
          </a:p>
          <a:p>
            <a:pPr marL="342900" marR="0" lvl="1" indent="0" algn="l" defTabSz="914400" rtl="0" eaLnBrk="0" fontAlgn="base" latinLnBrk="0" hangingPunct="0">
              <a:lnSpc>
                <a:spcPct val="9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CCD                             4k4k </a:t>
            </a:r>
          </a:p>
          <a:p>
            <a:pPr marL="342900" marR="0" lvl="1" indent="0" algn="l" defTabSz="914400" rtl="0" eaLnBrk="0" fontAlgn="base" latinLnBrk="0" hangingPunct="0">
              <a:lnSpc>
                <a:spcPct val="9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Pixel 15m</a:t>
            </a:r>
          </a:p>
          <a:p>
            <a:pPr marL="334645" marR="0" lvl="0" indent="-334645" algn="l" defTabSz="914400" rtl="0" eaLnBrk="0" fontAlgn="base" latinLnBrk="0" hangingPunct="0">
              <a:lnSpc>
                <a:spcPct val="100000"/>
              </a:lnSpc>
              <a:spcBef>
                <a:spcPct val="20000"/>
              </a:spcBef>
              <a:spcAft>
                <a:spcPct val="0"/>
              </a:spcAft>
              <a:buClrTx/>
              <a:buSzTx/>
              <a:buFont typeface="Symbol" panose="05050102010706020507" pitchFamily="18" charset="2"/>
              <a:buChar char="·"/>
              <a:defRPr/>
            </a:pPr>
            <a:r>
              <a:rPr kumimoji="1" lang="en-US" altLang="zh-CN" sz="1600" b="1" i="0" u="none" strike="noStrike" kern="0" cap="none" spc="0" normalizeH="0" baseline="0" noProof="0" dirty="0" err="1">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Cassegrain</a:t>
            </a:r>
            <a:r>
              <a:rPr kumimoji="1" lang="en-US" altLang="zh-CN" sz="1600" b="1" i="0" u="none" strike="noStrike" kern="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focus</a:t>
            </a:r>
          </a:p>
          <a:p>
            <a:pPr marL="332105" marR="0" lvl="0" indent="0" algn="l" defTabSz="914400" rtl="0" eaLnBrk="0" fontAlgn="base" latinLnBrk="0" hangingPunct="0">
              <a:lnSpc>
                <a:spcPct val="10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Focal length</a:t>
            </a:r>
            <a:r>
              <a:rPr kumimoji="1" lang="zh-CN" altLang="en-US"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9195 mm   </a:t>
            </a:r>
          </a:p>
          <a:p>
            <a:pPr marL="342900" marR="0" lvl="1" indent="0" algn="l" defTabSz="914400" rtl="0" eaLnBrk="0" fontAlgn="base" latinLnBrk="0" hangingPunct="0">
              <a:lnSpc>
                <a:spcPct val="10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FOV</a:t>
            </a:r>
            <a:r>
              <a:rPr kumimoji="1" lang="zh-CN" altLang="en-US"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11  11</a:t>
            </a:r>
          </a:p>
          <a:p>
            <a:pPr marL="342900" marR="0" lvl="1" indent="0" algn="l" defTabSz="914400" rtl="0" eaLnBrk="0" fontAlgn="base" latinLnBrk="0" hangingPunct="0">
              <a:lnSpc>
                <a:spcPct val="10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Optical efficiency</a:t>
            </a:r>
            <a:r>
              <a:rPr kumimoji="1" lang="zh-CN" altLang="en-US"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84%</a:t>
            </a:r>
          </a:p>
          <a:p>
            <a:pPr marL="342900" marR="0" lvl="1" indent="0" algn="l" defTabSz="914400" rtl="0" eaLnBrk="0" fontAlgn="base" latinLnBrk="0" hangingPunct="0">
              <a:lnSpc>
                <a:spcPct val="10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CCD                              2k2k  </a:t>
            </a:r>
          </a:p>
          <a:p>
            <a:pPr marL="342900" marR="0" lvl="1" indent="0" algn="l" defTabSz="914400" rtl="0" eaLnBrk="0" fontAlgn="base" latinLnBrk="0" hangingPunct="0">
              <a:lnSpc>
                <a:spcPct val="100000"/>
              </a:lnSpc>
              <a:spcBef>
                <a:spcPct val="20000"/>
              </a:spcBef>
              <a:spcAft>
                <a:spcPct val="0"/>
              </a:spcAft>
              <a:buClrTx/>
              <a:buSzTx/>
              <a:buFontTx/>
              <a:buNone/>
              <a:defRPr/>
            </a:pPr>
            <a:r>
              <a:rPr kumimoji="1" lang="en-US" altLang="zh-CN" sz="1600" b="1" i="0"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Pixel 13.5m</a:t>
            </a:r>
          </a:p>
          <a:p>
            <a:pPr marL="742950" marR="0" lvl="1" indent="-285750" algn="l" defTabSz="914400" rtl="0" eaLnBrk="0" fontAlgn="base" latinLnBrk="0" hangingPunct="0">
              <a:lnSpc>
                <a:spcPct val="90000"/>
              </a:lnSpc>
              <a:spcBef>
                <a:spcPct val="20000"/>
              </a:spcBef>
              <a:spcAft>
                <a:spcPct val="0"/>
              </a:spcAft>
              <a:buClrTx/>
              <a:buSzTx/>
              <a:buFontTx/>
              <a:buChar char="–"/>
              <a:defRPr/>
            </a:pPr>
            <a:endParaRPr kumimoji="1" lang="en-US" altLang="zh-CN" sz="1500" b="1" i="0" u="none" strike="noStrike" kern="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Symbol" panose="05050102010706020507" pitchFamily="18" charset="2"/>
            </a:endParaRPr>
          </a:p>
          <a:p>
            <a:pPr marL="214630" marR="0" lvl="1" indent="-285750" algn="l" defTabSz="914400" rtl="0" eaLnBrk="0" fontAlgn="base" latinLnBrk="0" hangingPunct="0">
              <a:lnSpc>
                <a:spcPct val="100000"/>
              </a:lnSpc>
              <a:spcBef>
                <a:spcPct val="20000"/>
              </a:spcBef>
              <a:spcAft>
                <a:spcPct val="0"/>
              </a:spcAft>
              <a:buClrTx/>
              <a:buSzTx/>
              <a:buFont typeface="Symbol" panose="05050102010706020507" pitchFamily="18" charset="2"/>
              <a:buChar char="·"/>
              <a:defRPr/>
            </a:pPr>
            <a:endParaRPr kumimoji="1" lang="en-US" altLang="zh-CN" sz="1500" b="1" i="0" u="none" strike="noStrike" kern="0" cap="none" spc="0" normalizeH="0" baseline="0" noProof="0" dirty="0">
              <a:ln>
                <a:noFill/>
              </a:ln>
              <a:solidFill>
                <a:srgbClr val="3366FF"/>
              </a:solidFill>
              <a:effectLst/>
              <a:uLnTx/>
              <a:uFillTx/>
              <a:latin typeface="华文楷体" panose="02010600040101010101" pitchFamily="2" charset="-122"/>
              <a:ea typeface="华文楷体" panose="02010600040101010101" pitchFamily="2" charset="-122"/>
              <a:sym typeface="Symbol" panose="05050102010706020507" pitchFamily="18" charset="2"/>
            </a:endParaRPr>
          </a:p>
        </p:txBody>
      </p:sp>
      <p:pic>
        <p:nvPicPr>
          <p:cNvPr id="5" name="图片 1"/>
          <p:cNvPicPr>
            <a:picLocks noChangeAspect="1"/>
          </p:cNvPicPr>
          <p:nvPr/>
        </p:nvPicPr>
        <p:blipFill>
          <a:blip r:embed="rId2" cstate="print"/>
          <a:srcRect/>
          <a:stretch>
            <a:fillRect/>
          </a:stretch>
        </p:blipFill>
        <p:spPr bwMode="auto">
          <a:xfrm>
            <a:off x="261938" y="2060575"/>
            <a:ext cx="2392363" cy="353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7412" name="矩形 4"/>
          <p:cNvSpPr>
            <a:spLocks noChangeArrowheads="1"/>
          </p:cNvSpPr>
          <p:nvPr/>
        </p:nvSpPr>
        <p:spPr bwMode="auto">
          <a:xfrm>
            <a:off x="6367463" y="1957388"/>
            <a:ext cx="2657475" cy="30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a:spcBef>
                <a:spcPct val="20000"/>
              </a:spcBef>
              <a:buChar char="–"/>
              <a:defRPr sz="2800">
                <a:solidFill>
                  <a:schemeClr val="tx1"/>
                </a:solidFill>
                <a:latin typeface="Times New Roman" panose="02020603050405020304" pitchFamily="18" charset="0"/>
                <a:ea typeface="宋体" panose="02010600030101010101" pitchFamily="2" charset="-122"/>
              </a:defRPr>
            </a:lvl2pPr>
            <a:lvl3pPr>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marL="201295" marR="0" lvl="1" indent="-201295" algn="l" defTabSz="914400" rtl="0" eaLnBrk="0" fontAlgn="base" latinLnBrk="0" hangingPunct="0">
              <a:lnSpc>
                <a:spcPct val="90000"/>
              </a:lnSpc>
              <a:spcBef>
                <a:spcPct val="20000"/>
              </a:spcBef>
              <a:spcAft>
                <a:spcPct val="0"/>
              </a:spcAft>
              <a:buClrTx/>
              <a:buSzTx/>
              <a:buFont typeface="Symbol" panose="05050102010706020507" pitchFamily="18" charset="2"/>
              <a:buChar char="·"/>
              <a:defRPr/>
            </a:pP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Tracking vel.</a:t>
            </a:r>
            <a:endPar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marL="267970" marR="0" lvl="2" indent="0" algn="l" defTabSz="914400" rtl="0" eaLnBrk="0" fontAlgn="base" latinLnBrk="0" hangingPunct="0">
              <a:lnSpc>
                <a:spcPct val="90000"/>
              </a:lnSpc>
              <a:spcBef>
                <a:spcPct val="2000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Azimuth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Vel.      </a:t>
            </a: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6/ s</a:t>
            </a:r>
          </a:p>
          <a:p>
            <a:pPr marL="267970" marR="0" lvl="2" indent="0" algn="l" defTabSz="914400" rtl="0" eaLnBrk="0" fontAlgn="base" latinLnBrk="0" hangingPunct="0">
              <a:lnSpc>
                <a:spcPct val="90000"/>
              </a:lnSpc>
              <a:spcBef>
                <a:spcPct val="2000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Pitch Vel.            </a:t>
            </a: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2/ s</a:t>
            </a:r>
          </a:p>
          <a:p>
            <a:pPr marL="267970" marR="0" lvl="1" indent="0" algn="l" defTabSz="914400" rtl="0" eaLnBrk="1" fontAlgn="base" latinLnBrk="0" hangingPunct="1">
              <a:lnSpc>
                <a:spcPct val="90000"/>
              </a:lnSpc>
              <a:spcBef>
                <a:spcPct val="2000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Acc.    </a:t>
            </a: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1/ s</a:t>
            </a:r>
            <a:r>
              <a:rPr kumimoji="0" lang="en-US" altLang="zh-CN" sz="1600" b="1" i="0" u="none" strike="noStrike" kern="1200" cap="none" spc="0" normalizeH="0" baseline="3000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2</a:t>
            </a:r>
          </a:p>
          <a:p>
            <a:pPr marL="133350" marR="0" lvl="1" indent="-133350" algn="l" defTabSz="914400" rtl="0" eaLnBrk="0" fontAlgn="base" latinLnBrk="0" hangingPunct="0">
              <a:lnSpc>
                <a:spcPct val="90000"/>
              </a:lnSpc>
              <a:spcBef>
                <a:spcPct val="20000"/>
              </a:spcBef>
              <a:spcAft>
                <a:spcPct val="0"/>
              </a:spcAft>
              <a:buClrTx/>
              <a:buSzTx/>
              <a:buFont typeface="Symbol" panose="05050102010706020507" pitchFamily="18" charset="2"/>
              <a:buChar char="·"/>
              <a:defRPr/>
            </a:pP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Tracking precision</a:t>
            </a:r>
            <a:endPar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marL="133350" marR="0" lvl="1" indent="0" algn="l" defTabSz="914400" rtl="0" eaLnBrk="1" fontAlgn="base" latinLnBrk="0" hangingPunct="1">
              <a:lnSpc>
                <a:spcPct val="90000"/>
              </a:lnSpc>
              <a:spcBef>
                <a:spcPct val="2000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Star</a:t>
            </a: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0.2/10s</a:t>
            </a:r>
          </a:p>
          <a:p>
            <a:pPr marL="133350" marR="0" lvl="1" indent="0" algn="l" defTabSz="914400" rtl="0" eaLnBrk="1" fontAlgn="base" latinLnBrk="0" hangingPunct="1">
              <a:lnSpc>
                <a:spcPct val="90000"/>
              </a:lnSpc>
              <a:spcBef>
                <a:spcPct val="2000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space debris              5</a:t>
            </a:r>
          </a:p>
          <a:p>
            <a:pPr marL="133350" marR="0" lvl="1" indent="-133350" algn="l" defTabSz="914400" rtl="0" eaLnBrk="0" fontAlgn="base" latinLnBrk="0" hangingPunct="0">
              <a:lnSpc>
                <a:spcPct val="90000"/>
              </a:lnSpc>
              <a:spcBef>
                <a:spcPct val="20000"/>
              </a:spcBef>
              <a:spcAft>
                <a:spcPct val="0"/>
              </a:spcAft>
              <a:buClrTx/>
              <a:buSzTx/>
              <a:buFont typeface="Symbol" panose="05050102010706020507" pitchFamily="18" charset="2"/>
              <a:buChar char="·"/>
              <a:defRPr/>
            </a:pP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P</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ointing accuracy</a:t>
            </a: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2.4 </a:t>
            </a:r>
          </a:p>
          <a:p>
            <a:pPr marL="133350" marR="0" lvl="1" indent="-133350" algn="l" defTabSz="914400" rtl="0" eaLnBrk="0" fontAlgn="base" latinLnBrk="0" hangingPunct="0">
              <a:lnSpc>
                <a:spcPct val="90000"/>
              </a:lnSpc>
              <a:spcBef>
                <a:spcPct val="20000"/>
              </a:spcBef>
              <a:spcAft>
                <a:spcPct val="0"/>
              </a:spcAft>
              <a:buClrTx/>
              <a:buSzTx/>
              <a:buFont typeface="Symbol" panose="05050102010706020507" pitchFamily="18" charset="2"/>
              <a:buChar char="·"/>
              <a:defRPr/>
            </a:pP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Axis range</a:t>
            </a:r>
            <a:endPar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endParaRPr>
          </a:p>
          <a:p>
            <a:pPr marL="133350" marR="0" lvl="1" indent="0" algn="l" defTabSz="914400" rtl="0" eaLnBrk="0" fontAlgn="base" latinLnBrk="0" hangingPunct="0">
              <a:lnSpc>
                <a:spcPct val="90000"/>
              </a:lnSpc>
              <a:spcBef>
                <a:spcPct val="2000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Azimuth                </a:t>
            </a: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270 </a:t>
            </a:r>
          </a:p>
          <a:p>
            <a:pPr marL="133350" marR="0" lvl="1" indent="0" algn="l" defTabSz="914400" rtl="0" eaLnBrk="0" fontAlgn="base" latinLnBrk="0" hangingPunct="0">
              <a:lnSpc>
                <a:spcPct val="90000"/>
              </a:lnSpc>
              <a:spcBef>
                <a:spcPct val="2000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Pitch</a:t>
            </a:r>
            <a:r>
              <a:rPr kumimoji="0" lang="zh-CN" altLang="en-US"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kumimoji="0" lang="en-US" altLang="zh-CN" sz="16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095 </a:t>
            </a:r>
          </a:p>
        </p:txBody>
      </p:sp>
      <p:pic>
        <p:nvPicPr>
          <p:cNvPr id="48133" name="图片 18"/>
          <p:cNvPicPr>
            <a:picLocks noChangeAspect="1"/>
          </p:cNvPicPr>
          <p:nvPr/>
        </p:nvPicPr>
        <p:blipFill>
          <a:blip r:embed="rId3"/>
          <a:stretch>
            <a:fillRect/>
          </a:stretch>
        </p:blipFill>
        <p:spPr>
          <a:xfrm>
            <a:off x="53975" y="1052513"/>
            <a:ext cx="666750" cy="742950"/>
          </a:xfrm>
          <a:prstGeom prst="rect">
            <a:avLst/>
          </a:prstGeom>
          <a:noFill/>
          <a:ln w="9525">
            <a:noFill/>
          </a:ln>
        </p:spPr>
      </p:pic>
      <p:sp>
        <p:nvSpPr>
          <p:cNvPr id="48134" name="TextBox 14"/>
          <p:cNvSpPr txBox="1"/>
          <p:nvPr/>
        </p:nvSpPr>
        <p:spPr>
          <a:xfrm>
            <a:off x="630238" y="1146175"/>
            <a:ext cx="9586912"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b="1" dirty="0">
                <a:solidFill>
                  <a:srgbClr val="0000FF"/>
                </a:solidFill>
                <a:latin typeface="Times New Roman" panose="02020603050405020304" pitchFamily="18" charset="0"/>
                <a:ea typeface="微软雅黑" panose="020B0503020204020204" pitchFamily="34" charset="-122"/>
              </a:rPr>
              <a:t>2.1 The Parameters of 1.2 meter telescope</a:t>
            </a:r>
            <a:endParaRPr lang="zh-CN" altLang="en-US" b="1" dirty="0">
              <a:solidFill>
                <a:srgbClr val="0000FF"/>
              </a:solidFill>
              <a:latin typeface="Times New Roman" panose="02020603050405020304" pitchFamily="18" charset="0"/>
              <a:ea typeface="微软雅黑" panose="020B0503020204020204" pitchFamily="34" charset="-122"/>
            </a:endParaRPr>
          </a:p>
        </p:txBody>
      </p:sp>
      <p:grpSp>
        <p:nvGrpSpPr>
          <p:cNvPr id="6" name="组合 5"/>
          <p:cNvGrpSpPr/>
          <p:nvPr/>
        </p:nvGrpSpPr>
        <p:grpSpPr>
          <a:xfrm>
            <a:off x="2379663" y="1590675"/>
            <a:ext cx="2984500" cy="1589088"/>
            <a:chOff x="2380257" y="1590307"/>
            <a:chExt cx="2983809" cy="1589324"/>
          </a:xfrm>
        </p:grpSpPr>
        <p:sp>
          <p:nvSpPr>
            <p:cNvPr id="2" name="圆角矩形 1"/>
            <p:cNvSpPr/>
            <p:nvPr/>
          </p:nvSpPr>
          <p:spPr>
            <a:xfrm>
              <a:off x="2829415" y="1590307"/>
              <a:ext cx="2534651" cy="64620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Switching Mechanism</a:t>
              </a:r>
            </a:p>
          </p:txBody>
        </p:sp>
        <p:sp>
          <p:nvSpPr>
            <p:cNvPr id="3" name="右箭头 2"/>
            <p:cNvSpPr/>
            <p:nvPr/>
          </p:nvSpPr>
          <p:spPr>
            <a:xfrm rot="7801466">
              <a:off x="2026936" y="2559671"/>
              <a:ext cx="973283" cy="26663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1"/>
          <p:cNvSpPr txBox="1">
            <a:spLocks noGrp="1"/>
          </p:cNvSpPr>
          <p:nvPr>
            <p:ph type="sldNum" sz="quarter" idx="12"/>
          </p:nvPr>
        </p:nvSpPr>
        <p:spPr>
          <a:ln/>
        </p:spPr>
        <p: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buNone/>
            </a:pPr>
            <a:fld id="{9A0DB2DC-4C9A-4742-B13C-FB6460FD3503}" type="slidenum">
              <a:rPr lang="" altLang="zh-CN" sz="1400" dirty="0"/>
              <a:pPr lvl="0" algn="r" eaLnBrk="1" hangingPunct="1">
                <a:buNone/>
              </a:pPr>
              <a:t>12</a:t>
            </a:fld>
            <a:endParaRPr lang="" altLang="zh-CN" sz="1400" dirty="0"/>
          </a:p>
        </p:txBody>
      </p:sp>
      <p:grpSp>
        <p:nvGrpSpPr>
          <p:cNvPr id="49155" name="组合 14"/>
          <p:cNvGrpSpPr/>
          <p:nvPr/>
        </p:nvGrpSpPr>
        <p:grpSpPr>
          <a:xfrm>
            <a:off x="1042988" y="1484313"/>
            <a:ext cx="5133975" cy="4713287"/>
            <a:chOff x="2615266" y="1556844"/>
            <a:chExt cx="5132812" cy="4712586"/>
          </a:xfrm>
        </p:grpSpPr>
        <p:sp>
          <p:nvSpPr>
            <p:cNvPr id="4" name="矩形 3"/>
            <p:cNvSpPr/>
            <p:nvPr/>
          </p:nvSpPr>
          <p:spPr>
            <a:xfrm>
              <a:off x="2615266" y="1556844"/>
              <a:ext cx="5132812" cy="47125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9157" name="组合 12"/>
            <p:cNvGrpSpPr/>
            <p:nvPr/>
          </p:nvGrpSpPr>
          <p:grpSpPr>
            <a:xfrm>
              <a:off x="2615266" y="1628850"/>
              <a:ext cx="5132812" cy="4640580"/>
              <a:chOff x="2615266" y="1628850"/>
              <a:chExt cx="5132812" cy="4640580"/>
            </a:xfrm>
          </p:grpSpPr>
          <p:pic>
            <p:nvPicPr>
              <p:cNvPr id="49158" name="图片 3"/>
              <p:cNvPicPr>
                <a:picLocks noChangeAspect="1"/>
              </p:cNvPicPr>
              <p:nvPr/>
            </p:nvPicPr>
            <p:blipFill>
              <a:blip r:embed="rId2"/>
              <a:stretch>
                <a:fillRect/>
              </a:stretch>
            </p:blipFill>
            <p:spPr>
              <a:xfrm>
                <a:off x="3851940" y="1628850"/>
                <a:ext cx="2339340" cy="4640580"/>
              </a:xfrm>
              <a:prstGeom prst="rect">
                <a:avLst/>
              </a:prstGeom>
              <a:noFill/>
              <a:ln w="9525">
                <a:noFill/>
              </a:ln>
            </p:spPr>
          </p:pic>
          <p:sp>
            <p:nvSpPr>
              <p:cNvPr id="49159" name="文本框 4"/>
              <p:cNvSpPr txBox="1"/>
              <p:nvPr/>
            </p:nvSpPr>
            <p:spPr>
              <a:xfrm>
                <a:off x="5292060" y="1628850"/>
                <a:ext cx="1358064"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latin typeface="Times New Roman" panose="02020603050405020304" pitchFamily="18" charset="0"/>
                    <a:cs typeface="Times New Roman" panose="02020603050405020304" pitchFamily="18" charset="0"/>
                  </a:rPr>
                  <a:t>Prime focus</a:t>
                </a:r>
                <a:endParaRPr lang="zh-CN" altLang="en-US" sz="1800" b="1" dirty="0">
                  <a:latin typeface="Times New Roman" panose="02020603050405020304" pitchFamily="18" charset="0"/>
                  <a:ea typeface="Times New Roman" panose="02020603050405020304" pitchFamily="18" charset="0"/>
                </a:endParaRPr>
              </a:p>
            </p:txBody>
          </p:sp>
          <p:sp>
            <p:nvSpPr>
              <p:cNvPr id="49160" name="文本框 5"/>
              <p:cNvSpPr txBox="1"/>
              <p:nvPr/>
            </p:nvSpPr>
            <p:spPr>
              <a:xfrm>
                <a:off x="5247236" y="5805198"/>
                <a:ext cx="1845377"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latin typeface="Times New Roman" panose="02020603050405020304" pitchFamily="18" charset="0"/>
                    <a:cs typeface="Times New Roman" panose="02020603050405020304" pitchFamily="18" charset="0"/>
                  </a:rPr>
                  <a:t>Cassegrain focus</a:t>
                </a:r>
                <a:endParaRPr lang="zh-CN" altLang="en-US" sz="1800" b="1" dirty="0">
                  <a:latin typeface="Times New Roman" panose="02020603050405020304" pitchFamily="18" charset="0"/>
                  <a:ea typeface="Times New Roman" panose="02020603050405020304" pitchFamily="18" charset="0"/>
                </a:endParaRPr>
              </a:p>
            </p:txBody>
          </p:sp>
          <p:sp>
            <p:nvSpPr>
              <p:cNvPr id="49161" name="文本框 6"/>
              <p:cNvSpPr txBox="1"/>
              <p:nvPr/>
            </p:nvSpPr>
            <p:spPr>
              <a:xfrm>
                <a:off x="5256201" y="2492922"/>
                <a:ext cx="659155"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latin typeface="Times New Roman" panose="02020603050405020304" pitchFamily="18" charset="0"/>
                    <a:cs typeface="Times New Roman" panose="02020603050405020304" pitchFamily="18" charset="0"/>
                  </a:rPr>
                  <a:t>Lens</a:t>
                </a:r>
                <a:endParaRPr lang="zh-CN" altLang="en-US" sz="1800" b="1" dirty="0">
                  <a:latin typeface="Times New Roman" panose="02020603050405020304" pitchFamily="18" charset="0"/>
                  <a:ea typeface="Times New Roman" panose="02020603050405020304" pitchFamily="18" charset="0"/>
                </a:endParaRPr>
              </a:p>
            </p:txBody>
          </p:sp>
          <p:sp>
            <p:nvSpPr>
              <p:cNvPr id="49162" name="文本框 7"/>
              <p:cNvSpPr txBox="1"/>
              <p:nvPr/>
            </p:nvSpPr>
            <p:spPr>
              <a:xfrm>
                <a:off x="5996636" y="5195539"/>
                <a:ext cx="1751442"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latin typeface="Times New Roman" panose="02020603050405020304" pitchFamily="18" charset="0"/>
                    <a:cs typeface="Times New Roman" panose="02020603050405020304" pitchFamily="18" charset="0"/>
                  </a:rPr>
                  <a:t>Primary mirror</a:t>
                </a:r>
                <a:endParaRPr lang="zh-CN" altLang="en-US" sz="1800" b="1" dirty="0">
                  <a:latin typeface="Times New Roman" panose="02020603050405020304" pitchFamily="18" charset="0"/>
                  <a:ea typeface="Times New Roman" panose="02020603050405020304" pitchFamily="18" charset="0"/>
                </a:endParaRPr>
              </a:p>
            </p:txBody>
          </p:sp>
          <p:sp>
            <p:nvSpPr>
              <p:cNvPr id="49163" name="文本框 8"/>
              <p:cNvSpPr txBox="1"/>
              <p:nvPr/>
            </p:nvSpPr>
            <p:spPr>
              <a:xfrm>
                <a:off x="5256201" y="2871160"/>
                <a:ext cx="1956626"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latin typeface="Times New Roman" panose="02020603050405020304" pitchFamily="18" charset="0"/>
                    <a:cs typeface="Times New Roman" panose="02020603050405020304" pitchFamily="18" charset="0"/>
                  </a:rPr>
                  <a:t>Secondary mirror</a:t>
                </a:r>
                <a:endParaRPr lang="zh-CN" altLang="en-US" sz="1800" b="1" dirty="0">
                  <a:latin typeface="Times New Roman" panose="02020603050405020304" pitchFamily="18" charset="0"/>
                  <a:ea typeface="Times New Roman" panose="02020603050405020304" pitchFamily="18" charset="0"/>
                </a:endParaRPr>
              </a:p>
            </p:txBody>
          </p:sp>
          <p:sp>
            <p:nvSpPr>
              <p:cNvPr id="12" name="右箭头 11"/>
              <p:cNvSpPr/>
              <p:nvPr/>
            </p:nvSpPr>
            <p:spPr>
              <a:xfrm>
                <a:off x="3851648" y="3067919"/>
                <a:ext cx="1007835" cy="46030"/>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3851648" y="2942525"/>
                <a:ext cx="215851" cy="2968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66" name="文本框 11"/>
              <p:cNvSpPr txBox="1"/>
              <p:nvPr/>
            </p:nvSpPr>
            <p:spPr>
              <a:xfrm>
                <a:off x="2615266" y="2768663"/>
                <a:ext cx="1300356" cy="646331"/>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800" b="1" dirty="0">
                    <a:solidFill>
                      <a:srgbClr val="0000FF"/>
                    </a:solidFill>
                    <a:latin typeface="Times New Roman" panose="02020603050405020304" pitchFamily="18" charset="0"/>
                    <a:cs typeface="Times New Roman" panose="02020603050405020304" pitchFamily="18" charset="0"/>
                  </a:rPr>
                  <a:t>Switching </a:t>
                </a:r>
              </a:p>
              <a:p>
                <a:pPr marL="0" lvl="0" indent="0">
                  <a:spcBef>
                    <a:spcPct val="0"/>
                  </a:spcBef>
                  <a:buNone/>
                </a:pPr>
                <a:r>
                  <a:rPr lang="en-US" altLang="zh-CN" sz="1800" b="1" dirty="0">
                    <a:solidFill>
                      <a:srgbClr val="0000FF"/>
                    </a:solidFill>
                    <a:latin typeface="Times New Roman" panose="02020603050405020304" pitchFamily="18" charset="0"/>
                    <a:cs typeface="Times New Roman" panose="02020603050405020304" pitchFamily="18" charset="0"/>
                  </a:rPr>
                  <a:t>mechanism</a:t>
                </a:r>
                <a:endParaRPr lang="zh-CN" altLang="en-US" sz="1800" b="1" dirty="0">
                  <a:solidFill>
                    <a:srgbClr val="0000FF"/>
                  </a:solidFill>
                  <a:latin typeface="Times New Roman" panose="02020603050405020304" pitchFamily="18" charset="0"/>
                  <a:ea typeface="Times New Roman" panose="02020603050405020304" pitchFamily="18" charset="0"/>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组合 9"/>
          <p:cNvGrpSpPr/>
          <p:nvPr/>
        </p:nvGrpSpPr>
        <p:grpSpPr>
          <a:xfrm>
            <a:off x="252413" y="1692275"/>
            <a:ext cx="8666162" cy="4721225"/>
            <a:chOff x="251640" y="1692348"/>
            <a:chExt cx="8666418" cy="4721328"/>
          </a:xfrm>
        </p:grpSpPr>
        <p:pic>
          <p:nvPicPr>
            <p:cNvPr id="7" name="图片 2"/>
            <p:cNvPicPr>
              <a:picLocks noChangeAspect="1"/>
            </p:cNvPicPr>
            <p:nvPr/>
          </p:nvPicPr>
          <p:blipFill>
            <a:blip r:embed="rId2" cstate="print"/>
            <a:srcRect/>
            <a:stretch>
              <a:fillRect/>
            </a:stretch>
          </p:blipFill>
          <p:spPr bwMode="auto">
            <a:xfrm>
              <a:off x="251640" y="1692348"/>
              <a:ext cx="8666418" cy="4721328"/>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994612" y="2479765"/>
              <a:ext cx="4729302" cy="2900426"/>
            </a:xfrm>
            <a:prstGeom prst="rect">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87" name="文本框 8"/>
            <p:cNvSpPr txBox="1"/>
            <p:nvPr/>
          </p:nvSpPr>
          <p:spPr>
            <a:xfrm>
              <a:off x="2945296" y="3108953"/>
              <a:ext cx="2840321" cy="40011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000" b="1" dirty="0">
                  <a:solidFill>
                    <a:srgbClr val="FFFF00"/>
                  </a:solidFill>
                  <a:latin typeface="Times New Roman" panose="02020603050405020304" pitchFamily="18" charset="0"/>
                  <a:cs typeface="Times New Roman" panose="02020603050405020304" pitchFamily="18" charset="0"/>
                </a:rPr>
                <a:t>1.2 m Telescope system</a:t>
              </a:r>
              <a:endParaRPr lang="en-US" altLang="zh-CN" sz="2000" b="1" dirty="0">
                <a:solidFill>
                  <a:srgbClr val="FFFF00"/>
                </a:solidFill>
                <a:latin typeface="Times New Roman" panose="02020603050405020304" pitchFamily="18" charset="0"/>
                <a:ea typeface="Times New Roman" panose="02020603050405020304" pitchFamily="18" charset="0"/>
              </a:endParaRPr>
            </a:p>
          </p:txBody>
        </p:sp>
      </p:grpSp>
      <p:sp>
        <p:nvSpPr>
          <p:cNvPr id="50179"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13</a:t>
            </a:fld>
            <a:endParaRPr lang="" altLang="zh-CN" sz="1400" dirty="0"/>
          </a:p>
        </p:txBody>
      </p:sp>
      <p:grpSp>
        <p:nvGrpSpPr>
          <p:cNvPr id="11" name="组合 10"/>
          <p:cNvGrpSpPr/>
          <p:nvPr/>
        </p:nvGrpSpPr>
        <p:grpSpPr>
          <a:xfrm>
            <a:off x="1835150" y="1071563"/>
            <a:ext cx="6192838" cy="5310187"/>
            <a:chOff x="1835772" y="1072084"/>
            <a:chExt cx="6192516" cy="5309665"/>
          </a:xfrm>
        </p:grpSpPr>
        <p:pic>
          <p:nvPicPr>
            <p:cNvPr id="50181" name="图片 2"/>
            <p:cNvPicPr>
              <a:picLocks noChangeAspect="1"/>
            </p:cNvPicPr>
            <p:nvPr/>
          </p:nvPicPr>
          <p:blipFill>
            <a:blip r:embed="rId3" cstate="print"/>
            <a:stretch>
              <a:fillRect/>
            </a:stretch>
          </p:blipFill>
          <p:spPr>
            <a:xfrm>
              <a:off x="1835772" y="1737362"/>
              <a:ext cx="6192516" cy="4644387"/>
            </a:xfrm>
            <a:prstGeom prst="rect">
              <a:avLst/>
            </a:prstGeom>
            <a:noFill/>
            <a:ln w="9525">
              <a:noFill/>
            </a:ln>
          </p:spPr>
        </p:pic>
        <p:sp>
          <p:nvSpPr>
            <p:cNvPr id="50182" name="文本框 3"/>
            <p:cNvSpPr txBox="1"/>
            <p:nvPr/>
          </p:nvSpPr>
          <p:spPr>
            <a:xfrm>
              <a:off x="2915862" y="1072084"/>
              <a:ext cx="3441840" cy="523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0000FF"/>
                  </a:solidFill>
                  <a:latin typeface="Times New Roman" panose="02020603050405020304" pitchFamily="18" charset="0"/>
                  <a:cs typeface="Times New Roman" panose="02020603050405020304" pitchFamily="18" charset="0"/>
                </a:rPr>
                <a:t>Central control room</a:t>
              </a:r>
              <a:endParaRPr lang="zh-CN" altLang="en-US" sz="2800" b="1" dirty="0">
                <a:solidFill>
                  <a:srgbClr val="0000FF"/>
                </a:solidFill>
                <a:latin typeface="Times New Roman" panose="02020603050405020304" pitchFamily="18" charset="0"/>
                <a:ea typeface="Times New Roman" panose="02020603050405020304" pitchFamily="18" charset="0"/>
              </a:endParaRPr>
            </a:p>
          </p:txBody>
        </p:sp>
        <p:sp>
          <p:nvSpPr>
            <p:cNvPr id="50183" name="文本框 4"/>
            <p:cNvSpPr txBox="1"/>
            <p:nvPr/>
          </p:nvSpPr>
          <p:spPr>
            <a:xfrm>
              <a:off x="5052280" y="2592077"/>
              <a:ext cx="1095172" cy="40011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000" b="1" dirty="0">
                  <a:solidFill>
                    <a:srgbClr val="0000FF"/>
                  </a:solidFill>
                  <a:latin typeface="Times New Roman" panose="02020603050405020304" pitchFamily="18" charset="0"/>
                  <a:cs typeface="Times New Roman" panose="02020603050405020304" pitchFamily="18" charset="0"/>
                </a:rPr>
                <a:t>Monitor</a:t>
              </a:r>
              <a:endParaRPr lang="zh-CN" altLang="en-US" sz="2000" b="1" dirty="0">
                <a:solidFill>
                  <a:srgbClr val="0000FF"/>
                </a:solidFill>
                <a:latin typeface="Times New Roman" panose="02020603050405020304" pitchFamily="18" charset="0"/>
                <a:ea typeface="Times New Roman" panose="02020603050405020304" pitchFamily="18" charset="0"/>
              </a:endParaRPr>
            </a:p>
          </p:txBody>
        </p:sp>
        <p:sp>
          <p:nvSpPr>
            <p:cNvPr id="50184" name="文本框 5"/>
            <p:cNvSpPr txBox="1"/>
            <p:nvPr/>
          </p:nvSpPr>
          <p:spPr>
            <a:xfrm>
              <a:off x="6147452" y="3284988"/>
              <a:ext cx="1880836" cy="40011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000" b="1" dirty="0">
                  <a:solidFill>
                    <a:srgbClr val="0000FF"/>
                  </a:solidFill>
                  <a:latin typeface="Times New Roman" panose="02020603050405020304" pitchFamily="18" charset="0"/>
                  <a:cs typeface="Times New Roman" panose="02020603050405020304" pitchFamily="18" charset="0"/>
                </a:rPr>
                <a:t>Control System</a:t>
              </a:r>
              <a:endParaRPr lang="zh-CN" altLang="en-US" sz="2000" b="1" dirty="0">
                <a:solidFill>
                  <a:srgbClr val="0000FF"/>
                </a:solidFill>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图片 2"/>
          <p:cNvPicPr>
            <a:picLocks noChangeAspect="1"/>
          </p:cNvPicPr>
          <p:nvPr/>
        </p:nvPicPr>
        <p:blipFill>
          <a:blip r:embed="rId2"/>
          <a:srcRect l="5" r="33669" b="33487"/>
          <a:stretch>
            <a:fillRect/>
          </a:stretch>
        </p:blipFill>
        <p:spPr>
          <a:xfrm>
            <a:off x="1358900" y="2528888"/>
            <a:ext cx="2892425" cy="2898775"/>
          </a:xfrm>
          <a:prstGeom prst="rect">
            <a:avLst/>
          </a:prstGeom>
          <a:noFill/>
          <a:ln w="9525">
            <a:noFill/>
          </a:ln>
        </p:spPr>
      </p:pic>
      <p:pic>
        <p:nvPicPr>
          <p:cNvPr id="51203" name="图片 3"/>
          <p:cNvPicPr>
            <a:picLocks noChangeAspect="1"/>
          </p:cNvPicPr>
          <p:nvPr/>
        </p:nvPicPr>
        <p:blipFill>
          <a:blip r:embed="rId3"/>
          <a:stretch>
            <a:fillRect/>
          </a:stretch>
        </p:blipFill>
        <p:spPr>
          <a:xfrm>
            <a:off x="5003800" y="2565400"/>
            <a:ext cx="2889250" cy="2897188"/>
          </a:xfrm>
          <a:prstGeom prst="rect">
            <a:avLst/>
          </a:prstGeom>
          <a:noFill/>
          <a:ln w="9525">
            <a:noFill/>
          </a:ln>
        </p:spPr>
      </p:pic>
      <p:sp>
        <p:nvSpPr>
          <p:cNvPr id="51204" name="矩形 3"/>
          <p:cNvSpPr/>
          <p:nvPr/>
        </p:nvSpPr>
        <p:spPr>
          <a:xfrm>
            <a:off x="1009650" y="5678488"/>
            <a:ext cx="3424238"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000" b="1" dirty="0">
                <a:latin typeface="Times New Roman" panose="02020603050405020304" pitchFamily="18" charset="0"/>
                <a:ea typeface="微软雅黑" panose="020B0503020204020204" pitchFamily="34" charset="-122"/>
              </a:rPr>
              <a:t>A. Image by Cassegrain focus</a:t>
            </a:r>
            <a:endParaRPr lang="zh-CN" altLang="en-US" sz="2000" dirty="0">
              <a:latin typeface="Times New Roman" panose="02020603050405020304" pitchFamily="18" charset="0"/>
              <a:ea typeface="微软雅黑" panose="020B0503020204020204" pitchFamily="34" charset="-122"/>
            </a:endParaRPr>
          </a:p>
        </p:txBody>
      </p:sp>
      <p:sp>
        <p:nvSpPr>
          <p:cNvPr id="51205" name="矩形 8"/>
          <p:cNvSpPr/>
          <p:nvPr/>
        </p:nvSpPr>
        <p:spPr>
          <a:xfrm>
            <a:off x="5040313" y="5678488"/>
            <a:ext cx="2868612"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000" b="1" dirty="0">
                <a:latin typeface="Times New Roman" panose="02020603050405020304" pitchFamily="18" charset="0"/>
                <a:ea typeface="微软雅黑" panose="020B0503020204020204" pitchFamily="34" charset="-122"/>
              </a:rPr>
              <a:t>B. Image by Prime focus</a:t>
            </a:r>
            <a:endParaRPr lang="zh-CN" altLang="en-US" sz="2000" dirty="0">
              <a:latin typeface="Times New Roman" panose="02020603050405020304" pitchFamily="18" charset="0"/>
              <a:ea typeface="微软雅黑" panose="020B0503020204020204" pitchFamily="34" charset="-122"/>
            </a:endParaRPr>
          </a:p>
        </p:txBody>
      </p:sp>
      <p:pic>
        <p:nvPicPr>
          <p:cNvPr id="51206" name="图片 18"/>
          <p:cNvPicPr>
            <a:picLocks noChangeAspect="1"/>
          </p:cNvPicPr>
          <p:nvPr/>
        </p:nvPicPr>
        <p:blipFill>
          <a:blip r:embed="rId4"/>
          <a:stretch>
            <a:fillRect/>
          </a:stretch>
        </p:blipFill>
        <p:spPr>
          <a:xfrm>
            <a:off x="53975" y="1052513"/>
            <a:ext cx="666750" cy="742950"/>
          </a:xfrm>
          <a:prstGeom prst="rect">
            <a:avLst/>
          </a:prstGeom>
          <a:noFill/>
          <a:ln w="9525">
            <a:noFill/>
          </a:ln>
        </p:spPr>
      </p:pic>
      <p:sp>
        <p:nvSpPr>
          <p:cNvPr id="51207" name="TextBox 14"/>
          <p:cNvSpPr txBox="1"/>
          <p:nvPr/>
        </p:nvSpPr>
        <p:spPr>
          <a:xfrm>
            <a:off x="630238" y="1146175"/>
            <a:ext cx="9586912"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b="1" dirty="0">
                <a:solidFill>
                  <a:srgbClr val="0000FF"/>
                </a:solidFill>
                <a:latin typeface="Times New Roman" panose="02020603050405020304" pitchFamily="18" charset="0"/>
                <a:ea typeface="微软雅黑" panose="020B0503020204020204" pitchFamily="34" charset="-122"/>
              </a:rPr>
              <a:t>2.2 The Images of 1.2 meter telescope </a:t>
            </a:r>
          </a:p>
          <a:p>
            <a:pPr marL="0" lvl="0" indent="0" algn="just" eaLnBrk="1" hangingPunct="1">
              <a:spcBef>
                <a:spcPct val="0"/>
              </a:spcBef>
              <a:buNone/>
            </a:pPr>
            <a:r>
              <a:rPr lang="en-US" altLang="zh-CN" b="1" dirty="0">
                <a:solidFill>
                  <a:srgbClr val="0000FF"/>
                </a:solidFill>
                <a:latin typeface="Times New Roman" panose="02020603050405020304" pitchFamily="18" charset="0"/>
                <a:ea typeface="微软雅黑" panose="020B0503020204020204" pitchFamily="34" charset="-122"/>
              </a:rPr>
              <a:t>(First light @ 2017.07)</a:t>
            </a:r>
            <a:endParaRPr lang="zh-CN" altLang="en-US" b="1" dirty="0">
              <a:solidFill>
                <a:srgbClr val="0000FF"/>
              </a:solidFill>
              <a:latin typeface="Times New Roman" panose="02020603050405020304" pitchFamily="18" charset="0"/>
              <a:ea typeface="微软雅黑" panose="020B0503020204020204" pitchFamily="34"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15</a:t>
            </a:fld>
            <a:endParaRPr lang="" altLang="zh-CN" sz="1400" dirty="0"/>
          </a:p>
        </p:txBody>
      </p:sp>
      <p:sp>
        <p:nvSpPr>
          <p:cNvPr id="3" name="矩形 17"/>
          <p:cNvSpPr/>
          <p:nvPr/>
        </p:nvSpPr>
        <p:spPr>
          <a:xfrm>
            <a:off x="-4762" y="1700213"/>
            <a:ext cx="9163050" cy="294322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1" fmla="*/ 0 w 12192000"/>
              <a:gd name="connsiteY0-2" fmla="*/ 0 h 3249800"/>
              <a:gd name="connsiteX1-3" fmla="*/ 12192000 w 12192000"/>
              <a:gd name="connsiteY1-4" fmla="*/ 533400 h 3249800"/>
              <a:gd name="connsiteX2-5" fmla="*/ 12192000 w 12192000"/>
              <a:gd name="connsiteY2-6" fmla="*/ 3249800 h 3249800"/>
              <a:gd name="connsiteX3-7" fmla="*/ 0 w 12192000"/>
              <a:gd name="connsiteY3-8" fmla="*/ 3249800 h 3249800"/>
              <a:gd name="connsiteX4-9" fmla="*/ 0 w 12192000"/>
              <a:gd name="connsiteY4-10" fmla="*/ 0 h 3249800"/>
              <a:gd name="connsiteX0-11" fmla="*/ 0 w 12192000"/>
              <a:gd name="connsiteY0-12" fmla="*/ 0 h 3249800"/>
              <a:gd name="connsiteX1-13" fmla="*/ 12192000 w 12192000"/>
              <a:gd name="connsiteY1-14" fmla="*/ 533400 h 3249800"/>
              <a:gd name="connsiteX2-15" fmla="*/ 12192000 w 12192000"/>
              <a:gd name="connsiteY2-16" fmla="*/ 3249800 h 3249800"/>
              <a:gd name="connsiteX3-17" fmla="*/ 19050 w 12192000"/>
              <a:gd name="connsiteY3-18" fmla="*/ 1687700 h 3249800"/>
              <a:gd name="connsiteX4-19" fmla="*/ 0 w 12192000"/>
              <a:gd name="connsiteY4-20" fmla="*/ 0 h 3249800"/>
              <a:gd name="connsiteX0-21" fmla="*/ 0 w 12230100"/>
              <a:gd name="connsiteY0-22" fmla="*/ 0 h 4583300"/>
              <a:gd name="connsiteX1-23" fmla="*/ 12192000 w 12230100"/>
              <a:gd name="connsiteY1-24" fmla="*/ 533400 h 4583300"/>
              <a:gd name="connsiteX2-25" fmla="*/ 12230100 w 12230100"/>
              <a:gd name="connsiteY2-26" fmla="*/ 4583300 h 4583300"/>
              <a:gd name="connsiteX3-27" fmla="*/ 19050 w 12230100"/>
              <a:gd name="connsiteY3-28" fmla="*/ 1687700 h 4583300"/>
              <a:gd name="connsiteX4-29" fmla="*/ 0 w 12230100"/>
              <a:gd name="connsiteY4-30" fmla="*/ 0 h 4583300"/>
              <a:gd name="connsiteX0-31" fmla="*/ 0 w 12230100"/>
              <a:gd name="connsiteY0-32" fmla="*/ 0 h 4583300"/>
              <a:gd name="connsiteX1-33" fmla="*/ 12211050 w 12230100"/>
              <a:gd name="connsiteY1-34" fmla="*/ 2019300 h 4583300"/>
              <a:gd name="connsiteX2-35" fmla="*/ 12230100 w 12230100"/>
              <a:gd name="connsiteY2-36" fmla="*/ 4583300 h 4583300"/>
              <a:gd name="connsiteX3-37" fmla="*/ 19050 w 12230100"/>
              <a:gd name="connsiteY3-38" fmla="*/ 1687700 h 4583300"/>
              <a:gd name="connsiteX4-39" fmla="*/ 0 w 12230100"/>
              <a:gd name="connsiteY4-40" fmla="*/ 0 h 4583300"/>
              <a:gd name="connsiteX0-41" fmla="*/ 0 w 12249150"/>
              <a:gd name="connsiteY0-42" fmla="*/ 0 h 4068950"/>
              <a:gd name="connsiteX1-43" fmla="*/ 12211050 w 12249150"/>
              <a:gd name="connsiteY1-44" fmla="*/ 2019300 h 4068950"/>
              <a:gd name="connsiteX2-45" fmla="*/ 12249150 w 12249150"/>
              <a:gd name="connsiteY2-46" fmla="*/ 4068950 h 4068950"/>
              <a:gd name="connsiteX3-47" fmla="*/ 19050 w 12249150"/>
              <a:gd name="connsiteY3-48" fmla="*/ 1687700 h 4068950"/>
              <a:gd name="connsiteX4-49" fmla="*/ 0 w 12249150"/>
              <a:gd name="connsiteY4-50" fmla="*/ 0 h 4068950"/>
              <a:gd name="connsiteX0-51" fmla="*/ 0 w 12249150"/>
              <a:gd name="connsiteY0-52" fmla="*/ 0 h 4068950"/>
              <a:gd name="connsiteX1-53" fmla="*/ 12211050 w 12249150"/>
              <a:gd name="connsiteY1-54" fmla="*/ 2019300 h 4068950"/>
              <a:gd name="connsiteX2-55" fmla="*/ 12249150 w 12249150"/>
              <a:gd name="connsiteY2-56" fmla="*/ 4068950 h 4068950"/>
              <a:gd name="connsiteX3-57" fmla="*/ 19050 w 12249150"/>
              <a:gd name="connsiteY3-58" fmla="*/ 1687700 h 4068950"/>
              <a:gd name="connsiteX4-59" fmla="*/ 0 w 12249150"/>
              <a:gd name="connsiteY4-60" fmla="*/ 0 h 4068950"/>
              <a:gd name="connsiteX0-61" fmla="*/ 0 w 12249150"/>
              <a:gd name="connsiteY0-62" fmla="*/ 0 h 3935600"/>
              <a:gd name="connsiteX1-63" fmla="*/ 12211050 w 12249150"/>
              <a:gd name="connsiteY1-64" fmla="*/ 1885950 h 3935600"/>
              <a:gd name="connsiteX2-65" fmla="*/ 12249150 w 12249150"/>
              <a:gd name="connsiteY2-66" fmla="*/ 3935600 h 3935600"/>
              <a:gd name="connsiteX3-67" fmla="*/ 19050 w 12249150"/>
              <a:gd name="connsiteY3-68" fmla="*/ 1554350 h 3935600"/>
              <a:gd name="connsiteX4-69" fmla="*/ 0 w 12249150"/>
              <a:gd name="connsiteY4-70" fmla="*/ 0 h 3935600"/>
              <a:gd name="connsiteX0-71" fmla="*/ 0 w 12249150"/>
              <a:gd name="connsiteY0-72" fmla="*/ 0 h 3935600"/>
              <a:gd name="connsiteX1-73" fmla="*/ 12249150 w 12249150"/>
              <a:gd name="connsiteY1-74" fmla="*/ 1428750 h 3935600"/>
              <a:gd name="connsiteX2-75" fmla="*/ 12249150 w 12249150"/>
              <a:gd name="connsiteY2-76" fmla="*/ 3935600 h 3935600"/>
              <a:gd name="connsiteX3-77" fmla="*/ 19050 w 12249150"/>
              <a:gd name="connsiteY3-78" fmla="*/ 1554350 h 3935600"/>
              <a:gd name="connsiteX4-79" fmla="*/ 0 w 12249150"/>
              <a:gd name="connsiteY4-80" fmla="*/ 0 h 3935600"/>
              <a:gd name="connsiteX0-81" fmla="*/ 0 w 12268200"/>
              <a:gd name="connsiteY0-82" fmla="*/ 0 h 3935600"/>
              <a:gd name="connsiteX1-83" fmla="*/ 12268200 w 12268200"/>
              <a:gd name="connsiteY1-84" fmla="*/ 1104900 h 3935600"/>
              <a:gd name="connsiteX2-85" fmla="*/ 12249150 w 12268200"/>
              <a:gd name="connsiteY2-86" fmla="*/ 3935600 h 3935600"/>
              <a:gd name="connsiteX3-87" fmla="*/ 19050 w 12268200"/>
              <a:gd name="connsiteY3-88" fmla="*/ 1554350 h 3935600"/>
              <a:gd name="connsiteX4-89" fmla="*/ 0 w 12268200"/>
              <a:gd name="connsiteY4-90" fmla="*/ 0 h 3935600"/>
              <a:gd name="connsiteX0-91" fmla="*/ 0 w 12249150"/>
              <a:gd name="connsiteY0-92" fmla="*/ 0 h 3935600"/>
              <a:gd name="connsiteX1-93" fmla="*/ 12237720 w 12249150"/>
              <a:gd name="connsiteY1-94" fmla="*/ 1089660 h 3935600"/>
              <a:gd name="connsiteX2-95" fmla="*/ 12249150 w 12249150"/>
              <a:gd name="connsiteY2-96" fmla="*/ 3935600 h 3935600"/>
              <a:gd name="connsiteX3-97" fmla="*/ 19050 w 12249150"/>
              <a:gd name="connsiteY3-98" fmla="*/ 1554350 h 3935600"/>
              <a:gd name="connsiteX4-99" fmla="*/ 0 w 12249150"/>
              <a:gd name="connsiteY4-100" fmla="*/ 0 h 3935600"/>
              <a:gd name="connsiteX0-101" fmla="*/ 0 w 12249150"/>
              <a:gd name="connsiteY0-102" fmla="*/ 0 h 3935600"/>
              <a:gd name="connsiteX1-103" fmla="*/ 12237720 w 12249150"/>
              <a:gd name="connsiteY1-104" fmla="*/ 1089660 h 3935600"/>
              <a:gd name="connsiteX2-105" fmla="*/ 12249150 w 12249150"/>
              <a:gd name="connsiteY2-106" fmla="*/ 3935600 h 3935600"/>
              <a:gd name="connsiteX3-107" fmla="*/ 44450 w 12249150"/>
              <a:gd name="connsiteY3-108" fmla="*/ 1554350 h 3935600"/>
              <a:gd name="connsiteX4-109" fmla="*/ 0 w 12249150"/>
              <a:gd name="connsiteY4-110" fmla="*/ 0 h 3935600"/>
              <a:gd name="connsiteX0-111" fmla="*/ 0 w 12217400"/>
              <a:gd name="connsiteY0-112" fmla="*/ 0 h 3922900"/>
              <a:gd name="connsiteX1-113" fmla="*/ 12205970 w 12217400"/>
              <a:gd name="connsiteY1-114" fmla="*/ 1076960 h 3922900"/>
              <a:gd name="connsiteX2-115" fmla="*/ 12217400 w 12217400"/>
              <a:gd name="connsiteY2-116" fmla="*/ 3922900 h 3922900"/>
              <a:gd name="connsiteX3-117" fmla="*/ 12700 w 12217400"/>
              <a:gd name="connsiteY3-118" fmla="*/ 1541650 h 3922900"/>
              <a:gd name="connsiteX4-119" fmla="*/ 0 w 12217400"/>
              <a:gd name="connsiteY4-120" fmla="*/ 0 h 3922900"/>
              <a:gd name="connsiteX0-121" fmla="*/ 0 w 12217400"/>
              <a:gd name="connsiteY0-122" fmla="*/ 0 h 3922900"/>
              <a:gd name="connsiteX1-123" fmla="*/ 12205970 w 12217400"/>
              <a:gd name="connsiteY1-124" fmla="*/ 1076960 h 3922900"/>
              <a:gd name="connsiteX2-125" fmla="*/ 12217400 w 12217400"/>
              <a:gd name="connsiteY2-126" fmla="*/ 3922900 h 3922900"/>
              <a:gd name="connsiteX3-127" fmla="*/ 6350 w 12217400"/>
              <a:gd name="connsiteY3-128" fmla="*/ 1541650 h 3922900"/>
              <a:gd name="connsiteX4-129" fmla="*/ 0 w 12217400"/>
              <a:gd name="connsiteY4-130" fmla="*/ 0 h 3922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rgbClr val="073E87">
              <a:alpha val="56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 name="矩形 16"/>
          <p:cNvSpPr/>
          <p:nvPr/>
        </p:nvSpPr>
        <p:spPr>
          <a:xfrm>
            <a:off x="-6350" y="1830388"/>
            <a:ext cx="9150350" cy="1979613"/>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1" fmla="*/ 15499 w 12192305"/>
              <a:gd name="connsiteY0-2" fmla="*/ 433952 h 1487838"/>
              <a:gd name="connsiteX1-3" fmla="*/ 12192305 w 12192305"/>
              <a:gd name="connsiteY1-4" fmla="*/ 0 h 1487838"/>
              <a:gd name="connsiteX2-5" fmla="*/ 12192305 w 12192305"/>
              <a:gd name="connsiteY2-6" fmla="*/ 1487838 h 1487838"/>
              <a:gd name="connsiteX3-7" fmla="*/ 0 w 12192305"/>
              <a:gd name="connsiteY3-8" fmla="*/ 1487838 h 1487838"/>
              <a:gd name="connsiteX4-9" fmla="*/ 15499 w 12192305"/>
              <a:gd name="connsiteY4-10" fmla="*/ 433952 h 1487838"/>
              <a:gd name="connsiteX0-11" fmla="*/ 7879 w 12192305"/>
              <a:gd name="connsiteY0-12" fmla="*/ 426332 h 1487838"/>
              <a:gd name="connsiteX1-13" fmla="*/ 12192305 w 12192305"/>
              <a:gd name="connsiteY1-14" fmla="*/ 0 h 1487838"/>
              <a:gd name="connsiteX2-15" fmla="*/ 12192305 w 12192305"/>
              <a:gd name="connsiteY2-16" fmla="*/ 1487838 h 1487838"/>
              <a:gd name="connsiteX3-17" fmla="*/ 0 w 12192305"/>
              <a:gd name="connsiteY3-18" fmla="*/ 1487838 h 1487838"/>
              <a:gd name="connsiteX4-19" fmla="*/ 7879 w 12192305"/>
              <a:gd name="connsiteY4-20" fmla="*/ 426332 h 1487838"/>
              <a:gd name="connsiteX0-21" fmla="*/ 361 w 12200027"/>
              <a:gd name="connsiteY0-22" fmla="*/ 426332 h 1487838"/>
              <a:gd name="connsiteX1-23" fmla="*/ 12200027 w 12200027"/>
              <a:gd name="connsiteY1-24" fmla="*/ 0 h 1487838"/>
              <a:gd name="connsiteX2-25" fmla="*/ 12200027 w 12200027"/>
              <a:gd name="connsiteY2-26" fmla="*/ 1487838 h 1487838"/>
              <a:gd name="connsiteX3-27" fmla="*/ 7722 w 12200027"/>
              <a:gd name="connsiteY3-28" fmla="*/ 1487838 h 1487838"/>
              <a:gd name="connsiteX4-29" fmla="*/ 361 w 12200027"/>
              <a:gd name="connsiteY4-30" fmla="*/ 426332 h 1487838"/>
              <a:gd name="connsiteX0-31" fmla="*/ 361 w 12200027"/>
              <a:gd name="connsiteY0-32" fmla="*/ 433952 h 1487838"/>
              <a:gd name="connsiteX1-33" fmla="*/ 12200027 w 12200027"/>
              <a:gd name="connsiteY1-34" fmla="*/ 0 h 1487838"/>
              <a:gd name="connsiteX2-35" fmla="*/ 12200027 w 12200027"/>
              <a:gd name="connsiteY2-36" fmla="*/ 1487838 h 1487838"/>
              <a:gd name="connsiteX3-37" fmla="*/ 7722 w 12200027"/>
              <a:gd name="connsiteY3-38" fmla="*/ 1487838 h 1487838"/>
              <a:gd name="connsiteX4-39" fmla="*/ 361 w 12200027"/>
              <a:gd name="connsiteY4-40" fmla="*/ 433952 h 1487838"/>
              <a:gd name="connsiteX0-41" fmla="*/ 790 w 12192836"/>
              <a:gd name="connsiteY0-42" fmla="*/ 426332 h 1487838"/>
              <a:gd name="connsiteX1-43" fmla="*/ 12192836 w 12192836"/>
              <a:gd name="connsiteY1-44" fmla="*/ 0 h 1487838"/>
              <a:gd name="connsiteX2-45" fmla="*/ 12192836 w 12192836"/>
              <a:gd name="connsiteY2-46" fmla="*/ 1487838 h 1487838"/>
              <a:gd name="connsiteX3-47" fmla="*/ 531 w 12192836"/>
              <a:gd name="connsiteY3-48" fmla="*/ 1487838 h 1487838"/>
              <a:gd name="connsiteX4-49" fmla="*/ 790 w 12192836"/>
              <a:gd name="connsiteY4-50" fmla="*/ 426332 h 1487838"/>
              <a:gd name="connsiteX0-51" fmla="*/ 790 w 12200456"/>
              <a:gd name="connsiteY0-52" fmla="*/ 1767452 h 2828958"/>
              <a:gd name="connsiteX1-53" fmla="*/ 12200456 w 12200456"/>
              <a:gd name="connsiteY1-54" fmla="*/ 0 h 2828958"/>
              <a:gd name="connsiteX2-55" fmla="*/ 12192836 w 12200456"/>
              <a:gd name="connsiteY2-56" fmla="*/ 2828958 h 2828958"/>
              <a:gd name="connsiteX3-57" fmla="*/ 531 w 12200456"/>
              <a:gd name="connsiteY3-58" fmla="*/ 2828958 h 2828958"/>
              <a:gd name="connsiteX4-59" fmla="*/ 790 w 12200456"/>
              <a:gd name="connsiteY4-60" fmla="*/ 1767452 h 2828958"/>
              <a:gd name="connsiteX0-61" fmla="*/ 790 w 12200456"/>
              <a:gd name="connsiteY0-62" fmla="*/ 1767452 h 2828958"/>
              <a:gd name="connsiteX1-63" fmla="*/ 12200456 w 12200456"/>
              <a:gd name="connsiteY1-64" fmla="*/ 0 h 2828958"/>
              <a:gd name="connsiteX2-65" fmla="*/ 12200456 w 12200456"/>
              <a:gd name="connsiteY2-66" fmla="*/ 1312578 h 2828958"/>
              <a:gd name="connsiteX3-67" fmla="*/ 531 w 12200456"/>
              <a:gd name="connsiteY3-68" fmla="*/ 2828958 h 2828958"/>
              <a:gd name="connsiteX4-69" fmla="*/ 790 w 12200456"/>
              <a:gd name="connsiteY4-70" fmla="*/ 1767452 h 2828958"/>
              <a:gd name="connsiteX0-71" fmla="*/ 790 w 12200456"/>
              <a:gd name="connsiteY0-72" fmla="*/ 1767452 h 2828958"/>
              <a:gd name="connsiteX1-73" fmla="*/ 12200456 w 12200456"/>
              <a:gd name="connsiteY1-74" fmla="*/ 0 h 2828958"/>
              <a:gd name="connsiteX2-75" fmla="*/ 12200456 w 12200456"/>
              <a:gd name="connsiteY2-76" fmla="*/ 1445928 h 2828958"/>
              <a:gd name="connsiteX3-77" fmla="*/ 531 w 12200456"/>
              <a:gd name="connsiteY3-78" fmla="*/ 2828958 h 2828958"/>
              <a:gd name="connsiteX4-79" fmla="*/ 790 w 12200456"/>
              <a:gd name="connsiteY4-80" fmla="*/ 1767452 h 2828958"/>
              <a:gd name="connsiteX0-81" fmla="*/ 116 w 12199782"/>
              <a:gd name="connsiteY0-82" fmla="*/ 1767452 h 2619408"/>
              <a:gd name="connsiteX1-83" fmla="*/ 12199782 w 12199782"/>
              <a:gd name="connsiteY1-84" fmla="*/ 0 h 2619408"/>
              <a:gd name="connsiteX2-85" fmla="*/ 12199782 w 12199782"/>
              <a:gd name="connsiteY2-86" fmla="*/ 1445928 h 2619408"/>
              <a:gd name="connsiteX3-87" fmla="*/ 37957 w 12199782"/>
              <a:gd name="connsiteY3-88" fmla="*/ 2619408 h 2619408"/>
              <a:gd name="connsiteX4-89" fmla="*/ 116 w 12199782"/>
              <a:gd name="connsiteY4-90" fmla="*/ 1767452 h 2619408"/>
              <a:gd name="connsiteX0-91" fmla="*/ 116 w 12199782"/>
              <a:gd name="connsiteY0-92" fmla="*/ 1615052 h 2619408"/>
              <a:gd name="connsiteX1-93" fmla="*/ 12199782 w 12199782"/>
              <a:gd name="connsiteY1-94" fmla="*/ 0 h 2619408"/>
              <a:gd name="connsiteX2-95" fmla="*/ 12199782 w 12199782"/>
              <a:gd name="connsiteY2-96" fmla="*/ 1445928 h 2619408"/>
              <a:gd name="connsiteX3-97" fmla="*/ 37957 w 12199782"/>
              <a:gd name="connsiteY3-98" fmla="*/ 2619408 h 2619408"/>
              <a:gd name="connsiteX4-99" fmla="*/ 116 w 12199782"/>
              <a:gd name="connsiteY4-100" fmla="*/ 1615052 h 2619408"/>
              <a:gd name="connsiteX0-101" fmla="*/ 789 w 12200455"/>
              <a:gd name="connsiteY0-102" fmla="*/ 1615052 h 2638458"/>
              <a:gd name="connsiteX1-103" fmla="*/ 12200455 w 12200455"/>
              <a:gd name="connsiteY1-104" fmla="*/ 0 h 2638458"/>
              <a:gd name="connsiteX2-105" fmla="*/ 12200455 w 12200455"/>
              <a:gd name="connsiteY2-106" fmla="*/ 1445928 h 2638458"/>
              <a:gd name="connsiteX3-107" fmla="*/ 530 w 12200455"/>
              <a:gd name="connsiteY3-108" fmla="*/ 2638458 h 2638458"/>
              <a:gd name="connsiteX4-109" fmla="*/ 789 w 12200455"/>
              <a:gd name="connsiteY4-110" fmla="*/ 1615052 h 2638458"/>
              <a:gd name="connsiteX0-111" fmla="*/ 789 w 12200455"/>
              <a:gd name="connsiteY0-112" fmla="*/ 1615052 h 2638458"/>
              <a:gd name="connsiteX1-113" fmla="*/ 12200455 w 12200455"/>
              <a:gd name="connsiteY1-114" fmla="*/ 0 h 2638458"/>
              <a:gd name="connsiteX2-115" fmla="*/ 12200455 w 12200455"/>
              <a:gd name="connsiteY2-116" fmla="*/ 1792770 h 2638458"/>
              <a:gd name="connsiteX3-117" fmla="*/ 530 w 12200455"/>
              <a:gd name="connsiteY3-118" fmla="*/ 2638458 h 2638458"/>
              <a:gd name="connsiteX4-119" fmla="*/ 789 w 12200455"/>
              <a:gd name="connsiteY4-120" fmla="*/ 1615052 h 26384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rgbClr val="073E87">
              <a:alpha val="71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 name="矩形 13"/>
          <p:cNvSpPr/>
          <p:nvPr/>
        </p:nvSpPr>
        <p:spPr>
          <a:xfrm>
            <a:off x="-6350" y="2201863"/>
            <a:ext cx="9150350" cy="1236663"/>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1" fmla="*/ 0 w 12195175"/>
              <a:gd name="connsiteY0-2" fmla="*/ 609600 h 1400013"/>
              <a:gd name="connsiteX1-3" fmla="*/ 12195175 w 12195175"/>
              <a:gd name="connsiteY1-4" fmla="*/ 0 h 1400013"/>
              <a:gd name="connsiteX2-5" fmla="*/ 12192000 w 12195175"/>
              <a:gd name="connsiteY2-6" fmla="*/ 1400013 h 1400013"/>
              <a:gd name="connsiteX3-7" fmla="*/ 0 w 12195175"/>
              <a:gd name="connsiteY3-8" fmla="*/ 1400013 h 1400013"/>
              <a:gd name="connsiteX4-9" fmla="*/ 0 w 12195175"/>
              <a:gd name="connsiteY4-10" fmla="*/ 609600 h 1400013"/>
              <a:gd name="connsiteX0-11" fmla="*/ 0 w 12192305"/>
              <a:gd name="connsiteY0-12" fmla="*/ 609600 h 1400013"/>
              <a:gd name="connsiteX1-13" fmla="*/ 12192000 w 12192305"/>
              <a:gd name="connsiteY1-14" fmla="*/ 0 h 1400013"/>
              <a:gd name="connsiteX2-15" fmla="*/ 12192000 w 12192305"/>
              <a:gd name="connsiteY2-16" fmla="*/ 1400013 h 1400013"/>
              <a:gd name="connsiteX3-17" fmla="*/ 0 w 12192305"/>
              <a:gd name="connsiteY3-18" fmla="*/ 1400013 h 1400013"/>
              <a:gd name="connsiteX4-19" fmla="*/ 0 w 12192305"/>
              <a:gd name="connsiteY4-20" fmla="*/ 609600 h 1400013"/>
              <a:gd name="connsiteX0-21" fmla="*/ 0 w 12192305"/>
              <a:gd name="connsiteY0-22" fmla="*/ 609600 h 1400013"/>
              <a:gd name="connsiteX1-23" fmla="*/ 12192000 w 12192305"/>
              <a:gd name="connsiteY1-24" fmla="*/ 0 h 1400013"/>
              <a:gd name="connsiteX2-25" fmla="*/ 12192000 w 12192305"/>
              <a:gd name="connsiteY2-26" fmla="*/ 1400013 h 1400013"/>
              <a:gd name="connsiteX3-27" fmla="*/ 0 w 12192305"/>
              <a:gd name="connsiteY3-28" fmla="*/ 1400013 h 1400013"/>
              <a:gd name="connsiteX4-29" fmla="*/ 0 w 12192305"/>
              <a:gd name="connsiteY4-30" fmla="*/ 609600 h 1400013"/>
              <a:gd name="connsiteX0-31" fmla="*/ 0 w 12192305"/>
              <a:gd name="connsiteY0-32" fmla="*/ 857573 h 1647986"/>
              <a:gd name="connsiteX1-33" fmla="*/ 12192000 w 12192305"/>
              <a:gd name="connsiteY1-34" fmla="*/ 0 h 1647986"/>
              <a:gd name="connsiteX2-35" fmla="*/ 12192000 w 12192305"/>
              <a:gd name="connsiteY2-36" fmla="*/ 1647986 h 1647986"/>
              <a:gd name="connsiteX3-37" fmla="*/ 0 w 12192305"/>
              <a:gd name="connsiteY3-38" fmla="*/ 1647986 h 1647986"/>
              <a:gd name="connsiteX4-39" fmla="*/ 0 w 12192305"/>
              <a:gd name="connsiteY4-40" fmla="*/ 857573 h 1647986"/>
              <a:gd name="connsiteX0-41" fmla="*/ 0 w 12199700"/>
              <a:gd name="connsiteY0-42" fmla="*/ 857573 h 1647986"/>
              <a:gd name="connsiteX1-43" fmla="*/ 12192000 w 12199700"/>
              <a:gd name="connsiteY1-44" fmla="*/ 0 h 1647986"/>
              <a:gd name="connsiteX2-45" fmla="*/ 12199620 w 12199700"/>
              <a:gd name="connsiteY2-46" fmla="*/ 1647986 h 1647986"/>
              <a:gd name="connsiteX3-47" fmla="*/ 0 w 12199700"/>
              <a:gd name="connsiteY3-48" fmla="*/ 1647986 h 1647986"/>
              <a:gd name="connsiteX4-49" fmla="*/ 0 w 12199700"/>
              <a:gd name="connsiteY4-50" fmla="*/ 857573 h 1647986"/>
              <a:gd name="connsiteX0-51" fmla="*/ 0 w 12199925"/>
              <a:gd name="connsiteY0-52" fmla="*/ 857573 h 1647986"/>
              <a:gd name="connsiteX1-53" fmla="*/ 12199620 w 12199925"/>
              <a:gd name="connsiteY1-54" fmla="*/ 0 h 1647986"/>
              <a:gd name="connsiteX2-55" fmla="*/ 12199620 w 12199925"/>
              <a:gd name="connsiteY2-56" fmla="*/ 1647986 h 1647986"/>
              <a:gd name="connsiteX3-57" fmla="*/ 0 w 12199925"/>
              <a:gd name="connsiteY3-58" fmla="*/ 1647986 h 1647986"/>
              <a:gd name="connsiteX4-59" fmla="*/ 0 w 12199925"/>
              <a:gd name="connsiteY4-60" fmla="*/ 857573 h 1647986"/>
              <a:gd name="connsiteX0-61" fmla="*/ 14515 w 12199925"/>
              <a:gd name="connsiteY0-62" fmla="*/ 567287 h 1647986"/>
              <a:gd name="connsiteX1-63" fmla="*/ 12199620 w 12199925"/>
              <a:gd name="connsiteY1-64" fmla="*/ 0 h 1647986"/>
              <a:gd name="connsiteX2-65" fmla="*/ 12199620 w 12199925"/>
              <a:gd name="connsiteY2-66" fmla="*/ 1647986 h 1647986"/>
              <a:gd name="connsiteX3-67" fmla="*/ 0 w 12199925"/>
              <a:gd name="connsiteY3-68" fmla="*/ 1647986 h 1647986"/>
              <a:gd name="connsiteX4-69" fmla="*/ 14515 w 12199925"/>
              <a:gd name="connsiteY4-70" fmla="*/ 567287 h 16479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rgbClr val="073E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2230" name="文本框 1"/>
          <p:cNvSpPr txBox="1"/>
          <p:nvPr/>
        </p:nvSpPr>
        <p:spPr>
          <a:xfrm>
            <a:off x="1260475" y="2687638"/>
            <a:ext cx="7224713" cy="623887"/>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3. 3-Channel CCD Photometer</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59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16</a:t>
            </a:fld>
            <a:endParaRPr lang="" altLang="zh-CN" sz="1400" dirty="0"/>
          </a:p>
        </p:txBody>
      </p:sp>
      <p:sp>
        <p:nvSpPr>
          <p:cNvPr id="53251" name="文本框 2"/>
          <p:cNvSpPr txBox="1"/>
          <p:nvPr/>
        </p:nvSpPr>
        <p:spPr>
          <a:xfrm>
            <a:off x="114300" y="4494213"/>
            <a:ext cx="8964613" cy="1631216"/>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a:spcBef>
                <a:spcPct val="0"/>
              </a:spcBef>
              <a:buNone/>
            </a:pPr>
            <a:r>
              <a:rPr lang="en-US" altLang="zh-CN" sz="2000" b="1" dirty="0">
                <a:latin typeface="Times New Roman" panose="02020603050405020304" pitchFamily="18" charset="0"/>
                <a:cs typeface="Times New Roman" panose="02020603050405020304" pitchFamily="18" charset="0"/>
              </a:rPr>
              <a:t>In addition, we have constructed a 3-channel CCD photometer, it can obtain photometric data simultaneously in three visible bands which is attached to the </a:t>
            </a:r>
            <a:r>
              <a:rPr lang="en-US" altLang="zh-CN" sz="2000" b="1" dirty="0">
                <a:solidFill>
                  <a:srgbClr val="0000FF"/>
                </a:solidFill>
                <a:latin typeface="Times New Roman" panose="02020603050405020304" pitchFamily="18" charset="0"/>
                <a:cs typeface="Times New Roman" panose="02020603050405020304" pitchFamily="18" charset="0"/>
              </a:rPr>
              <a:t>Ritchey-Chretien focus of 1.2 meter telescope</a:t>
            </a:r>
            <a:r>
              <a:rPr lang="en-US" altLang="zh-CN" sz="2000" b="1" dirty="0">
                <a:latin typeface="Times New Roman" panose="02020603050405020304" pitchFamily="18" charset="0"/>
                <a:cs typeface="Times New Roman" panose="02020603050405020304" pitchFamily="18" charset="0"/>
              </a:rPr>
              <a:t>. It has four parts, the photometer, filters, scientific CCD cameras and control system. </a:t>
            </a:r>
            <a:endParaRPr lang="zh-CN" altLang="en-US" sz="2000" b="1" dirty="0">
              <a:latin typeface="Times New Roman" panose="02020603050405020304" pitchFamily="18" charset="0"/>
              <a:cs typeface="Times New Roman" panose="02020603050405020304" pitchFamily="18" charset="0"/>
            </a:endParaRPr>
          </a:p>
          <a:p>
            <a:pPr marL="0" lvl="0" indent="0">
              <a:spcBef>
                <a:spcPct val="0"/>
              </a:spcBef>
              <a:buNone/>
            </a:pPr>
            <a:endParaRPr lang="en-US" altLang="zh-CN" sz="2000" b="1" dirty="0">
              <a:latin typeface="Times New Roman" panose="02020603050405020304" pitchFamily="18" charset="0"/>
              <a:ea typeface="Times New Roman" panose="02020603050405020304" pitchFamily="18" charset="0"/>
            </a:endParaRPr>
          </a:p>
        </p:txBody>
      </p:sp>
      <p:grpSp>
        <p:nvGrpSpPr>
          <p:cNvPr id="53252" name="组合 9"/>
          <p:cNvGrpSpPr/>
          <p:nvPr/>
        </p:nvGrpSpPr>
        <p:grpSpPr>
          <a:xfrm>
            <a:off x="4660900" y="2020888"/>
            <a:ext cx="1978025" cy="2500312"/>
            <a:chOff x="-2198687" y="4437084"/>
            <a:chExt cx="2468562" cy="2586038"/>
          </a:xfrm>
        </p:grpSpPr>
        <p:sp>
          <p:nvSpPr>
            <p:cNvPr id="14" name="圆角矩形 13"/>
            <p:cNvSpPr/>
            <p:nvPr/>
          </p:nvSpPr>
          <p:spPr>
            <a:xfrm>
              <a:off x="-2198687" y="4437084"/>
              <a:ext cx="2440825" cy="1681336"/>
            </a:xfrm>
            <a:prstGeom prst="roundRect">
              <a:avLst/>
            </a:prstGeom>
            <a:blipFill>
              <a:blip r:embed="rId2">
                <a:extLst>
                  <a:ext uri="{28A0092B-C50C-407E-A947-70E740481C1C}">
                    <a14:useLocalDpi xmlns:a14="http://schemas.microsoft.com/office/drawing/2010/main" xmlns=""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53277" name="组合 3"/>
            <p:cNvGrpSpPr/>
            <p:nvPr/>
          </p:nvGrpSpPr>
          <p:grpSpPr>
            <a:xfrm>
              <a:off x="-2198687" y="6086497"/>
              <a:ext cx="2468562" cy="936625"/>
              <a:chOff x="1167592" y="1649476"/>
              <a:chExt cx="2468615" cy="937869"/>
            </a:xfrm>
          </p:grpSpPr>
          <p:sp>
            <p:nvSpPr>
              <p:cNvPr id="16" name="矩形 15"/>
              <p:cNvSpPr/>
              <p:nvPr/>
            </p:nvSpPr>
            <p:spPr>
              <a:xfrm>
                <a:off x="1167592" y="1683084"/>
                <a:ext cx="2440878" cy="9042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文本框 16"/>
              <p:cNvSpPr txBox="1"/>
              <p:nvPr/>
            </p:nvSpPr>
            <p:spPr>
              <a:xfrm>
                <a:off x="1195329" y="1650202"/>
                <a:ext cx="2440878" cy="9042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99136" tIns="199136" rIns="199136" bIns="0" spcCol="1270"/>
              <a:lstStyle/>
              <a:p>
                <a:pPr marL="0" marR="0" lvl="0" indent="0" algn="ctr" defTabSz="12446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Filters</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53253" name="组合 7"/>
          <p:cNvGrpSpPr/>
          <p:nvPr/>
        </p:nvGrpSpPr>
        <p:grpSpPr>
          <a:xfrm>
            <a:off x="2073275" y="2020888"/>
            <a:ext cx="2490788" cy="2247900"/>
            <a:chOff x="5556250" y="1292472"/>
            <a:chExt cx="3109913" cy="2533403"/>
          </a:xfrm>
        </p:grpSpPr>
        <p:sp>
          <p:nvSpPr>
            <p:cNvPr id="19" name="圆角矩形 18"/>
            <p:cNvSpPr/>
            <p:nvPr/>
          </p:nvSpPr>
          <p:spPr>
            <a:xfrm>
              <a:off x="5868108" y="1292472"/>
              <a:ext cx="2390769" cy="1681163"/>
            </a:xfrm>
            <a:prstGeom prst="roundRect">
              <a:avLst/>
            </a:prstGeom>
            <a:blipFill>
              <a:blip r:embed="rId3">
                <a:extLst>
                  <a:ext uri="{28A0092B-C50C-407E-A947-70E740481C1C}">
                    <a14:useLocalDpi xmlns:a14="http://schemas.microsoft.com/office/drawing/2010/main" xmlns="" val="0"/>
                  </a:ext>
                </a:extLst>
              </a:blip>
              <a:srcRect/>
              <a:stretch>
                <a:fillRect t="-13000" b="-1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273" name="组合 5"/>
            <p:cNvGrpSpPr/>
            <p:nvPr/>
          </p:nvGrpSpPr>
          <p:grpSpPr>
            <a:xfrm>
              <a:off x="5556250" y="2921000"/>
              <a:ext cx="3109913" cy="904875"/>
              <a:chOff x="3841691" y="1682196"/>
              <a:chExt cx="3108981" cy="905149"/>
            </a:xfrm>
          </p:grpSpPr>
          <p:sp>
            <p:nvSpPr>
              <p:cNvPr id="21" name="矩形 20"/>
              <p:cNvSpPr/>
              <p:nvPr/>
            </p:nvSpPr>
            <p:spPr>
              <a:xfrm>
                <a:off x="3841691" y="1681773"/>
                <a:ext cx="3108981" cy="9055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文本框 21"/>
              <p:cNvSpPr txBox="1"/>
              <p:nvPr/>
            </p:nvSpPr>
            <p:spPr>
              <a:xfrm>
                <a:off x="3841691" y="1681773"/>
                <a:ext cx="3108981" cy="90557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99136" tIns="199136" rIns="199136" bIns="0" spcCol="1270"/>
              <a:lstStyle/>
              <a:p>
                <a:pPr marL="0" marR="0" lvl="0" indent="0" algn="ctr" defTabSz="12446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Scientific CCD Cameras</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53254" name="组合 5"/>
          <p:cNvGrpSpPr/>
          <p:nvPr/>
        </p:nvGrpSpPr>
        <p:grpSpPr>
          <a:xfrm>
            <a:off x="6837363" y="2020888"/>
            <a:ext cx="2371725" cy="2522537"/>
            <a:chOff x="6446233" y="3683022"/>
            <a:chExt cx="2985685" cy="2553090"/>
          </a:xfrm>
        </p:grpSpPr>
        <p:sp>
          <p:nvSpPr>
            <p:cNvPr id="24" name="圆角矩形 23"/>
            <p:cNvSpPr/>
            <p:nvPr/>
          </p:nvSpPr>
          <p:spPr>
            <a:xfrm>
              <a:off x="6607773" y="3683022"/>
              <a:ext cx="2439756" cy="1680991"/>
            </a:xfrm>
            <a:prstGeom prst="roundRect">
              <a:avLst/>
            </a:prstGeom>
            <a:blipFill>
              <a:blip r:embed="rId4">
                <a:extLst>
                  <a:ext uri="{28A0092B-C50C-407E-A947-70E740481C1C}">
                    <a14:useLocalDpi xmlns:a14="http://schemas.microsoft.com/office/drawing/2010/main" xmlns=""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267" name="组合 7"/>
            <p:cNvGrpSpPr/>
            <p:nvPr/>
          </p:nvGrpSpPr>
          <p:grpSpPr>
            <a:xfrm>
              <a:off x="6446233" y="5232578"/>
              <a:ext cx="2985685" cy="1003534"/>
              <a:chOff x="954734" y="4415698"/>
              <a:chExt cx="2987226" cy="1001764"/>
            </a:xfrm>
          </p:grpSpPr>
          <p:sp>
            <p:nvSpPr>
              <p:cNvPr id="26" name="矩形 25"/>
              <p:cNvSpPr/>
              <p:nvPr/>
            </p:nvSpPr>
            <p:spPr>
              <a:xfrm>
                <a:off x="1502592" y="4512866"/>
                <a:ext cx="2439368" cy="9045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文本框 26"/>
              <p:cNvSpPr txBox="1"/>
              <p:nvPr/>
            </p:nvSpPr>
            <p:spPr>
              <a:xfrm>
                <a:off x="954734" y="4415029"/>
                <a:ext cx="2739290" cy="9045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99136" tIns="199136" rIns="199136" bIns="0" spcCol="1270"/>
              <a:lstStyle/>
              <a:p>
                <a:pPr marL="0" marR="0" lvl="0" indent="0" algn="ctr" defTabSz="12446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Control system</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53255" name="组合 1"/>
          <p:cNvGrpSpPr/>
          <p:nvPr/>
        </p:nvGrpSpPr>
        <p:grpSpPr>
          <a:xfrm>
            <a:off x="53975" y="2025650"/>
            <a:ext cx="2227263" cy="2089150"/>
            <a:chOff x="5922633" y="3748204"/>
            <a:chExt cx="2758407" cy="2519246"/>
          </a:xfrm>
        </p:grpSpPr>
        <p:sp>
          <p:nvSpPr>
            <p:cNvPr id="29" name="圆角矩形 28"/>
            <p:cNvSpPr/>
            <p:nvPr/>
          </p:nvSpPr>
          <p:spPr>
            <a:xfrm>
              <a:off x="5922633" y="3748204"/>
              <a:ext cx="2439756" cy="1680991"/>
            </a:xfrm>
            <a:prstGeom prst="roundRect">
              <a:avLst/>
            </a:prstGeom>
            <a:blipFill>
              <a:blip r:embed="rId5">
                <a:extLst>
                  <a:ext uri="{28A0092B-C50C-407E-A947-70E740481C1C}">
                    <a14:useLocalDpi xmlns:a14="http://schemas.microsoft.com/office/drawing/2010/main" xmlns="" val="0"/>
                  </a:ext>
                </a:extLst>
              </a:blip>
              <a:srcRect/>
              <a:stretch>
                <a:fillRect t="-27000" b="-27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261" name="组合 9"/>
            <p:cNvGrpSpPr/>
            <p:nvPr/>
          </p:nvGrpSpPr>
          <p:grpSpPr>
            <a:xfrm>
              <a:off x="5922633" y="5362617"/>
              <a:ext cx="2758407" cy="904833"/>
              <a:chOff x="4302426" y="4513559"/>
              <a:chExt cx="2758146" cy="905107"/>
            </a:xfrm>
          </p:grpSpPr>
          <p:sp>
            <p:nvSpPr>
              <p:cNvPr id="31" name="矩形 30"/>
              <p:cNvSpPr/>
              <p:nvPr/>
            </p:nvSpPr>
            <p:spPr>
              <a:xfrm>
                <a:off x="4302426" y="4512918"/>
                <a:ext cx="2439672" cy="90574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文本框 31"/>
              <p:cNvSpPr txBox="1"/>
              <p:nvPr/>
            </p:nvSpPr>
            <p:spPr>
              <a:xfrm>
                <a:off x="4302426" y="4512918"/>
                <a:ext cx="2758146" cy="90574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99136" tIns="199136" rIns="199136" bIns="0" spcCol="1270"/>
              <a:lstStyle/>
              <a:p>
                <a:pPr marL="0" marR="0" lvl="0" indent="0" algn="ctr" defTabSz="1244600" rtl="0" eaLnBrk="0" fontAlgn="base" latinLnBrk="0" hangingPunct="0">
                  <a:lnSpc>
                    <a:spcPct val="90000"/>
                  </a:lnSpc>
                  <a:spcBef>
                    <a:spcPct val="0"/>
                  </a:spcBef>
                  <a:spcAft>
                    <a:spcPct val="35000"/>
                  </a:spcAft>
                  <a:buClrTx/>
                  <a:buSzTx/>
                  <a:buFontTx/>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3-Channel Photometer</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pic>
        <p:nvPicPr>
          <p:cNvPr id="53256" name="图片 18"/>
          <p:cNvPicPr>
            <a:picLocks noChangeAspect="1"/>
          </p:cNvPicPr>
          <p:nvPr/>
        </p:nvPicPr>
        <p:blipFill>
          <a:blip r:embed="rId6"/>
          <a:stretch>
            <a:fillRect/>
          </a:stretch>
        </p:blipFill>
        <p:spPr>
          <a:xfrm>
            <a:off x="53975" y="1052513"/>
            <a:ext cx="666750" cy="742950"/>
          </a:xfrm>
          <a:prstGeom prst="rect">
            <a:avLst/>
          </a:prstGeom>
          <a:noFill/>
          <a:ln w="9525">
            <a:noFill/>
          </a:ln>
        </p:spPr>
      </p:pic>
      <p:sp>
        <p:nvSpPr>
          <p:cNvPr id="53257" name="TextBox 14"/>
          <p:cNvSpPr txBox="1"/>
          <p:nvPr/>
        </p:nvSpPr>
        <p:spPr>
          <a:xfrm>
            <a:off x="630238" y="1146175"/>
            <a:ext cx="9586912"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b="1" dirty="0">
                <a:solidFill>
                  <a:srgbClr val="0000FF"/>
                </a:solidFill>
                <a:latin typeface="Times New Roman" panose="02020603050405020304" pitchFamily="18" charset="0"/>
                <a:ea typeface="微软雅黑" panose="020B0503020204020204" pitchFamily="34" charset="-122"/>
              </a:rPr>
              <a:t>3.1 The 3-Channel CCD Photometer</a:t>
            </a:r>
            <a:endParaRPr lang="zh-CN" altLang="en-US" b="1" dirty="0">
              <a:solidFill>
                <a:srgbClr val="0000FF"/>
              </a:solidFill>
              <a:latin typeface="Times New Roman" panose="02020603050405020304" pitchFamily="18" charset="0"/>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17</a:t>
            </a:fld>
            <a:endParaRPr lang="" altLang="zh-CN" sz="1400" dirty="0"/>
          </a:p>
        </p:txBody>
      </p:sp>
      <p:grpSp>
        <p:nvGrpSpPr>
          <p:cNvPr id="11" name="组合 10"/>
          <p:cNvGrpSpPr/>
          <p:nvPr/>
        </p:nvGrpSpPr>
        <p:grpSpPr>
          <a:xfrm>
            <a:off x="220709" y="1196814"/>
            <a:ext cx="3600450" cy="3248025"/>
            <a:chOff x="251640" y="2672103"/>
            <a:chExt cx="3600300" cy="3249051"/>
          </a:xfrm>
        </p:grpSpPr>
        <p:grpSp>
          <p:nvGrpSpPr>
            <p:cNvPr id="54282" name="组合 11"/>
            <p:cNvGrpSpPr/>
            <p:nvPr/>
          </p:nvGrpSpPr>
          <p:grpSpPr>
            <a:xfrm>
              <a:off x="251640" y="2672103"/>
              <a:ext cx="3600300" cy="3249051"/>
              <a:chOff x="-1470214" y="1667043"/>
              <a:chExt cx="7261058" cy="6552661"/>
            </a:xfrm>
          </p:grpSpPr>
          <p:pic>
            <p:nvPicPr>
              <p:cNvPr id="54284" name="图片 13"/>
              <p:cNvPicPr>
                <a:picLocks noChangeAspect="1"/>
              </p:cNvPicPr>
              <p:nvPr/>
            </p:nvPicPr>
            <p:blipFill>
              <a:blip r:embed="rId2"/>
              <a:stretch>
                <a:fillRect/>
              </a:stretch>
            </p:blipFill>
            <p:spPr>
              <a:xfrm>
                <a:off x="-1470214" y="1667043"/>
                <a:ext cx="7261058" cy="6552661"/>
              </a:xfrm>
              <a:prstGeom prst="rect">
                <a:avLst/>
              </a:prstGeom>
              <a:noFill/>
              <a:ln w="9525">
                <a:noFill/>
              </a:ln>
            </p:spPr>
          </p:pic>
          <p:sp>
            <p:nvSpPr>
              <p:cNvPr id="54285" name="矩形 14"/>
              <p:cNvSpPr/>
              <p:nvPr/>
            </p:nvSpPr>
            <p:spPr>
              <a:xfrm>
                <a:off x="-1448229" y="1788244"/>
                <a:ext cx="2102048" cy="117937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600" dirty="0">
                    <a:latin typeface="Times New Roman" panose="02020603050405020304" pitchFamily="18" charset="0"/>
                    <a:cs typeface="Times New Roman" panose="02020603050405020304" pitchFamily="18" charset="0"/>
                  </a:rPr>
                  <a:t>Schematic</a:t>
                </a:r>
              </a:p>
              <a:p>
                <a:pPr marL="0" lvl="0" indent="0">
                  <a:spcBef>
                    <a:spcPct val="0"/>
                  </a:spcBef>
                  <a:buNone/>
                </a:pPr>
                <a:r>
                  <a:rPr lang="en-US" altLang="zh-CN" sz="1600" dirty="0">
                    <a:latin typeface="Times New Roman" panose="02020603050405020304" pitchFamily="18" charset="0"/>
                    <a:cs typeface="Times New Roman" panose="02020603050405020304" pitchFamily="18" charset="0"/>
                  </a:rPr>
                  <a:t> diagram</a:t>
                </a:r>
                <a:endParaRPr lang="zh-CN" altLang="en-US" sz="1600" dirty="0">
                  <a:latin typeface="Times New Roman" panose="02020603050405020304" pitchFamily="18" charset="0"/>
                  <a:ea typeface="Times New Roman" panose="02020603050405020304" pitchFamily="18" charset="0"/>
                </a:endParaRPr>
              </a:p>
            </p:txBody>
          </p:sp>
        </p:grpSp>
        <p:sp>
          <p:nvSpPr>
            <p:cNvPr id="54283" name="矩形 12"/>
            <p:cNvSpPr/>
            <p:nvPr/>
          </p:nvSpPr>
          <p:spPr>
            <a:xfrm>
              <a:off x="2246301" y="5069953"/>
              <a:ext cx="1287532" cy="338554"/>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1600" dirty="0">
                  <a:latin typeface="Times New Roman" panose="02020603050405020304" pitchFamily="18" charset="0"/>
                  <a:cs typeface="Times New Roman" panose="02020603050405020304" pitchFamily="18" charset="0"/>
                </a:rPr>
                <a:t>Color subject</a:t>
              </a:r>
              <a:endParaRPr lang="zh-CN" altLang="en-US" sz="1600" dirty="0">
                <a:latin typeface="Times New Roman" panose="02020603050405020304" pitchFamily="18" charset="0"/>
                <a:ea typeface="Times New Roman" panose="02020603050405020304" pitchFamily="18" charset="0"/>
              </a:endParaRPr>
            </a:p>
          </p:txBody>
        </p:sp>
      </p:grpSp>
      <p:pic>
        <p:nvPicPr>
          <p:cNvPr id="16" name="图片 2"/>
          <p:cNvPicPr>
            <a:picLocks noChangeAspect="1"/>
          </p:cNvPicPr>
          <p:nvPr/>
        </p:nvPicPr>
        <p:blipFill>
          <a:blip r:embed="rId3" cstate="print"/>
          <a:stretch>
            <a:fillRect/>
          </a:stretch>
        </p:blipFill>
        <p:spPr>
          <a:xfrm>
            <a:off x="2196112" y="4120947"/>
            <a:ext cx="3172537" cy="2116287"/>
          </a:xfrm>
          <a:prstGeom prst="rect">
            <a:avLst/>
          </a:prstGeom>
          <a:noFill/>
          <a:ln w="9525">
            <a:noFill/>
          </a:ln>
        </p:spPr>
      </p:pic>
      <p:pic>
        <p:nvPicPr>
          <p:cNvPr id="8" name="Picture 2"/>
          <p:cNvPicPr>
            <a:picLocks noChangeAspect="1"/>
          </p:cNvPicPr>
          <p:nvPr/>
        </p:nvPicPr>
        <p:blipFill>
          <a:blip r:embed="rId4"/>
          <a:stretch>
            <a:fillRect/>
          </a:stretch>
        </p:blipFill>
        <p:spPr>
          <a:xfrm>
            <a:off x="5004036" y="1276787"/>
            <a:ext cx="3500437" cy="2466975"/>
          </a:xfrm>
          <a:prstGeom prst="rect">
            <a:avLst/>
          </a:prstGeom>
          <a:noFill/>
          <a:ln w="9525">
            <a:noFill/>
          </a:ln>
        </p:spPr>
      </p:pic>
      <p:grpSp>
        <p:nvGrpSpPr>
          <p:cNvPr id="4" name="组合 3"/>
          <p:cNvGrpSpPr/>
          <p:nvPr/>
        </p:nvGrpSpPr>
        <p:grpSpPr>
          <a:xfrm>
            <a:off x="5651844" y="3874465"/>
            <a:ext cx="4392612" cy="2290763"/>
            <a:chOff x="5926593" y="1209230"/>
            <a:chExt cx="4392366" cy="2291421"/>
          </a:xfrm>
        </p:grpSpPr>
        <p:sp>
          <p:nvSpPr>
            <p:cNvPr id="17" name="矩形 16"/>
            <p:cNvSpPr/>
            <p:nvPr/>
          </p:nvSpPr>
          <p:spPr>
            <a:xfrm>
              <a:off x="5926593" y="1612571"/>
              <a:ext cx="4392366" cy="1888080"/>
            </a:xfrm>
            <a:prstGeom prst="rect">
              <a:avLst/>
            </a:prstGeom>
          </p:spPr>
          <p:txBody>
            <a:bodyPr>
              <a:spAutoFit/>
            </a:bodyPr>
            <a:lstStyle/>
            <a:p>
              <a:pPr marL="0" marR="0" lvl="0" indent="266700" algn="just" defTabSz="914400" rtl="0" eaLnBrk="0" fontAlgn="base" latinLnBrk="0" hangingPunct="0">
                <a:lnSpc>
                  <a:spcPct val="150000"/>
                </a:lnSpc>
                <a:spcBef>
                  <a:spcPts val="780"/>
                </a:spcBef>
                <a:spcAft>
                  <a:spcPts val="0"/>
                </a:spcAft>
                <a:buClrTx/>
                <a:buSzTx/>
                <a:buFontTx/>
                <a:buNone/>
                <a:defRPr/>
              </a:pP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Optical Waveband (SDSS)</a:t>
              </a:r>
              <a:r>
                <a:rPr kumimoji="0" lang="zh-CN"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266700" algn="just" defTabSz="914400" rtl="0" eaLnBrk="0" fontAlgn="base" latinLnBrk="0" hangingPunct="0">
                <a:lnSpc>
                  <a:spcPct val="150000"/>
                </a:lnSpc>
                <a:spcBef>
                  <a:spcPts val="780"/>
                </a:spcBef>
                <a:spcAft>
                  <a:spcPts val="0"/>
                </a:spcAft>
                <a:buClrTx/>
                <a:buSzTx/>
                <a:buFontTx/>
                <a:buNone/>
                <a:defRPr/>
              </a:pP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Transmittance of g′ band:≥60 %</a:t>
              </a:r>
              <a:r>
                <a:rPr kumimoji="0" lang="zh-CN"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p>
            <a:p>
              <a:pPr marL="0" marR="0" lvl="0" indent="266700" algn="just" defTabSz="914400" rtl="0" eaLnBrk="0" fontAlgn="base" latinLnBrk="0" hangingPunct="0">
                <a:lnSpc>
                  <a:spcPct val="150000"/>
                </a:lnSpc>
                <a:spcBef>
                  <a:spcPts val="780"/>
                </a:spcBef>
                <a:spcAft>
                  <a:spcPts val="0"/>
                </a:spcAft>
                <a:buClrTx/>
                <a:buSzTx/>
                <a:buFontTx/>
                <a:buNone/>
                <a:defRPr/>
              </a:pP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Transmittance of r′ band:≥60 %</a:t>
              </a:r>
              <a:r>
                <a:rPr kumimoji="0" lang="zh-CN"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p>
            <a:p>
              <a:pPr marL="0" marR="0" lvl="0" indent="266700" algn="just" defTabSz="914400" rtl="0" eaLnBrk="0" fontAlgn="base" latinLnBrk="0" hangingPunct="0">
                <a:lnSpc>
                  <a:spcPct val="150000"/>
                </a:lnSpc>
                <a:spcBef>
                  <a:spcPts val="780"/>
                </a:spcBef>
                <a:spcAft>
                  <a:spcPts val="0"/>
                </a:spcAft>
                <a:buClrTx/>
                <a:buSzTx/>
                <a:buFontTx/>
                <a:buNone/>
                <a:defRPr/>
              </a:pP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Transmittance of </a:t>
              </a:r>
              <a:r>
                <a:rPr kumimoji="0" lang="en-US" altLang="zh-CN" sz="1200" b="1" i="0" u="none" strike="noStrike" kern="100" cap="none" spc="0" normalizeH="0" baseline="0" noProof="0" dirty="0" err="1">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i</a:t>
              </a: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band:≥60 %</a:t>
              </a:r>
              <a:r>
                <a:rPr kumimoji="0" lang="zh-CN"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p>
            <a:p>
              <a:pPr marL="0" marR="0" lvl="0" indent="266700" algn="just" defTabSz="914400" rtl="0" eaLnBrk="0" fontAlgn="base" latinLnBrk="0" hangingPunct="0">
                <a:lnSpc>
                  <a:spcPct val="150000"/>
                </a:lnSpc>
                <a:spcBef>
                  <a:spcPts val="780"/>
                </a:spcBef>
                <a:spcAft>
                  <a:spcPts val="0"/>
                </a:spcAft>
                <a:buClrTx/>
                <a:buSzTx/>
                <a:buFontTx/>
                <a:buNone/>
                <a:defRPr/>
              </a:pP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5</a:t>
              </a:r>
              <a:r>
                <a:rPr kumimoji="0" lang="zh-CN"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200" b="1" i="0" u="none" strike="noStrike" kern="1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1200" b="1" i="0" u="none" strike="noStrike" kern="1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Field of View:≥21′×21′</a:t>
              </a:r>
              <a:r>
                <a:rPr kumimoji="0" lang="zh-CN" altLang="zh-CN" sz="1200" b="1" i="0" u="none" strike="noStrike" kern="1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p>
          </p:txBody>
        </p:sp>
        <p:sp>
          <p:nvSpPr>
            <p:cNvPr id="18" name="矩形 17"/>
            <p:cNvSpPr/>
            <p:nvPr/>
          </p:nvSpPr>
          <p:spPr>
            <a:xfrm>
              <a:off x="6163117" y="1209230"/>
              <a:ext cx="1457243" cy="417633"/>
            </a:xfrm>
            <a:prstGeom prst="rect">
              <a:avLst/>
            </a:prstGeom>
          </p:spPr>
          <p:txBody>
            <a:bodyPr wrap="none">
              <a:spAutoFit/>
            </a:bodyPr>
            <a:lstStyle/>
            <a:p>
              <a:pPr marL="0" marR="0" lvl="0" indent="0" algn="just" defTabSz="914400" rtl="0" eaLnBrk="0" fontAlgn="base" latinLnBrk="0" hangingPunct="0">
                <a:lnSpc>
                  <a:spcPct val="150000"/>
                </a:lnSpc>
                <a:spcBef>
                  <a:spcPct val="0"/>
                </a:spcBef>
                <a:spcAft>
                  <a:spcPts val="0"/>
                </a:spcAft>
                <a:buClrTx/>
                <a:buSzTx/>
                <a:buFontTx/>
                <a:buNone/>
                <a:defRPr/>
              </a:pPr>
              <a:r>
                <a:rPr kumimoji="0" lang="en-US" altLang="zh-CN" sz="1600" b="1" i="0" u="none" strike="noStrike" kern="1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Parameters </a:t>
              </a:r>
              <a:r>
                <a:rPr kumimoji="0" lang="zh-CN" altLang="en-US" sz="1600" b="1" i="0" u="none" strike="noStrike" kern="1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endParaRPr kumimoji="0" lang="zh-CN" altLang="zh-CN" sz="1600" b="1" i="0" u="none" strike="noStrike" kern="1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7" name="图片 5"/>
          <p:cNvPicPr>
            <a:picLocks noChangeAspect="1"/>
          </p:cNvPicPr>
          <p:nvPr/>
        </p:nvPicPr>
        <p:blipFill>
          <a:blip r:embed="rId5"/>
          <a:stretch>
            <a:fillRect/>
          </a:stretch>
        </p:blipFill>
        <p:spPr>
          <a:xfrm>
            <a:off x="4860024" y="1275023"/>
            <a:ext cx="4050475" cy="2442001"/>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18</a:t>
            </a:fld>
            <a:endParaRPr lang="" altLang="zh-CN" sz="1400" dirty="0"/>
          </a:p>
        </p:txBody>
      </p:sp>
      <p:pic>
        <p:nvPicPr>
          <p:cNvPr id="2" name="图片 1" descr="微信图片_20190809132935"/>
          <p:cNvPicPr>
            <a:picLocks noChangeAspect="1"/>
          </p:cNvPicPr>
          <p:nvPr/>
        </p:nvPicPr>
        <p:blipFill>
          <a:blip r:embed="rId2"/>
          <a:stretch>
            <a:fillRect/>
          </a:stretch>
        </p:blipFill>
        <p:spPr>
          <a:xfrm>
            <a:off x="5364066" y="1426633"/>
            <a:ext cx="3027785" cy="4037370"/>
          </a:xfrm>
          <a:prstGeom prst="rect">
            <a:avLst/>
          </a:prstGeom>
        </p:spPr>
      </p:pic>
      <p:pic>
        <p:nvPicPr>
          <p:cNvPr id="3" name="图片 2" descr="微信图片_20190809132928"/>
          <p:cNvPicPr>
            <a:picLocks noChangeAspect="1"/>
          </p:cNvPicPr>
          <p:nvPr/>
        </p:nvPicPr>
        <p:blipFill>
          <a:blip r:embed="rId3"/>
          <a:stretch>
            <a:fillRect/>
          </a:stretch>
        </p:blipFill>
        <p:spPr>
          <a:xfrm>
            <a:off x="539664" y="2161763"/>
            <a:ext cx="4402800" cy="3302240"/>
          </a:xfrm>
          <a:prstGeom prst="rect">
            <a:avLst/>
          </a:prstGeom>
        </p:spPr>
      </p:pic>
      <p:sp>
        <p:nvSpPr>
          <p:cNvPr id="4" name="文本框 3">
            <a:extLst>
              <a:ext uri="{FF2B5EF4-FFF2-40B4-BE49-F238E27FC236}">
                <a16:creationId xmlns:a16="http://schemas.microsoft.com/office/drawing/2014/main" xmlns="" id="{106BD9DF-E6BE-425E-8916-737B06777D70}"/>
              </a:ext>
            </a:extLst>
          </p:cNvPr>
          <p:cNvSpPr txBox="1"/>
          <p:nvPr/>
        </p:nvSpPr>
        <p:spPr>
          <a:xfrm>
            <a:off x="1609296" y="1393997"/>
            <a:ext cx="3027785" cy="400110"/>
          </a:xfrm>
          <a:prstGeom prst="rect">
            <a:avLst/>
          </a:prstGeom>
          <a:noFill/>
        </p:spPr>
        <p:txBody>
          <a:bodyPr wrap="square" rtlCol="0">
            <a:spAutoFit/>
          </a:bodyPr>
          <a:lstStyle/>
          <a:p>
            <a:r>
              <a:rPr lang="en-US" altLang="zh-CN" sz="2000" dirty="0"/>
              <a:t>Schedule update</a:t>
            </a:r>
            <a:endParaRPr lang="zh-CN" altLang="en-US" sz="2000" dirty="0"/>
          </a:p>
        </p:txBody>
      </p:sp>
    </p:spTree>
    <p:extLst>
      <p:ext uri="{BB962C8B-B14F-4D97-AF65-F5344CB8AC3E}">
        <p14:creationId xmlns:p14="http://schemas.microsoft.com/office/powerpoint/2010/main" xmlns="" val="53685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图片 18"/>
          <p:cNvPicPr>
            <a:picLocks noChangeAspect="1"/>
          </p:cNvPicPr>
          <p:nvPr/>
        </p:nvPicPr>
        <p:blipFill>
          <a:blip r:embed="rId2"/>
          <a:stretch>
            <a:fillRect/>
          </a:stretch>
        </p:blipFill>
        <p:spPr>
          <a:xfrm>
            <a:off x="53975" y="1052513"/>
            <a:ext cx="666750" cy="742950"/>
          </a:xfrm>
          <a:prstGeom prst="rect">
            <a:avLst/>
          </a:prstGeom>
          <a:noFill/>
          <a:ln w="9525">
            <a:noFill/>
          </a:ln>
        </p:spPr>
      </p:pic>
      <p:sp>
        <p:nvSpPr>
          <p:cNvPr id="55299" name="TextBox 14"/>
          <p:cNvSpPr txBox="1"/>
          <p:nvPr/>
        </p:nvSpPr>
        <p:spPr>
          <a:xfrm>
            <a:off x="630238" y="1146175"/>
            <a:ext cx="9586912"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b="1" dirty="0">
                <a:solidFill>
                  <a:srgbClr val="0000FF"/>
                </a:solidFill>
                <a:latin typeface="Times New Roman" panose="02020603050405020304" pitchFamily="18" charset="0"/>
                <a:ea typeface="微软雅黑" panose="020B0503020204020204" pitchFamily="34" charset="-122"/>
              </a:rPr>
              <a:t>3.2 Others</a:t>
            </a:r>
            <a:endParaRPr lang="zh-CN" altLang="en-US" b="1" dirty="0">
              <a:solidFill>
                <a:srgbClr val="0000FF"/>
              </a:solidFill>
              <a:latin typeface="Times New Roman" panose="02020603050405020304" pitchFamily="18" charset="0"/>
              <a:ea typeface="微软雅黑" panose="020B0503020204020204" pitchFamily="34" charset="-122"/>
            </a:endParaRPr>
          </a:p>
        </p:txBody>
      </p:sp>
      <p:pic>
        <p:nvPicPr>
          <p:cNvPr id="18" name="图片 2"/>
          <p:cNvPicPr>
            <a:picLocks noChangeAspect="1"/>
          </p:cNvPicPr>
          <p:nvPr/>
        </p:nvPicPr>
        <p:blipFill>
          <a:blip r:embed="rId3" cstate="print"/>
          <a:srcRect/>
          <a:stretch>
            <a:fillRect/>
          </a:stretch>
        </p:blipFill>
        <p:spPr bwMode="auto">
          <a:xfrm>
            <a:off x="3854450" y="5280025"/>
            <a:ext cx="758825"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图片 3"/>
          <p:cNvPicPr>
            <a:picLocks noChangeAspect="1"/>
          </p:cNvPicPr>
          <p:nvPr/>
        </p:nvPicPr>
        <p:blipFill>
          <a:blip r:embed="rId4" cstate="print"/>
          <a:srcRect/>
          <a:stretch>
            <a:fillRect/>
          </a:stretch>
        </p:blipFill>
        <p:spPr bwMode="auto">
          <a:xfrm>
            <a:off x="746125" y="5280025"/>
            <a:ext cx="741363"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图片 4"/>
          <p:cNvPicPr>
            <a:picLocks noChangeAspect="1"/>
          </p:cNvPicPr>
          <p:nvPr/>
        </p:nvPicPr>
        <p:blipFill>
          <a:blip r:embed="rId5" cstate="print"/>
          <a:srcRect/>
          <a:stretch>
            <a:fillRect/>
          </a:stretch>
        </p:blipFill>
        <p:spPr bwMode="auto">
          <a:xfrm>
            <a:off x="4156075" y="3727450"/>
            <a:ext cx="876300"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图片 5"/>
          <p:cNvPicPr>
            <a:picLocks noChangeAspect="1"/>
          </p:cNvPicPr>
          <p:nvPr/>
        </p:nvPicPr>
        <p:blipFill>
          <a:blip r:embed="rId6"/>
          <a:srcRect/>
          <a:stretch>
            <a:fillRect/>
          </a:stretch>
        </p:blipFill>
        <p:spPr bwMode="auto">
          <a:xfrm>
            <a:off x="3063875" y="5283200"/>
            <a:ext cx="771525" cy="1081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图片 6"/>
          <p:cNvPicPr>
            <a:picLocks noChangeAspect="1"/>
          </p:cNvPicPr>
          <p:nvPr/>
        </p:nvPicPr>
        <p:blipFill>
          <a:blip r:embed="rId7" cstate="print"/>
          <a:srcRect/>
          <a:stretch>
            <a:fillRect/>
          </a:stretch>
        </p:blipFill>
        <p:spPr bwMode="auto">
          <a:xfrm>
            <a:off x="4613275" y="5243513"/>
            <a:ext cx="758825" cy="1081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图片 7"/>
          <p:cNvPicPr>
            <a:picLocks noChangeAspect="1"/>
          </p:cNvPicPr>
          <p:nvPr/>
        </p:nvPicPr>
        <p:blipFill>
          <a:blip r:embed="rId8" cstate="print"/>
          <a:srcRect/>
          <a:stretch>
            <a:fillRect/>
          </a:stretch>
        </p:blipFill>
        <p:spPr bwMode="auto">
          <a:xfrm>
            <a:off x="2333625" y="5280025"/>
            <a:ext cx="712788"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图片 1"/>
          <p:cNvPicPr>
            <a:picLocks noChangeAspect="1"/>
          </p:cNvPicPr>
          <p:nvPr/>
        </p:nvPicPr>
        <p:blipFill>
          <a:blip r:embed="rId9" cstate="print"/>
          <a:srcRect/>
          <a:stretch>
            <a:fillRect/>
          </a:stretch>
        </p:blipFill>
        <p:spPr bwMode="auto">
          <a:xfrm>
            <a:off x="1504950" y="5280025"/>
            <a:ext cx="809625"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7" name="文本框 16"/>
          <p:cNvSpPr txBox="1"/>
          <p:nvPr/>
        </p:nvSpPr>
        <p:spPr>
          <a:xfrm>
            <a:off x="1620838" y="1771650"/>
            <a:ext cx="2535237" cy="5222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0000FF"/>
                </a:solidFill>
                <a:latin typeface="Times New Roman" panose="02020603050405020304" pitchFamily="18" charset="0"/>
                <a:cs typeface="Times New Roman" panose="02020603050405020304" pitchFamily="18" charset="0"/>
              </a:rPr>
              <a:t>Team members</a:t>
            </a:r>
            <a:endParaRPr lang="zh-CN" altLang="en-US" sz="2800" b="1" dirty="0">
              <a:solidFill>
                <a:srgbClr val="0000FF"/>
              </a:solidFill>
              <a:latin typeface="Times New Roman" panose="02020603050405020304" pitchFamily="18" charset="0"/>
              <a:ea typeface="Times New Roman" panose="02020603050405020304" pitchFamily="18" charset="0"/>
            </a:endParaRPr>
          </a:p>
        </p:txBody>
      </p:sp>
      <p:pic>
        <p:nvPicPr>
          <p:cNvPr id="26" name="图片 1"/>
          <p:cNvPicPr>
            <a:picLocks noChangeAspect="1"/>
          </p:cNvPicPr>
          <p:nvPr/>
        </p:nvPicPr>
        <p:blipFill>
          <a:blip r:embed="rId10" cstate="print"/>
          <a:srcRect/>
          <a:stretch>
            <a:fillRect/>
          </a:stretch>
        </p:blipFill>
        <p:spPr bwMode="auto">
          <a:xfrm>
            <a:off x="2249488" y="3727450"/>
            <a:ext cx="809625"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图片 2"/>
          <p:cNvPicPr>
            <a:picLocks noChangeAspect="1"/>
          </p:cNvPicPr>
          <p:nvPr/>
        </p:nvPicPr>
        <p:blipFill>
          <a:blip r:embed="rId11" cstate="print"/>
          <a:srcRect/>
          <a:stretch>
            <a:fillRect/>
          </a:stretch>
        </p:blipFill>
        <p:spPr bwMode="auto">
          <a:xfrm>
            <a:off x="2466975" y="2373313"/>
            <a:ext cx="808038"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图片 3"/>
          <p:cNvPicPr>
            <a:picLocks noChangeAspect="1"/>
          </p:cNvPicPr>
          <p:nvPr/>
        </p:nvPicPr>
        <p:blipFill>
          <a:blip r:embed="rId12" cstate="print"/>
          <a:srcRect l="7210" t="9827" r="8382"/>
          <a:stretch>
            <a:fillRect/>
          </a:stretch>
        </p:blipFill>
        <p:spPr bwMode="auto">
          <a:xfrm>
            <a:off x="1100138" y="3727450"/>
            <a:ext cx="1009650" cy="107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11" name="文本框 1"/>
          <p:cNvSpPr txBox="1"/>
          <p:nvPr/>
        </p:nvSpPr>
        <p:spPr>
          <a:xfrm>
            <a:off x="100013" y="2427288"/>
            <a:ext cx="1104900"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000" b="1" dirty="0">
                <a:latin typeface="Times New Roman" panose="02020603050405020304" pitchFamily="18" charset="0"/>
                <a:cs typeface="Times New Roman" panose="02020603050405020304" pitchFamily="18" charset="0"/>
              </a:rPr>
              <a:t>Director</a:t>
            </a:r>
            <a:endParaRPr lang="zh-CN" altLang="en-US" sz="2000" b="1" dirty="0">
              <a:latin typeface="Times New Roman" panose="02020603050405020304" pitchFamily="18" charset="0"/>
              <a:ea typeface="Times New Roman" panose="02020603050405020304" pitchFamily="18" charset="0"/>
            </a:endParaRPr>
          </a:p>
        </p:txBody>
      </p:sp>
      <p:sp>
        <p:nvSpPr>
          <p:cNvPr id="55312" name="文本框 14"/>
          <p:cNvSpPr txBox="1"/>
          <p:nvPr/>
        </p:nvSpPr>
        <p:spPr>
          <a:xfrm>
            <a:off x="100013" y="3449638"/>
            <a:ext cx="711200"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000" b="1" dirty="0">
                <a:latin typeface="Times New Roman" panose="02020603050405020304" pitchFamily="18" charset="0"/>
                <a:cs typeface="Times New Roman" panose="02020603050405020304" pitchFamily="18" charset="0"/>
              </a:rPr>
              <a:t>Staff</a:t>
            </a:r>
            <a:endParaRPr lang="zh-CN" altLang="en-US" sz="2000" b="1" dirty="0">
              <a:latin typeface="Times New Roman" panose="02020603050405020304" pitchFamily="18" charset="0"/>
              <a:ea typeface="Times New Roman" panose="02020603050405020304" pitchFamily="18" charset="0"/>
            </a:endParaRPr>
          </a:p>
        </p:txBody>
      </p:sp>
      <p:pic>
        <p:nvPicPr>
          <p:cNvPr id="31" name="图片 30"/>
          <p:cNvPicPr>
            <a:picLocks noChangeAspect="1"/>
          </p:cNvPicPr>
          <p:nvPr/>
        </p:nvPicPr>
        <p:blipFill>
          <a:blip r:embed="rId13" cstate="print"/>
          <a:stretch>
            <a:fillRect/>
          </a:stretch>
        </p:blipFill>
        <p:spPr>
          <a:xfrm>
            <a:off x="3200400" y="3729038"/>
            <a:ext cx="769938" cy="1079500"/>
          </a:xfrm>
          <a:prstGeom prst="rect">
            <a:avLst/>
          </a:prstGeom>
          <a:ln>
            <a:noFill/>
          </a:ln>
          <a:effectLst>
            <a:outerShdw blurRad="292100" dist="139700" dir="2700000" algn="tl" rotWithShape="0">
              <a:srgbClr val="333333">
                <a:alpha val="65000"/>
              </a:srgbClr>
            </a:outerShdw>
          </a:effectLst>
        </p:spPr>
      </p:pic>
      <p:sp>
        <p:nvSpPr>
          <p:cNvPr id="55314" name="文本框 14"/>
          <p:cNvSpPr txBox="1"/>
          <p:nvPr/>
        </p:nvSpPr>
        <p:spPr>
          <a:xfrm>
            <a:off x="93663" y="4843463"/>
            <a:ext cx="1209675" cy="4000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000" b="1" dirty="0">
                <a:latin typeface="Times New Roman" panose="02020603050405020304" pitchFamily="18" charset="0"/>
                <a:cs typeface="Times New Roman" panose="02020603050405020304" pitchFamily="18" charset="0"/>
              </a:rPr>
              <a:t>Observer</a:t>
            </a:r>
            <a:endParaRPr lang="zh-CN" altLang="en-US" sz="2000" b="1" dirty="0">
              <a:latin typeface="Times New Roman" panose="02020603050405020304" pitchFamily="18" charset="0"/>
              <a:ea typeface="Times New Roman" panose="02020603050405020304" pitchFamily="18" charset="0"/>
            </a:endParaRPr>
          </a:p>
        </p:txBody>
      </p:sp>
      <p:sp>
        <p:nvSpPr>
          <p:cNvPr id="53267" name="文本框 1"/>
          <p:cNvSpPr txBox="1"/>
          <p:nvPr/>
        </p:nvSpPr>
        <p:spPr>
          <a:xfrm>
            <a:off x="5443538" y="1535113"/>
            <a:ext cx="3335337" cy="25844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a:spcBef>
                <a:spcPct val="0"/>
              </a:spcBef>
              <a:buNone/>
            </a:pPr>
            <a:r>
              <a:rPr lang="en-US" altLang="zh-CN" sz="1800" dirty="0">
                <a:latin typeface="Times New Roman" panose="02020603050405020304" pitchFamily="18" charset="0"/>
                <a:cs typeface="Times New Roman" panose="02020603050405020304" pitchFamily="18" charset="0"/>
              </a:rPr>
              <a:t>There are 5 scientists and 6 observers in our team. Every day, one scientist and two observers on duty. We use the  telephone to communicate and use apps to receive the observation plans. Up to now, we have done the observation of transient sources for more than 200 h.</a:t>
            </a:r>
            <a:endParaRPr lang="zh-CN" altLang="en-US" sz="1800" dirty="0">
              <a:latin typeface="Times New Roman" panose="02020603050405020304" pitchFamily="18" charset="0"/>
              <a:ea typeface="Times New Roman" panose="02020603050405020304" pitchFamily="18" charset="0"/>
            </a:endParaRPr>
          </a:p>
        </p:txBody>
      </p:sp>
      <p:grpSp>
        <p:nvGrpSpPr>
          <p:cNvPr id="55316" name="组合 8"/>
          <p:cNvGrpSpPr/>
          <p:nvPr/>
        </p:nvGrpSpPr>
        <p:grpSpPr>
          <a:xfrm>
            <a:off x="6134100" y="4318000"/>
            <a:ext cx="2794000" cy="1411288"/>
            <a:chOff x="5810250" y="4118886"/>
            <a:chExt cx="2793768" cy="1411641"/>
          </a:xfrm>
        </p:grpSpPr>
        <p:pic>
          <p:nvPicPr>
            <p:cNvPr id="55317" name="图片 2"/>
            <p:cNvPicPr>
              <a:picLocks noChangeAspect="1"/>
            </p:cNvPicPr>
            <p:nvPr/>
          </p:nvPicPr>
          <p:blipFill>
            <a:blip r:embed="rId14"/>
            <a:stretch>
              <a:fillRect/>
            </a:stretch>
          </p:blipFill>
          <p:spPr>
            <a:xfrm>
              <a:off x="6708231" y="4122910"/>
              <a:ext cx="1171429" cy="419048"/>
            </a:xfrm>
            <a:prstGeom prst="rect">
              <a:avLst/>
            </a:prstGeom>
            <a:noFill/>
            <a:ln w="9525">
              <a:noFill/>
            </a:ln>
          </p:spPr>
        </p:pic>
        <p:pic>
          <p:nvPicPr>
            <p:cNvPr id="55318" name="图片 3"/>
            <p:cNvPicPr>
              <a:picLocks noChangeAspect="1"/>
            </p:cNvPicPr>
            <p:nvPr/>
          </p:nvPicPr>
          <p:blipFill>
            <a:blip r:embed="rId15"/>
            <a:stretch>
              <a:fillRect/>
            </a:stretch>
          </p:blipFill>
          <p:spPr>
            <a:xfrm>
              <a:off x="6818698" y="4806437"/>
              <a:ext cx="1034879" cy="298289"/>
            </a:xfrm>
            <a:prstGeom prst="rect">
              <a:avLst/>
            </a:prstGeom>
            <a:noFill/>
            <a:ln w="9525">
              <a:noFill/>
            </a:ln>
          </p:spPr>
        </p:pic>
        <p:pic>
          <p:nvPicPr>
            <p:cNvPr id="55319" name="图片 6"/>
            <p:cNvPicPr>
              <a:picLocks noChangeAspect="1"/>
            </p:cNvPicPr>
            <p:nvPr/>
          </p:nvPicPr>
          <p:blipFill>
            <a:blip r:embed="rId16"/>
            <a:stretch>
              <a:fillRect/>
            </a:stretch>
          </p:blipFill>
          <p:spPr>
            <a:xfrm>
              <a:off x="6746875" y="5149575"/>
              <a:ext cx="1857143" cy="380952"/>
            </a:xfrm>
            <a:prstGeom prst="rect">
              <a:avLst/>
            </a:prstGeom>
            <a:noFill/>
            <a:ln w="9525">
              <a:noFill/>
            </a:ln>
          </p:spPr>
        </p:pic>
        <p:pic>
          <p:nvPicPr>
            <p:cNvPr id="55320" name="图片 7"/>
            <p:cNvPicPr>
              <a:picLocks noChangeAspect="1"/>
            </p:cNvPicPr>
            <p:nvPr/>
          </p:nvPicPr>
          <p:blipFill>
            <a:blip r:embed="rId17"/>
            <a:stretch>
              <a:fillRect/>
            </a:stretch>
          </p:blipFill>
          <p:spPr>
            <a:xfrm>
              <a:off x="5810250" y="4118886"/>
              <a:ext cx="705821" cy="1411641"/>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67"/>
                                        </p:tgtEl>
                                        <p:attrNameLst>
                                          <p:attrName>style.visibility</p:attrName>
                                        </p:attrNameLst>
                                      </p:cBhvr>
                                      <p:to>
                                        <p:strVal val="visible"/>
                                      </p:to>
                                    </p:set>
                                    <p:anim calcmode="lin" valueType="num">
                                      <p:cBhvr additive="base">
                                        <p:cTn id="7" dur="500" fill="hold"/>
                                        <p:tgtEl>
                                          <p:spTgt spid="53267"/>
                                        </p:tgtEl>
                                        <p:attrNameLst>
                                          <p:attrName>ppt_x</p:attrName>
                                        </p:attrNameLst>
                                      </p:cBhvr>
                                      <p:tavLst>
                                        <p:tav tm="0">
                                          <p:val>
                                            <p:strVal val="#ppt_x"/>
                                          </p:val>
                                        </p:tav>
                                        <p:tav tm="100000">
                                          <p:val>
                                            <p:strVal val="#ppt_x"/>
                                          </p:val>
                                        </p:tav>
                                      </p:tavLst>
                                    </p:anim>
                                    <p:anim calcmode="lin" valueType="num">
                                      <p:cBhvr additive="base">
                                        <p:cTn id="8" dur="500" fill="hold"/>
                                        <p:tgtEl>
                                          <p:spTgt spid="532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2</a:t>
            </a:fld>
            <a:endParaRPr lang="" altLang="zh-CN" sz="1400" dirty="0"/>
          </a:p>
        </p:txBody>
      </p:sp>
      <p:graphicFrame>
        <p:nvGraphicFramePr>
          <p:cNvPr id="5" name="图示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20</a:t>
            </a:fld>
            <a:endParaRPr lang="" altLang="zh-CN" sz="1400" dirty="0"/>
          </a:p>
        </p:txBody>
      </p:sp>
      <p:pic>
        <p:nvPicPr>
          <p:cNvPr id="3" name="图片 2"/>
          <p:cNvPicPr>
            <a:picLocks noChangeAspect="1"/>
          </p:cNvPicPr>
          <p:nvPr/>
        </p:nvPicPr>
        <p:blipFill>
          <a:blip r:embed="rId2" cstate="print"/>
          <a:srcRect t="13705"/>
          <a:stretch>
            <a:fillRect/>
          </a:stretch>
        </p:blipFill>
        <p:spPr>
          <a:xfrm>
            <a:off x="3055938" y="2195513"/>
            <a:ext cx="2065337" cy="2376487"/>
          </a:xfrm>
          <a:prstGeom prst="rect">
            <a:avLst/>
          </a:prstGeom>
          <a:noFill/>
          <a:ln w="9525">
            <a:noFill/>
          </a:ln>
        </p:spPr>
      </p:pic>
      <p:pic>
        <p:nvPicPr>
          <p:cNvPr id="4" name="图片 3"/>
          <p:cNvPicPr>
            <a:picLocks noChangeAspect="1"/>
          </p:cNvPicPr>
          <p:nvPr/>
        </p:nvPicPr>
        <p:blipFill>
          <a:blip r:embed="rId3"/>
          <a:srcRect t="33752" b="4369"/>
          <a:stretch>
            <a:fillRect/>
          </a:stretch>
        </p:blipFill>
        <p:spPr>
          <a:xfrm>
            <a:off x="127000" y="2195513"/>
            <a:ext cx="2879725" cy="2376487"/>
          </a:xfrm>
          <a:prstGeom prst="rect">
            <a:avLst/>
          </a:prstGeom>
          <a:noFill/>
          <a:ln w="9525">
            <a:noFill/>
          </a:ln>
        </p:spPr>
      </p:pic>
      <p:grpSp>
        <p:nvGrpSpPr>
          <p:cNvPr id="5" name="组合 32"/>
          <p:cNvGrpSpPr/>
          <p:nvPr/>
        </p:nvGrpSpPr>
        <p:grpSpPr>
          <a:xfrm>
            <a:off x="5657850" y="1773238"/>
            <a:ext cx="3317875" cy="2776537"/>
            <a:chOff x="1835150" y="2565400"/>
            <a:chExt cx="4608513" cy="3457575"/>
          </a:xfrm>
        </p:grpSpPr>
        <p:pic>
          <p:nvPicPr>
            <p:cNvPr id="56331" name="图片 3"/>
            <p:cNvPicPr>
              <a:picLocks noChangeAspect="1"/>
            </p:cNvPicPr>
            <p:nvPr/>
          </p:nvPicPr>
          <p:blipFill>
            <a:blip r:embed="rId4" cstate="print"/>
            <a:stretch>
              <a:fillRect/>
            </a:stretch>
          </p:blipFill>
          <p:spPr>
            <a:xfrm>
              <a:off x="1835150" y="2565400"/>
              <a:ext cx="4608513" cy="3457575"/>
            </a:xfrm>
            <a:prstGeom prst="rect">
              <a:avLst/>
            </a:prstGeom>
            <a:noFill/>
            <a:ln w="9525">
              <a:noFill/>
            </a:ln>
          </p:spPr>
        </p:pic>
        <p:sp>
          <p:nvSpPr>
            <p:cNvPr id="7" name="矩形 6"/>
            <p:cNvSpPr/>
            <p:nvPr/>
          </p:nvSpPr>
          <p:spPr>
            <a:xfrm>
              <a:off x="1907917" y="2638544"/>
              <a:ext cx="2105803" cy="456662"/>
            </a:xfrm>
            <a:prstGeom prst="rect">
              <a:avLst/>
            </a:prstGeom>
          </p:spPr>
          <p:txBody>
            <a:bodyPr wrap="none">
              <a:spAutoFit/>
            </a:bodyPr>
            <a:lstStyle/>
            <a:p>
              <a:pPr marL="0" marR="0" lvl="0" indent="0" algn="just" defTabSz="914400" rtl="0" eaLnBrk="0" fontAlgn="base" latinLnBrk="0" hangingPunct="0">
                <a:lnSpc>
                  <a:spcPct val="150000"/>
                </a:lnSpc>
                <a:spcBef>
                  <a:spcPct val="0"/>
                </a:spcBef>
                <a:spcAft>
                  <a:spcPts val="0"/>
                </a:spcAft>
                <a:buClrTx/>
                <a:buSzTx/>
                <a:buFontTx/>
                <a:buNone/>
                <a:defRPr/>
              </a:pPr>
              <a:r>
                <a:rPr kumimoji="0" lang="en-US" altLang="zh-CN" sz="1800" b="1" i="0" u="none" strike="noStrike" kern="1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Diesel generator</a:t>
              </a:r>
            </a:p>
          </p:txBody>
        </p:sp>
      </p:grpSp>
      <p:sp>
        <p:nvSpPr>
          <p:cNvPr id="8" name="矩形 7"/>
          <p:cNvSpPr/>
          <p:nvPr/>
        </p:nvSpPr>
        <p:spPr>
          <a:xfrm>
            <a:off x="5683250" y="4783138"/>
            <a:ext cx="3263900" cy="1200150"/>
          </a:xfrm>
          <a:prstGeom prst="rect">
            <a:avLst/>
          </a:prstGeom>
        </p:spPr>
        <p:txBody>
          <a:bodyPr>
            <a:spAutoFit/>
          </a:bodyPr>
          <a:lstStyle/>
          <a:p>
            <a:pPr marL="0" marR="0" lvl="0" indent="0" algn="just" defTabSz="914400" rtl="0" eaLnBrk="0" fontAlgn="base" latinLnBrk="0" hangingPunct="0">
              <a:lnSpc>
                <a:spcPct val="150000"/>
              </a:lnSpc>
              <a:spcBef>
                <a:spcPct val="0"/>
              </a:spcBef>
              <a:spcAft>
                <a:spcPts val="0"/>
              </a:spcAft>
              <a:buClrTx/>
              <a:buSzTx/>
              <a:buFontTx/>
              <a:buNone/>
              <a:defRPr/>
            </a:pPr>
            <a:r>
              <a:rPr kumimoji="0" lang="en-US" altLang="zh-CN" sz="2400" b="0" i="0" u="none" strike="noStrike" kern="1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Ensure the power supply all day long</a:t>
            </a:r>
            <a:endParaRPr kumimoji="0" lang="zh-CN" altLang="zh-CN" sz="2400" b="0" i="0" u="none" strike="noStrike" kern="1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nvSpPr>
        <p:spPr>
          <a:xfrm>
            <a:off x="284163" y="1639888"/>
            <a:ext cx="2546350" cy="508000"/>
          </a:xfrm>
          <a:prstGeom prst="rect">
            <a:avLst/>
          </a:prstGeom>
        </p:spPr>
        <p:txBody>
          <a:bodyPr wrap="none">
            <a:spAutoFit/>
          </a:bodyPr>
          <a:lstStyle/>
          <a:p>
            <a:pPr marL="0" marR="0" lvl="0" indent="0" algn="just" defTabSz="914400" rtl="0" eaLnBrk="0" fontAlgn="base" latinLnBrk="0" hangingPunct="0">
              <a:lnSpc>
                <a:spcPct val="150000"/>
              </a:lnSpc>
              <a:spcBef>
                <a:spcPct val="0"/>
              </a:spcBef>
              <a:spcAft>
                <a:spcPts val="0"/>
              </a:spcAft>
              <a:buClrTx/>
              <a:buSzTx/>
              <a:buFontTx/>
              <a:buNone/>
              <a:defRPr/>
            </a:pPr>
            <a:r>
              <a:rPr kumimoji="0" lang="en-US" altLang="zh-CN" sz="1800" b="1" i="0" u="none" strike="noStrike" kern="1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1.2 m telescope UPS</a:t>
            </a:r>
          </a:p>
        </p:txBody>
      </p:sp>
      <p:sp>
        <p:nvSpPr>
          <p:cNvPr id="10" name="矩形 9"/>
          <p:cNvSpPr/>
          <p:nvPr/>
        </p:nvSpPr>
        <p:spPr>
          <a:xfrm>
            <a:off x="3006725" y="1639888"/>
            <a:ext cx="2378075" cy="508000"/>
          </a:xfrm>
          <a:prstGeom prst="rect">
            <a:avLst/>
          </a:prstGeom>
        </p:spPr>
        <p:txBody>
          <a:bodyPr wrap="none">
            <a:spAutoFit/>
          </a:bodyPr>
          <a:lstStyle/>
          <a:p>
            <a:pPr marL="0" marR="0" lvl="0" indent="0" algn="just" defTabSz="914400" rtl="0" eaLnBrk="0" fontAlgn="base" latinLnBrk="0" hangingPunct="0">
              <a:lnSpc>
                <a:spcPct val="150000"/>
              </a:lnSpc>
              <a:spcBef>
                <a:spcPct val="0"/>
              </a:spcBef>
              <a:spcAft>
                <a:spcPts val="0"/>
              </a:spcAft>
              <a:buClrTx/>
              <a:buSzTx/>
              <a:buFontTx/>
              <a:buNone/>
              <a:defRPr/>
            </a:pPr>
            <a:r>
              <a:rPr kumimoji="0" lang="en-US" altLang="zh-CN" sz="1800" b="1" i="0" u="none" strike="noStrike" kern="10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Network load UPS</a:t>
            </a:r>
          </a:p>
        </p:txBody>
      </p:sp>
      <p:sp>
        <p:nvSpPr>
          <p:cNvPr id="11" name="矩形 10"/>
          <p:cNvSpPr/>
          <p:nvPr/>
        </p:nvSpPr>
        <p:spPr>
          <a:xfrm>
            <a:off x="1498600" y="4595813"/>
            <a:ext cx="3743325" cy="1754188"/>
          </a:xfrm>
          <a:prstGeom prst="rect">
            <a:avLst/>
          </a:prstGeom>
        </p:spPr>
        <p:txBody>
          <a:bodyPr>
            <a:spAutoFit/>
          </a:bodyPr>
          <a:lstStyle/>
          <a:p>
            <a:pPr marL="0" marR="0" lvl="0" indent="0" algn="just" defTabSz="914400" rtl="0" eaLnBrk="0" fontAlgn="base" latinLnBrk="0" hangingPunct="0">
              <a:lnSpc>
                <a:spcPct val="150000"/>
              </a:lnSpc>
              <a:spcBef>
                <a:spcPct val="0"/>
              </a:spcBef>
              <a:spcAft>
                <a:spcPts val="0"/>
              </a:spcAft>
              <a:buClrTx/>
              <a:buSzTx/>
              <a:buFontTx/>
              <a:buNone/>
              <a:defRPr/>
            </a:pPr>
            <a:r>
              <a:rPr kumimoji="0" lang="en-US" altLang="zh-CN" sz="1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Single UPS</a:t>
            </a:r>
          </a:p>
          <a:p>
            <a:pPr marL="0" marR="0" lvl="0" indent="0" algn="just" defTabSz="914400" rtl="0" eaLnBrk="0" fontAlgn="base" latinLnBrk="0" hangingPunct="0">
              <a:lnSpc>
                <a:spcPct val="150000"/>
              </a:lnSpc>
              <a:spcBef>
                <a:spcPct val="0"/>
              </a:spcBef>
              <a:spcAft>
                <a:spcPts val="0"/>
              </a:spcAft>
              <a:buClrTx/>
              <a:buSzTx/>
              <a:buFontTx/>
              <a:buNone/>
              <a:defRPr/>
            </a:pPr>
            <a:r>
              <a:rPr kumimoji="0" lang="en-US" altLang="zh-CN" sz="1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Capacity: 10 KVA</a:t>
            </a:r>
          </a:p>
          <a:p>
            <a:pPr marL="0" marR="0" lvl="0" indent="0" algn="just" defTabSz="914400" rtl="0" eaLnBrk="0" fontAlgn="base" latinLnBrk="0" hangingPunct="0">
              <a:lnSpc>
                <a:spcPct val="150000"/>
              </a:lnSpc>
              <a:spcBef>
                <a:spcPct val="0"/>
              </a:spcBef>
              <a:spcAft>
                <a:spcPts val="0"/>
              </a:spcAft>
              <a:buClrTx/>
              <a:buSzTx/>
              <a:buFontTx/>
              <a:buNone/>
              <a:defRPr/>
            </a:pPr>
            <a:r>
              <a:rPr kumimoji="0" lang="en-US" altLang="zh-CN" sz="1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Power</a:t>
            </a:r>
            <a:r>
              <a:rPr kumimoji="0" lang="en-US" altLang="zh-CN" sz="1800" b="1" i="0" u="none" strike="noStrike" kern="1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9KW</a:t>
            </a:r>
            <a:endParaRPr kumimoji="0" lang="en-US" altLang="zh-CN" sz="1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0" fontAlgn="base" latinLnBrk="0" hangingPunct="0">
              <a:lnSpc>
                <a:spcPct val="150000"/>
              </a:lnSpc>
              <a:spcBef>
                <a:spcPct val="0"/>
              </a:spcBef>
              <a:spcAft>
                <a:spcPts val="0"/>
              </a:spcAft>
              <a:buClrTx/>
              <a:buSzTx/>
              <a:buFontTx/>
              <a:buNone/>
              <a:defRPr/>
            </a:pPr>
            <a:r>
              <a:rPr kumimoji="0" lang="en-US" altLang="zh-CN" sz="1800" b="1" i="0" u="none" strike="noStrike" kern="1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Loading time: 45 minutes</a:t>
            </a:r>
          </a:p>
        </p:txBody>
      </p:sp>
      <p:sp>
        <p:nvSpPr>
          <p:cNvPr id="56330" name="文本框 16"/>
          <p:cNvSpPr txBox="1"/>
          <p:nvPr/>
        </p:nvSpPr>
        <p:spPr>
          <a:xfrm>
            <a:off x="2940050" y="1087438"/>
            <a:ext cx="3511550" cy="5238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0000FF"/>
                </a:solidFill>
                <a:latin typeface="Times New Roman" panose="02020603050405020304" pitchFamily="18" charset="0"/>
                <a:cs typeface="Times New Roman" panose="02020603050405020304" pitchFamily="18" charset="0"/>
              </a:rPr>
              <a:t>Power Supply System</a:t>
            </a:r>
            <a:endParaRPr lang="zh-CN" altLang="en-US" sz="28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1"/>
          <p:cNvPicPr>
            <a:picLocks noChangeAspect="1"/>
          </p:cNvPicPr>
          <p:nvPr/>
        </p:nvPicPr>
        <p:blipFill>
          <a:blip r:embed="rId2"/>
          <a:stretch>
            <a:fillRect/>
          </a:stretch>
        </p:blipFill>
        <p:spPr>
          <a:xfrm>
            <a:off x="0" y="1052513"/>
            <a:ext cx="9144000" cy="5803900"/>
          </a:xfrm>
          <a:prstGeom prst="rect">
            <a:avLst/>
          </a:prstGeom>
          <a:noFill/>
          <a:ln w="9525">
            <a:noFill/>
          </a:ln>
        </p:spPr>
      </p:pic>
      <p:sp>
        <p:nvSpPr>
          <p:cNvPr id="19" name="矩形 18"/>
          <p:cNvSpPr/>
          <p:nvPr/>
        </p:nvSpPr>
        <p:spPr>
          <a:xfrm>
            <a:off x="2626499" y="2564927"/>
            <a:ext cx="3891002" cy="923331"/>
          </a:xfrm>
          <a:prstGeom prst="rect">
            <a:avLst/>
          </a:prstGeom>
          <a:no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5400" b="1" i="0" u="none" strike="noStrike" kern="1200" cap="none" spc="0" normalizeH="0" baseline="0" noProof="0" dirty="0">
                <a:ln w="9525">
                  <a:solidFill>
                    <a:schemeClr val="bg1"/>
                  </a:solidFill>
                  <a:prstDash val="solid"/>
                </a:ln>
                <a:solidFill>
                  <a:srgbClr val="FFFF00"/>
                </a:solidFill>
                <a:effectLst>
                  <a:outerShdw blurRad="12700" dist="38100" dir="2700000" algn="tl" rotWithShape="0">
                    <a:schemeClr val="bg1">
                      <a:lumMod val="50000"/>
                    </a:schemeClr>
                  </a:outerShdw>
                </a:effectLst>
                <a:uLnTx/>
                <a:uFillTx/>
                <a:latin typeface="Arial" panose="020B0604020202020204" pitchFamily="34" charset="0"/>
                <a:ea typeface="宋体" panose="02010600030101010101" pitchFamily="2" charset="-122"/>
                <a:cs typeface="+mn-cs"/>
              </a:rPr>
              <a:t>Thank You!</a:t>
            </a:r>
            <a:endParaRPr kumimoji="0" lang="zh-CN" altLang="en-US" sz="5400" b="1" i="0" u="none" strike="noStrike" kern="1200" cap="none" spc="0" normalizeH="0" baseline="0" noProof="0" dirty="0">
              <a:ln w="9525">
                <a:solidFill>
                  <a:schemeClr val="bg1"/>
                </a:solidFill>
                <a:prstDash val="solid"/>
              </a:ln>
              <a:solidFill>
                <a:srgbClr val="FFFF00"/>
              </a:solidFill>
              <a:effectLst>
                <a:outerShdw blurRad="12700" dist="38100" dir="2700000" algn="tl" rotWithShape="0">
                  <a:schemeClr val="bg1">
                    <a:lumMod val="50000"/>
                  </a:schemeClr>
                </a:outerShdw>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3</a:t>
            </a:fld>
            <a:endParaRPr lang="" altLang="zh-CN" sz="1400" dirty="0"/>
          </a:p>
        </p:txBody>
      </p:sp>
      <p:sp>
        <p:nvSpPr>
          <p:cNvPr id="3" name="矩形 17"/>
          <p:cNvSpPr/>
          <p:nvPr/>
        </p:nvSpPr>
        <p:spPr>
          <a:xfrm>
            <a:off x="-4762" y="1700213"/>
            <a:ext cx="9163050" cy="2943225"/>
          </a:xfrm>
          <a:custGeom>
            <a:avLst/>
            <a:gdLst>
              <a:gd name="connsiteX0" fmla="*/ 0 w 12192000"/>
              <a:gd name="connsiteY0" fmla="*/ 0 h 2716400"/>
              <a:gd name="connsiteX1" fmla="*/ 12192000 w 12192000"/>
              <a:gd name="connsiteY1" fmla="*/ 0 h 2716400"/>
              <a:gd name="connsiteX2" fmla="*/ 12192000 w 12192000"/>
              <a:gd name="connsiteY2" fmla="*/ 2716400 h 2716400"/>
              <a:gd name="connsiteX3" fmla="*/ 0 w 12192000"/>
              <a:gd name="connsiteY3" fmla="*/ 2716400 h 2716400"/>
              <a:gd name="connsiteX4" fmla="*/ 0 w 12192000"/>
              <a:gd name="connsiteY4" fmla="*/ 0 h 2716400"/>
              <a:gd name="connsiteX0-1" fmla="*/ 0 w 12192000"/>
              <a:gd name="connsiteY0-2" fmla="*/ 0 h 3249800"/>
              <a:gd name="connsiteX1-3" fmla="*/ 12192000 w 12192000"/>
              <a:gd name="connsiteY1-4" fmla="*/ 533400 h 3249800"/>
              <a:gd name="connsiteX2-5" fmla="*/ 12192000 w 12192000"/>
              <a:gd name="connsiteY2-6" fmla="*/ 3249800 h 3249800"/>
              <a:gd name="connsiteX3-7" fmla="*/ 0 w 12192000"/>
              <a:gd name="connsiteY3-8" fmla="*/ 3249800 h 3249800"/>
              <a:gd name="connsiteX4-9" fmla="*/ 0 w 12192000"/>
              <a:gd name="connsiteY4-10" fmla="*/ 0 h 3249800"/>
              <a:gd name="connsiteX0-11" fmla="*/ 0 w 12192000"/>
              <a:gd name="connsiteY0-12" fmla="*/ 0 h 3249800"/>
              <a:gd name="connsiteX1-13" fmla="*/ 12192000 w 12192000"/>
              <a:gd name="connsiteY1-14" fmla="*/ 533400 h 3249800"/>
              <a:gd name="connsiteX2-15" fmla="*/ 12192000 w 12192000"/>
              <a:gd name="connsiteY2-16" fmla="*/ 3249800 h 3249800"/>
              <a:gd name="connsiteX3-17" fmla="*/ 19050 w 12192000"/>
              <a:gd name="connsiteY3-18" fmla="*/ 1687700 h 3249800"/>
              <a:gd name="connsiteX4-19" fmla="*/ 0 w 12192000"/>
              <a:gd name="connsiteY4-20" fmla="*/ 0 h 3249800"/>
              <a:gd name="connsiteX0-21" fmla="*/ 0 w 12230100"/>
              <a:gd name="connsiteY0-22" fmla="*/ 0 h 4583300"/>
              <a:gd name="connsiteX1-23" fmla="*/ 12192000 w 12230100"/>
              <a:gd name="connsiteY1-24" fmla="*/ 533400 h 4583300"/>
              <a:gd name="connsiteX2-25" fmla="*/ 12230100 w 12230100"/>
              <a:gd name="connsiteY2-26" fmla="*/ 4583300 h 4583300"/>
              <a:gd name="connsiteX3-27" fmla="*/ 19050 w 12230100"/>
              <a:gd name="connsiteY3-28" fmla="*/ 1687700 h 4583300"/>
              <a:gd name="connsiteX4-29" fmla="*/ 0 w 12230100"/>
              <a:gd name="connsiteY4-30" fmla="*/ 0 h 4583300"/>
              <a:gd name="connsiteX0-31" fmla="*/ 0 w 12230100"/>
              <a:gd name="connsiteY0-32" fmla="*/ 0 h 4583300"/>
              <a:gd name="connsiteX1-33" fmla="*/ 12211050 w 12230100"/>
              <a:gd name="connsiteY1-34" fmla="*/ 2019300 h 4583300"/>
              <a:gd name="connsiteX2-35" fmla="*/ 12230100 w 12230100"/>
              <a:gd name="connsiteY2-36" fmla="*/ 4583300 h 4583300"/>
              <a:gd name="connsiteX3-37" fmla="*/ 19050 w 12230100"/>
              <a:gd name="connsiteY3-38" fmla="*/ 1687700 h 4583300"/>
              <a:gd name="connsiteX4-39" fmla="*/ 0 w 12230100"/>
              <a:gd name="connsiteY4-40" fmla="*/ 0 h 4583300"/>
              <a:gd name="connsiteX0-41" fmla="*/ 0 w 12249150"/>
              <a:gd name="connsiteY0-42" fmla="*/ 0 h 4068950"/>
              <a:gd name="connsiteX1-43" fmla="*/ 12211050 w 12249150"/>
              <a:gd name="connsiteY1-44" fmla="*/ 2019300 h 4068950"/>
              <a:gd name="connsiteX2-45" fmla="*/ 12249150 w 12249150"/>
              <a:gd name="connsiteY2-46" fmla="*/ 4068950 h 4068950"/>
              <a:gd name="connsiteX3-47" fmla="*/ 19050 w 12249150"/>
              <a:gd name="connsiteY3-48" fmla="*/ 1687700 h 4068950"/>
              <a:gd name="connsiteX4-49" fmla="*/ 0 w 12249150"/>
              <a:gd name="connsiteY4-50" fmla="*/ 0 h 4068950"/>
              <a:gd name="connsiteX0-51" fmla="*/ 0 w 12249150"/>
              <a:gd name="connsiteY0-52" fmla="*/ 0 h 4068950"/>
              <a:gd name="connsiteX1-53" fmla="*/ 12211050 w 12249150"/>
              <a:gd name="connsiteY1-54" fmla="*/ 2019300 h 4068950"/>
              <a:gd name="connsiteX2-55" fmla="*/ 12249150 w 12249150"/>
              <a:gd name="connsiteY2-56" fmla="*/ 4068950 h 4068950"/>
              <a:gd name="connsiteX3-57" fmla="*/ 19050 w 12249150"/>
              <a:gd name="connsiteY3-58" fmla="*/ 1687700 h 4068950"/>
              <a:gd name="connsiteX4-59" fmla="*/ 0 w 12249150"/>
              <a:gd name="connsiteY4-60" fmla="*/ 0 h 4068950"/>
              <a:gd name="connsiteX0-61" fmla="*/ 0 w 12249150"/>
              <a:gd name="connsiteY0-62" fmla="*/ 0 h 3935600"/>
              <a:gd name="connsiteX1-63" fmla="*/ 12211050 w 12249150"/>
              <a:gd name="connsiteY1-64" fmla="*/ 1885950 h 3935600"/>
              <a:gd name="connsiteX2-65" fmla="*/ 12249150 w 12249150"/>
              <a:gd name="connsiteY2-66" fmla="*/ 3935600 h 3935600"/>
              <a:gd name="connsiteX3-67" fmla="*/ 19050 w 12249150"/>
              <a:gd name="connsiteY3-68" fmla="*/ 1554350 h 3935600"/>
              <a:gd name="connsiteX4-69" fmla="*/ 0 w 12249150"/>
              <a:gd name="connsiteY4-70" fmla="*/ 0 h 3935600"/>
              <a:gd name="connsiteX0-71" fmla="*/ 0 w 12249150"/>
              <a:gd name="connsiteY0-72" fmla="*/ 0 h 3935600"/>
              <a:gd name="connsiteX1-73" fmla="*/ 12249150 w 12249150"/>
              <a:gd name="connsiteY1-74" fmla="*/ 1428750 h 3935600"/>
              <a:gd name="connsiteX2-75" fmla="*/ 12249150 w 12249150"/>
              <a:gd name="connsiteY2-76" fmla="*/ 3935600 h 3935600"/>
              <a:gd name="connsiteX3-77" fmla="*/ 19050 w 12249150"/>
              <a:gd name="connsiteY3-78" fmla="*/ 1554350 h 3935600"/>
              <a:gd name="connsiteX4-79" fmla="*/ 0 w 12249150"/>
              <a:gd name="connsiteY4-80" fmla="*/ 0 h 3935600"/>
              <a:gd name="connsiteX0-81" fmla="*/ 0 w 12268200"/>
              <a:gd name="connsiteY0-82" fmla="*/ 0 h 3935600"/>
              <a:gd name="connsiteX1-83" fmla="*/ 12268200 w 12268200"/>
              <a:gd name="connsiteY1-84" fmla="*/ 1104900 h 3935600"/>
              <a:gd name="connsiteX2-85" fmla="*/ 12249150 w 12268200"/>
              <a:gd name="connsiteY2-86" fmla="*/ 3935600 h 3935600"/>
              <a:gd name="connsiteX3-87" fmla="*/ 19050 w 12268200"/>
              <a:gd name="connsiteY3-88" fmla="*/ 1554350 h 3935600"/>
              <a:gd name="connsiteX4-89" fmla="*/ 0 w 12268200"/>
              <a:gd name="connsiteY4-90" fmla="*/ 0 h 3935600"/>
              <a:gd name="connsiteX0-91" fmla="*/ 0 w 12249150"/>
              <a:gd name="connsiteY0-92" fmla="*/ 0 h 3935600"/>
              <a:gd name="connsiteX1-93" fmla="*/ 12237720 w 12249150"/>
              <a:gd name="connsiteY1-94" fmla="*/ 1089660 h 3935600"/>
              <a:gd name="connsiteX2-95" fmla="*/ 12249150 w 12249150"/>
              <a:gd name="connsiteY2-96" fmla="*/ 3935600 h 3935600"/>
              <a:gd name="connsiteX3-97" fmla="*/ 19050 w 12249150"/>
              <a:gd name="connsiteY3-98" fmla="*/ 1554350 h 3935600"/>
              <a:gd name="connsiteX4-99" fmla="*/ 0 w 12249150"/>
              <a:gd name="connsiteY4-100" fmla="*/ 0 h 3935600"/>
              <a:gd name="connsiteX0-101" fmla="*/ 0 w 12249150"/>
              <a:gd name="connsiteY0-102" fmla="*/ 0 h 3935600"/>
              <a:gd name="connsiteX1-103" fmla="*/ 12237720 w 12249150"/>
              <a:gd name="connsiteY1-104" fmla="*/ 1089660 h 3935600"/>
              <a:gd name="connsiteX2-105" fmla="*/ 12249150 w 12249150"/>
              <a:gd name="connsiteY2-106" fmla="*/ 3935600 h 3935600"/>
              <a:gd name="connsiteX3-107" fmla="*/ 44450 w 12249150"/>
              <a:gd name="connsiteY3-108" fmla="*/ 1554350 h 3935600"/>
              <a:gd name="connsiteX4-109" fmla="*/ 0 w 12249150"/>
              <a:gd name="connsiteY4-110" fmla="*/ 0 h 3935600"/>
              <a:gd name="connsiteX0-111" fmla="*/ 0 w 12217400"/>
              <a:gd name="connsiteY0-112" fmla="*/ 0 h 3922900"/>
              <a:gd name="connsiteX1-113" fmla="*/ 12205970 w 12217400"/>
              <a:gd name="connsiteY1-114" fmla="*/ 1076960 h 3922900"/>
              <a:gd name="connsiteX2-115" fmla="*/ 12217400 w 12217400"/>
              <a:gd name="connsiteY2-116" fmla="*/ 3922900 h 3922900"/>
              <a:gd name="connsiteX3-117" fmla="*/ 12700 w 12217400"/>
              <a:gd name="connsiteY3-118" fmla="*/ 1541650 h 3922900"/>
              <a:gd name="connsiteX4-119" fmla="*/ 0 w 12217400"/>
              <a:gd name="connsiteY4-120" fmla="*/ 0 h 3922900"/>
              <a:gd name="connsiteX0-121" fmla="*/ 0 w 12217400"/>
              <a:gd name="connsiteY0-122" fmla="*/ 0 h 3922900"/>
              <a:gd name="connsiteX1-123" fmla="*/ 12205970 w 12217400"/>
              <a:gd name="connsiteY1-124" fmla="*/ 1076960 h 3922900"/>
              <a:gd name="connsiteX2-125" fmla="*/ 12217400 w 12217400"/>
              <a:gd name="connsiteY2-126" fmla="*/ 3922900 h 3922900"/>
              <a:gd name="connsiteX3-127" fmla="*/ 6350 w 12217400"/>
              <a:gd name="connsiteY3-128" fmla="*/ 1541650 h 3922900"/>
              <a:gd name="connsiteX4-129" fmla="*/ 0 w 12217400"/>
              <a:gd name="connsiteY4-130" fmla="*/ 0 h 3922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7400" h="3922900">
                <a:moveTo>
                  <a:pt x="0" y="0"/>
                </a:moveTo>
                <a:lnTo>
                  <a:pt x="12205970" y="1076960"/>
                </a:lnTo>
                <a:lnTo>
                  <a:pt x="12217400" y="3922900"/>
                </a:lnTo>
                <a:lnTo>
                  <a:pt x="6350" y="1541650"/>
                </a:lnTo>
                <a:cubicBezTo>
                  <a:pt x="4233" y="1027767"/>
                  <a:pt x="2117" y="513883"/>
                  <a:pt x="0" y="0"/>
                </a:cubicBezTo>
                <a:close/>
              </a:path>
            </a:pathLst>
          </a:custGeom>
          <a:solidFill>
            <a:srgbClr val="073E87">
              <a:alpha val="56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 name="矩形 16"/>
          <p:cNvSpPr/>
          <p:nvPr/>
        </p:nvSpPr>
        <p:spPr>
          <a:xfrm>
            <a:off x="-6350" y="1830388"/>
            <a:ext cx="9150350" cy="1979613"/>
          </a:xfrm>
          <a:custGeom>
            <a:avLst/>
            <a:gdLst>
              <a:gd name="connsiteX0" fmla="*/ 0 w 12192305"/>
              <a:gd name="connsiteY0" fmla="*/ 0 h 1487838"/>
              <a:gd name="connsiteX1" fmla="*/ 12192305 w 12192305"/>
              <a:gd name="connsiteY1" fmla="*/ 0 h 1487838"/>
              <a:gd name="connsiteX2" fmla="*/ 12192305 w 12192305"/>
              <a:gd name="connsiteY2" fmla="*/ 1487838 h 1487838"/>
              <a:gd name="connsiteX3" fmla="*/ 0 w 12192305"/>
              <a:gd name="connsiteY3" fmla="*/ 1487838 h 1487838"/>
              <a:gd name="connsiteX4" fmla="*/ 0 w 12192305"/>
              <a:gd name="connsiteY4" fmla="*/ 0 h 1487838"/>
              <a:gd name="connsiteX0-1" fmla="*/ 15499 w 12192305"/>
              <a:gd name="connsiteY0-2" fmla="*/ 433952 h 1487838"/>
              <a:gd name="connsiteX1-3" fmla="*/ 12192305 w 12192305"/>
              <a:gd name="connsiteY1-4" fmla="*/ 0 h 1487838"/>
              <a:gd name="connsiteX2-5" fmla="*/ 12192305 w 12192305"/>
              <a:gd name="connsiteY2-6" fmla="*/ 1487838 h 1487838"/>
              <a:gd name="connsiteX3-7" fmla="*/ 0 w 12192305"/>
              <a:gd name="connsiteY3-8" fmla="*/ 1487838 h 1487838"/>
              <a:gd name="connsiteX4-9" fmla="*/ 15499 w 12192305"/>
              <a:gd name="connsiteY4-10" fmla="*/ 433952 h 1487838"/>
              <a:gd name="connsiteX0-11" fmla="*/ 7879 w 12192305"/>
              <a:gd name="connsiteY0-12" fmla="*/ 426332 h 1487838"/>
              <a:gd name="connsiteX1-13" fmla="*/ 12192305 w 12192305"/>
              <a:gd name="connsiteY1-14" fmla="*/ 0 h 1487838"/>
              <a:gd name="connsiteX2-15" fmla="*/ 12192305 w 12192305"/>
              <a:gd name="connsiteY2-16" fmla="*/ 1487838 h 1487838"/>
              <a:gd name="connsiteX3-17" fmla="*/ 0 w 12192305"/>
              <a:gd name="connsiteY3-18" fmla="*/ 1487838 h 1487838"/>
              <a:gd name="connsiteX4-19" fmla="*/ 7879 w 12192305"/>
              <a:gd name="connsiteY4-20" fmla="*/ 426332 h 1487838"/>
              <a:gd name="connsiteX0-21" fmla="*/ 361 w 12200027"/>
              <a:gd name="connsiteY0-22" fmla="*/ 426332 h 1487838"/>
              <a:gd name="connsiteX1-23" fmla="*/ 12200027 w 12200027"/>
              <a:gd name="connsiteY1-24" fmla="*/ 0 h 1487838"/>
              <a:gd name="connsiteX2-25" fmla="*/ 12200027 w 12200027"/>
              <a:gd name="connsiteY2-26" fmla="*/ 1487838 h 1487838"/>
              <a:gd name="connsiteX3-27" fmla="*/ 7722 w 12200027"/>
              <a:gd name="connsiteY3-28" fmla="*/ 1487838 h 1487838"/>
              <a:gd name="connsiteX4-29" fmla="*/ 361 w 12200027"/>
              <a:gd name="connsiteY4-30" fmla="*/ 426332 h 1487838"/>
              <a:gd name="connsiteX0-31" fmla="*/ 361 w 12200027"/>
              <a:gd name="connsiteY0-32" fmla="*/ 433952 h 1487838"/>
              <a:gd name="connsiteX1-33" fmla="*/ 12200027 w 12200027"/>
              <a:gd name="connsiteY1-34" fmla="*/ 0 h 1487838"/>
              <a:gd name="connsiteX2-35" fmla="*/ 12200027 w 12200027"/>
              <a:gd name="connsiteY2-36" fmla="*/ 1487838 h 1487838"/>
              <a:gd name="connsiteX3-37" fmla="*/ 7722 w 12200027"/>
              <a:gd name="connsiteY3-38" fmla="*/ 1487838 h 1487838"/>
              <a:gd name="connsiteX4-39" fmla="*/ 361 w 12200027"/>
              <a:gd name="connsiteY4-40" fmla="*/ 433952 h 1487838"/>
              <a:gd name="connsiteX0-41" fmla="*/ 790 w 12192836"/>
              <a:gd name="connsiteY0-42" fmla="*/ 426332 h 1487838"/>
              <a:gd name="connsiteX1-43" fmla="*/ 12192836 w 12192836"/>
              <a:gd name="connsiteY1-44" fmla="*/ 0 h 1487838"/>
              <a:gd name="connsiteX2-45" fmla="*/ 12192836 w 12192836"/>
              <a:gd name="connsiteY2-46" fmla="*/ 1487838 h 1487838"/>
              <a:gd name="connsiteX3-47" fmla="*/ 531 w 12192836"/>
              <a:gd name="connsiteY3-48" fmla="*/ 1487838 h 1487838"/>
              <a:gd name="connsiteX4-49" fmla="*/ 790 w 12192836"/>
              <a:gd name="connsiteY4-50" fmla="*/ 426332 h 1487838"/>
              <a:gd name="connsiteX0-51" fmla="*/ 790 w 12200456"/>
              <a:gd name="connsiteY0-52" fmla="*/ 1767452 h 2828958"/>
              <a:gd name="connsiteX1-53" fmla="*/ 12200456 w 12200456"/>
              <a:gd name="connsiteY1-54" fmla="*/ 0 h 2828958"/>
              <a:gd name="connsiteX2-55" fmla="*/ 12192836 w 12200456"/>
              <a:gd name="connsiteY2-56" fmla="*/ 2828958 h 2828958"/>
              <a:gd name="connsiteX3-57" fmla="*/ 531 w 12200456"/>
              <a:gd name="connsiteY3-58" fmla="*/ 2828958 h 2828958"/>
              <a:gd name="connsiteX4-59" fmla="*/ 790 w 12200456"/>
              <a:gd name="connsiteY4-60" fmla="*/ 1767452 h 2828958"/>
              <a:gd name="connsiteX0-61" fmla="*/ 790 w 12200456"/>
              <a:gd name="connsiteY0-62" fmla="*/ 1767452 h 2828958"/>
              <a:gd name="connsiteX1-63" fmla="*/ 12200456 w 12200456"/>
              <a:gd name="connsiteY1-64" fmla="*/ 0 h 2828958"/>
              <a:gd name="connsiteX2-65" fmla="*/ 12200456 w 12200456"/>
              <a:gd name="connsiteY2-66" fmla="*/ 1312578 h 2828958"/>
              <a:gd name="connsiteX3-67" fmla="*/ 531 w 12200456"/>
              <a:gd name="connsiteY3-68" fmla="*/ 2828958 h 2828958"/>
              <a:gd name="connsiteX4-69" fmla="*/ 790 w 12200456"/>
              <a:gd name="connsiteY4-70" fmla="*/ 1767452 h 2828958"/>
              <a:gd name="connsiteX0-71" fmla="*/ 790 w 12200456"/>
              <a:gd name="connsiteY0-72" fmla="*/ 1767452 h 2828958"/>
              <a:gd name="connsiteX1-73" fmla="*/ 12200456 w 12200456"/>
              <a:gd name="connsiteY1-74" fmla="*/ 0 h 2828958"/>
              <a:gd name="connsiteX2-75" fmla="*/ 12200456 w 12200456"/>
              <a:gd name="connsiteY2-76" fmla="*/ 1445928 h 2828958"/>
              <a:gd name="connsiteX3-77" fmla="*/ 531 w 12200456"/>
              <a:gd name="connsiteY3-78" fmla="*/ 2828958 h 2828958"/>
              <a:gd name="connsiteX4-79" fmla="*/ 790 w 12200456"/>
              <a:gd name="connsiteY4-80" fmla="*/ 1767452 h 2828958"/>
              <a:gd name="connsiteX0-81" fmla="*/ 116 w 12199782"/>
              <a:gd name="connsiteY0-82" fmla="*/ 1767452 h 2619408"/>
              <a:gd name="connsiteX1-83" fmla="*/ 12199782 w 12199782"/>
              <a:gd name="connsiteY1-84" fmla="*/ 0 h 2619408"/>
              <a:gd name="connsiteX2-85" fmla="*/ 12199782 w 12199782"/>
              <a:gd name="connsiteY2-86" fmla="*/ 1445928 h 2619408"/>
              <a:gd name="connsiteX3-87" fmla="*/ 37957 w 12199782"/>
              <a:gd name="connsiteY3-88" fmla="*/ 2619408 h 2619408"/>
              <a:gd name="connsiteX4-89" fmla="*/ 116 w 12199782"/>
              <a:gd name="connsiteY4-90" fmla="*/ 1767452 h 2619408"/>
              <a:gd name="connsiteX0-91" fmla="*/ 116 w 12199782"/>
              <a:gd name="connsiteY0-92" fmla="*/ 1615052 h 2619408"/>
              <a:gd name="connsiteX1-93" fmla="*/ 12199782 w 12199782"/>
              <a:gd name="connsiteY1-94" fmla="*/ 0 h 2619408"/>
              <a:gd name="connsiteX2-95" fmla="*/ 12199782 w 12199782"/>
              <a:gd name="connsiteY2-96" fmla="*/ 1445928 h 2619408"/>
              <a:gd name="connsiteX3-97" fmla="*/ 37957 w 12199782"/>
              <a:gd name="connsiteY3-98" fmla="*/ 2619408 h 2619408"/>
              <a:gd name="connsiteX4-99" fmla="*/ 116 w 12199782"/>
              <a:gd name="connsiteY4-100" fmla="*/ 1615052 h 2619408"/>
              <a:gd name="connsiteX0-101" fmla="*/ 789 w 12200455"/>
              <a:gd name="connsiteY0-102" fmla="*/ 1615052 h 2638458"/>
              <a:gd name="connsiteX1-103" fmla="*/ 12200455 w 12200455"/>
              <a:gd name="connsiteY1-104" fmla="*/ 0 h 2638458"/>
              <a:gd name="connsiteX2-105" fmla="*/ 12200455 w 12200455"/>
              <a:gd name="connsiteY2-106" fmla="*/ 1445928 h 2638458"/>
              <a:gd name="connsiteX3-107" fmla="*/ 530 w 12200455"/>
              <a:gd name="connsiteY3-108" fmla="*/ 2638458 h 2638458"/>
              <a:gd name="connsiteX4-109" fmla="*/ 789 w 12200455"/>
              <a:gd name="connsiteY4-110" fmla="*/ 1615052 h 2638458"/>
              <a:gd name="connsiteX0-111" fmla="*/ 789 w 12200455"/>
              <a:gd name="connsiteY0-112" fmla="*/ 1615052 h 2638458"/>
              <a:gd name="connsiteX1-113" fmla="*/ 12200455 w 12200455"/>
              <a:gd name="connsiteY1-114" fmla="*/ 0 h 2638458"/>
              <a:gd name="connsiteX2-115" fmla="*/ 12200455 w 12200455"/>
              <a:gd name="connsiteY2-116" fmla="*/ 1792770 h 2638458"/>
              <a:gd name="connsiteX3-117" fmla="*/ 530 w 12200455"/>
              <a:gd name="connsiteY3-118" fmla="*/ 2638458 h 2638458"/>
              <a:gd name="connsiteX4-119" fmla="*/ 789 w 12200455"/>
              <a:gd name="connsiteY4-120" fmla="*/ 1615052 h 26384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00455" h="2638458">
                <a:moveTo>
                  <a:pt x="789" y="1615052"/>
                </a:moveTo>
                <a:lnTo>
                  <a:pt x="12200455" y="0"/>
                </a:lnTo>
                <a:lnTo>
                  <a:pt x="12200455" y="1792770"/>
                </a:lnTo>
                <a:lnTo>
                  <a:pt x="530" y="2638458"/>
                </a:lnTo>
                <a:cubicBezTo>
                  <a:pt x="3156" y="2284623"/>
                  <a:pt x="-1837" y="1968887"/>
                  <a:pt x="789" y="1615052"/>
                </a:cubicBezTo>
                <a:close/>
              </a:path>
            </a:pathLst>
          </a:custGeom>
          <a:solidFill>
            <a:srgbClr val="073E87">
              <a:alpha val="71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5" name="矩形 13"/>
          <p:cNvSpPr/>
          <p:nvPr/>
        </p:nvSpPr>
        <p:spPr>
          <a:xfrm>
            <a:off x="-6350" y="2201863"/>
            <a:ext cx="9150350" cy="1236663"/>
          </a:xfrm>
          <a:custGeom>
            <a:avLst/>
            <a:gdLst>
              <a:gd name="connsiteX0" fmla="*/ 0 w 12192000"/>
              <a:gd name="connsiteY0" fmla="*/ 0 h 790413"/>
              <a:gd name="connsiteX1" fmla="*/ 12192000 w 12192000"/>
              <a:gd name="connsiteY1" fmla="*/ 0 h 790413"/>
              <a:gd name="connsiteX2" fmla="*/ 12192000 w 12192000"/>
              <a:gd name="connsiteY2" fmla="*/ 790413 h 790413"/>
              <a:gd name="connsiteX3" fmla="*/ 0 w 12192000"/>
              <a:gd name="connsiteY3" fmla="*/ 790413 h 790413"/>
              <a:gd name="connsiteX4" fmla="*/ 0 w 12192000"/>
              <a:gd name="connsiteY4" fmla="*/ 0 h 790413"/>
              <a:gd name="connsiteX0-1" fmla="*/ 0 w 12195175"/>
              <a:gd name="connsiteY0-2" fmla="*/ 609600 h 1400013"/>
              <a:gd name="connsiteX1-3" fmla="*/ 12195175 w 12195175"/>
              <a:gd name="connsiteY1-4" fmla="*/ 0 h 1400013"/>
              <a:gd name="connsiteX2-5" fmla="*/ 12192000 w 12195175"/>
              <a:gd name="connsiteY2-6" fmla="*/ 1400013 h 1400013"/>
              <a:gd name="connsiteX3-7" fmla="*/ 0 w 12195175"/>
              <a:gd name="connsiteY3-8" fmla="*/ 1400013 h 1400013"/>
              <a:gd name="connsiteX4-9" fmla="*/ 0 w 12195175"/>
              <a:gd name="connsiteY4-10" fmla="*/ 609600 h 1400013"/>
              <a:gd name="connsiteX0-11" fmla="*/ 0 w 12192305"/>
              <a:gd name="connsiteY0-12" fmla="*/ 609600 h 1400013"/>
              <a:gd name="connsiteX1-13" fmla="*/ 12192000 w 12192305"/>
              <a:gd name="connsiteY1-14" fmla="*/ 0 h 1400013"/>
              <a:gd name="connsiteX2-15" fmla="*/ 12192000 w 12192305"/>
              <a:gd name="connsiteY2-16" fmla="*/ 1400013 h 1400013"/>
              <a:gd name="connsiteX3-17" fmla="*/ 0 w 12192305"/>
              <a:gd name="connsiteY3-18" fmla="*/ 1400013 h 1400013"/>
              <a:gd name="connsiteX4-19" fmla="*/ 0 w 12192305"/>
              <a:gd name="connsiteY4-20" fmla="*/ 609600 h 1400013"/>
              <a:gd name="connsiteX0-21" fmla="*/ 0 w 12192305"/>
              <a:gd name="connsiteY0-22" fmla="*/ 609600 h 1400013"/>
              <a:gd name="connsiteX1-23" fmla="*/ 12192000 w 12192305"/>
              <a:gd name="connsiteY1-24" fmla="*/ 0 h 1400013"/>
              <a:gd name="connsiteX2-25" fmla="*/ 12192000 w 12192305"/>
              <a:gd name="connsiteY2-26" fmla="*/ 1400013 h 1400013"/>
              <a:gd name="connsiteX3-27" fmla="*/ 0 w 12192305"/>
              <a:gd name="connsiteY3-28" fmla="*/ 1400013 h 1400013"/>
              <a:gd name="connsiteX4-29" fmla="*/ 0 w 12192305"/>
              <a:gd name="connsiteY4-30" fmla="*/ 609600 h 1400013"/>
              <a:gd name="connsiteX0-31" fmla="*/ 0 w 12192305"/>
              <a:gd name="connsiteY0-32" fmla="*/ 857573 h 1647986"/>
              <a:gd name="connsiteX1-33" fmla="*/ 12192000 w 12192305"/>
              <a:gd name="connsiteY1-34" fmla="*/ 0 h 1647986"/>
              <a:gd name="connsiteX2-35" fmla="*/ 12192000 w 12192305"/>
              <a:gd name="connsiteY2-36" fmla="*/ 1647986 h 1647986"/>
              <a:gd name="connsiteX3-37" fmla="*/ 0 w 12192305"/>
              <a:gd name="connsiteY3-38" fmla="*/ 1647986 h 1647986"/>
              <a:gd name="connsiteX4-39" fmla="*/ 0 w 12192305"/>
              <a:gd name="connsiteY4-40" fmla="*/ 857573 h 1647986"/>
              <a:gd name="connsiteX0-41" fmla="*/ 0 w 12199700"/>
              <a:gd name="connsiteY0-42" fmla="*/ 857573 h 1647986"/>
              <a:gd name="connsiteX1-43" fmla="*/ 12192000 w 12199700"/>
              <a:gd name="connsiteY1-44" fmla="*/ 0 h 1647986"/>
              <a:gd name="connsiteX2-45" fmla="*/ 12199620 w 12199700"/>
              <a:gd name="connsiteY2-46" fmla="*/ 1647986 h 1647986"/>
              <a:gd name="connsiteX3-47" fmla="*/ 0 w 12199700"/>
              <a:gd name="connsiteY3-48" fmla="*/ 1647986 h 1647986"/>
              <a:gd name="connsiteX4-49" fmla="*/ 0 w 12199700"/>
              <a:gd name="connsiteY4-50" fmla="*/ 857573 h 1647986"/>
              <a:gd name="connsiteX0-51" fmla="*/ 0 w 12199925"/>
              <a:gd name="connsiteY0-52" fmla="*/ 857573 h 1647986"/>
              <a:gd name="connsiteX1-53" fmla="*/ 12199620 w 12199925"/>
              <a:gd name="connsiteY1-54" fmla="*/ 0 h 1647986"/>
              <a:gd name="connsiteX2-55" fmla="*/ 12199620 w 12199925"/>
              <a:gd name="connsiteY2-56" fmla="*/ 1647986 h 1647986"/>
              <a:gd name="connsiteX3-57" fmla="*/ 0 w 12199925"/>
              <a:gd name="connsiteY3-58" fmla="*/ 1647986 h 1647986"/>
              <a:gd name="connsiteX4-59" fmla="*/ 0 w 12199925"/>
              <a:gd name="connsiteY4-60" fmla="*/ 857573 h 1647986"/>
              <a:gd name="connsiteX0-61" fmla="*/ 14515 w 12199925"/>
              <a:gd name="connsiteY0-62" fmla="*/ 567287 h 1647986"/>
              <a:gd name="connsiteX1-63" fmla="*/ 12199620 w 12199925"/>
              <a:gd name="connsiteY1-64" fmla="*/ 0 h 1647986"/>
              <a:gd name="connsiteX2-65" fmla="*/ 12199620 w 12199925"/>
              <a:gd name="connsiteY2-66" fmla="*/ 1647986 h 1647986"/>
              <a:gd name="connsiteX3-67" fmla="*/ 0 w 12199925"/>
              <a:gd name="connsiteY3-68" fmla="*/ 1647986 h 1647986"/>
              <a:gd name="connsiteX4-69" fmla="*/ 14515 w 12199925"/>
              <a:gd name="connsiteY4-70" fmla="*/ 567287 h 16479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9925" h="1647986">
                <a:moveTo>
                  <a:pt x="14515" y="567287"/>
                </a:moveTo>
                <a:lnTo>
                  <a:pt x="12199620" y="0"/>
                </a:lnTo>
                <a:cubicBezTo>
                  <a:pt x="12198562" y="466671"/>
                  <a:pt x="12200678" y="1181315"/>
                  <a:pt x="12199620" y="1647986"/>
                </a:cubicBezTo>
                <a:lnTo>
                  <a:pt x="0" y="1647986"/>
                </a:lnTo>
                <a:lnTo>
                  <a:pt x="14515" y="567287"/>
                </a:lnTo>
                <a:close/>
              </a:path>
            </a:pathLst>
          </a:custGeom>
          <a:solidFill>
            <a:srgbClr val="073E87"/>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ea"/>
              <a:sym typeface="+mn-lt"/>
            </a:endParaRPr>
          </a:p>
        </p:txBody>
      </p:sp>
      <p:sp>
        <p:nvSpPr>
          <p:cNvPr id="40966" name="文本框 1"/>
          <p:cNvSpPr txBox="1"/>
          <p:nvPr/>
        </p:nvSpPr>
        <p:spPr>
          <a:xfrm>
            <a:off x="1260475" y="2687638"/>
            <a:ext cx="7224713" cy="623887"/>
          </a:xfrm>
          <a:prstGeom prst="rect">
            <a:avLst/>
          </a:prstGeom>
          <a:noFill/>
          <a:ln w="9525">
            <a:noFill/>
          </a:ln>
        </p:spPr>
        <p:txBody>
          <a:bodyPr lIns="68580" tIns="34290" rIns="68580" bIns="3429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1. Introduction</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Tm="59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537116B5-C42C-E440-BE1C-CBDC8525715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lang="en-US" altLang="zh-CN" sz="14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4</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graphicFrame>
        <p:nvGraphicFramePr>
          <p:cNvPr id="3" name="表格 2">
            <a:extLst>
              <a:ext uri="{FF2B5EF4-FFF2-40B4-BE49-F238E27FC236}">
                <a16:creationId xmlns:a16="http://schemas.microsoft.com/office/drawing/2014/main" xmlns="" id="{EBD00278-4946-434E-96A1-FB3AC87814DB}"/>
              </a:ext>
            </a:extLst>
          </p:cNvPr>
          <p:cNvGraphicFramePr>
            <a:graphicFrameLocks noGrp="1"/>
          </p:cNvGraphicFramePr>
          <p:nvPr>
            <p:extLst>
              <p:ext uri="{D42A27DB-BD31-4B8C-83A1-F6EECF244321}">
                <p14:modId xmlns:p14="http://schemas.microsoft.com/office/powerpoint/2010/main" xmlns="" val="3061792658"/>
              </p:ext>
            </p:extLst>
          </p:nvPr>
        </p:nvGraphicFramePr>
        <p:xfrm>
          <a:off x="323528" y="1698059"/>
          <a:ext cx="7776864" cy="3606800"/>
        </p:xfrm>
        <a:graphic>
          <a:graphicData uri="http://schemas.openxmlformats.org/drawingml/2006/table">
            <a:tbl>
              <a:tblPr firstRow="1" bandRow="1">
                <a:tableStyleId>{5C22544A-7EE6-4342-B048-85BDC9FD1C3A}</a:tableStyleId>
              </a:tblPr>
              <a:tblGrid>
                <a:gridCol w="2530965">
                  <a:extLst>
                    <a:ext uri="{9D8B030D-6E8A-4147-A177-3AD203B41FA5}">
                      <a16:colId xmlns:a16="http://schemas.microsoft.com/office/drawing/2014/main" xmlns="" val="1194691451"/>
                    </a:ext>
                  </a:extLst>
                </a:gridCol>
                <a:gridCol w="5245899">
                  <a:extLst>
                    <a:ext uri="{9D8B030D-6E8A-4147-A177-3AD203B41FA5}">
                      <a16:colId xmlns:a16="http://schemas.microsoft.com/office/drawing/2014/main" xmlns="" val="1372821722"/>
                    </a:ext>
                  </a:extLst>
                </a:gridCol>
              </a:tblGrid>
              <a:tr h="370840">
                <a:tc>
                  <a:txBody>
                    <a:bodyPr/>
                    <a:lstStyle/>
                    <a:p>
                      <a:r>
                        <a:rPr lang="en-US" altLang="zh-CN" dirty="0"/>
                        <a:t>Parameter</a:t>
                      </a:r>
                      <a:endParaRPr lang="zh-CN" altLang="en-US" dirty="0"/>
                    </a:p>
                  </a:txBody>
                  <a:tcPr/>
                </a:tc>
                <a:tc>
                  <a:txBody>
                    <a:bodyPr/>
                    <a:lstStyle/>
                    <a:p>
                      <a:pPr algn="l"/>
                      <a:r>
                        <a:rPr lang="en-US" altLang="zh-CN" dirty="0"/>
                        <a:t>Value</a:t>
                      </a:r>
                      <a:endParaRPr lang="zh-CN" altLang="en-US" dirty="0"/>
                    </a:p>
                  </a:txBody>
                  <a:tcPr/>
                </a:tc>
                <a:extLst>
                  <a:ext uri="{0D108BD9-81ED-4DB2-BD59-A6C34878D82A}">
                    <a16:rowId xmlns:a16="http://schemas.microsoft.com/office/drawing/2014/main" xmlns="" val="3986387513"/>
                  </a:ext>
                </a:extLst>
              </a:tr>
              <a:tr h="370840">
                <a:tc>
                  <a:txBody>
                    <a:bodyPr/>
                    <a:lstStyle/>
                    <a:p>
                      <a:r>
                        <a:rPr lang="en-US" altLang="zh-CN" dirty="0"/>
                        <a:t>Energy</a:t>
                      </a:r>
                      <a:r>
                        <a:rPr lang="en-US" altLang="zh-CN" baseline="0" dirty="0"/>
                        <a:t> range</a:t>
                      </a:r>
                      <a:endParaRPr lang="zh-CN" altLang="en-US" dirty="0"/>
                    </a:p>
                  </a:txBody>
                  <a:tcPr/>
                </a:tc>
                <a:tc>
                  <a:txBody>
                    <a:bodyPr/>
                    <a:lstStyle/>
                    <a:p>
                      <a:pPr algn="l"/>
                      <a:r>
                        <a:rPr lang="en-US" altLang="zh-CN"/>
                        <a:t>400-950 </a:t>
                      </a:r>
                      <a:r>
                        <a:rPr lang="en-US" altLang="zh-CN" dirty="0"/>
                        <a:t>nm</a:t>
                      </a:r>
                      <a:endParaRPr lang="zh-CN" altLang="en-US" dirty="0"/>
                    </a:p>
                  </a:txBody>
                  <a:tcPr/>
                </a:tc>
                <a:extLst>
                  <a:ext uri="{0D108BD9-81ED-4DB2-BD59-A6C34878D82A}">
                    <a16:rowId xmlns:a16="http://schemas.microsoft.com/office/drawing/2014/main" xmlns="" val="953188098"/>
                  </a:ext>
                </a:extLst>
              </a:tr>
              <a:tr h="370840">
                <a:tc>
                  <a:txBody>
                    <a:bodyPr/>
                    <a:lstStyle/>
                    <a:p>
                      <a:r>
                        <a:rPr lang="en-US" altLang="zh-CN" dirty="0"/>
                        <a:t>Field of View</a:t>
                      </a:r>
                      <a:endParaRPr lang="zh-CN" altLang="en-US" dirty="0"/>
                    </a:p>
                  </a:txBody>
                  <a:tcPr/>
                </a:tc>
                <a:tc>
                  <a:txBody>
                    <a:bodyPr/>
                    <a:lstStyle/>
                    <a:p>
                      <a:pPr algn="l"/>
                      <a:r>
                        <a:rPr lang="en-US" altLang="zh-CN" dirty="0"/>
                        <a:t>21’</a:t>
                      </a:r>
                      <a:r>
                        <a:rPr lang="en-US" altLang="zh-CN" baseline="0" dirty="0"/>
                        <a:t> x 21’</a:t>
                      </a:r>
                    </a:p>
                  </a:txBody>
                  <a:tcPr/>
                </a:tc>
                <a:extLst>
                  <a:ext uri="{0D108BD9-81ED-4DB2-BD59-A6C34878D82A}">
                    <a16:rowId xmlns:a16="http://schemas.microsoft.com/office/drawing/2014/main" xmlns="" val="4172247843"/>
                  </a:ext>
                </a:extLst>
              </a:tr>
              <a:tr h="370840">
                <a:tc>
                  <a:txBody>
                    <a:bodyPr/>
                    <a:lstStyle/>
                    <a:p>
                      <a:r>
                        <a:rPr lang="en-US" altLang="zh-CN" dirty="0"/>
                        <a:t>Aperture(diameter)</a:t>
                      </a:r>
                      <a:endParaRPr lang="zh-CN" altLang="en-US" dirty="0"/>
                    </a:p>
                  </a:txBody>
                  <a:tcPr/>
                </a:tc>
                <a:tc>
                  <a:txBody>
                    <a:bodyPr/>
                    <a:lstStyle/>
                    <a:p>
                      <a:pPr algn="l"/>
                      <a:r>
                        <a:rPr lang="en-US" altLang="zh-CN" dirty="0"/>
                        <a:t>1</a:t>
                      </a:r>
                      <a:r>
                        <a:rPr lang="en-US" altLang="zh-CN" baseline="0" dirty="0"/>
                        <a:t> m</a:t>
                      </a:r>
                      <a:endParaRPr lang="zh-CN" altLang="en-US" dirty="0"/>
                    </a:p>
                  </a:txBody>
                  <a:tcPr/>
                </a:tc>
                <a:extLst>
                  <a:ext uri="{0D108BD9-81ED-4DB2-BD59-A6C34878D82A}">
                    <a16:rowId xmlns:a16="http://schemas.microsoft.com/office/drawing/2014/main" xmlns="" val="1175621590"/>
                  </a:ext>
                </a:extLst>
              </a:tr>
              <a:tr h="370840">
                <a:tc>
                  <a:txBody>
                    <a:bodyPr/>
                    <a:lstStyle/>
                    <a:p>
                      <a:r>
                        <a:rPr lang="en-US" altLang="zh-CN" dirty="0"/>
                        <a:t>Channels</a:t>
                      </a:r>
                      <a:endParaRPr lang="zh-CN" altLang="en-US" dirty="0"/>
                    </a:p>
                  </a:txBody>
                  <a:tcPr/>
                </a:tc>
                <a:tc>
                  <a:txBody>
                    <a:bodyPr/>
                    <a:lstStyle/>
                    <a:p>
                      <a:pPr algn="l"/>
                      <a:r>
                        <a:rPr lang="en-US" altLang="zh-CN" dirty="0"/>
                        <a:t>3 channels</a:t>
                      </a:r>
                      <a:r>
                        <a:rPr lang="en-US" altLang="zh-CN" baseline="0" dirty="0"/>
                        <a:t> of </a:t>
                      </a:r>
                      <a:r>
                        <a:rPr lang="en-US" altLang="zh-CN" baseline="0" dirty="0" err="1"/>
                        <a:t>g,r,i</a:t>
                      </a:r>
                      <a:r>
                        <a:rPr lang="zh-CN" altLang="en-US" baseline="0" dirty="0"/>
                        <a:t> </a:t>
                      </a:r>
                      <a:endParaRPr lang="en-US" altLang="zh-CN" baseline="0" dirty="0"/>
                    </a:p>
                  </a:txBody>
                  <a:tcPr/>
                </a:tc>
                <a:extLst>
                  <a:ext uri="{0D108BD9-81ED-4DB2-BD59-A6C34878D82A}">
                    <a16:rowId xmlns:a16="http://schemas.microsoft.com/office/drawing/2014/main" xmlns="" val="3937320219"/>
                  </a:ext>
                </a:extLst>
              </a:tr>
              <a:tr h="370840">
                <a:tc>
                  <a:txBody>
                    <a:bodyPr/>
                    <a:lstStyle/>
                    <a:p>
                      <a:r>
                        <a:rPr lang="en-US" altLang="zh-CN" dirty="0"/>
                        <a:t>Detector </a:t>
                      </a:r>
                      <a:endParaRPr lang="zh-CN" altLang="en-US" dirty="0"/>
                    </a:p>
                  </a:txBody>
                  <a:tcPr/>
                </a:tc>
                <a:tc>
                  <a:txBody>
                    <a:bodyPr/>
                    <a:lstStyle/>
                    <a:p>
                      <a:pPr algn="l"/>
                      <a:r>
                        <a:rPr lang="en-US" altLang="zh-CN" dirty="0"/>
                        <a:t>3</a:t>
                      </a:r>
                      <a:r>
                        <a:rPr lang="en-US" altLang="zh-CN" baseline="0" dirty="0"/>
                        <a:t> CCD camera mounted</a:t>
                      </a:r>
                      <a:endParaRPr lang="zh-CN" altLang="en-US" dirty="0"/>
                    </a:p>
                  </a:txBody>
                  <a:tcPr/>
                </a:tc>
                <a:extLst>
                  <a:ext uri="{0D108BD9-81ED-4DB2-BD59-A6C34878D82A}">
                    <a16:rowId xmlns:a16="http://schemas.microsoft.com/office/drawing/2014/main" xmlns="" val="4113059990"/>
                  </a:ext>
                </a:extLst>
              </a:tr>
              <a:tr h="439256">
                <a:tc>
                  <a:txBody>
                    <a:bodyPr/>
                    <a:lstStyle/>
                    <a:p>
                      <a:r>
                        <a:rPr lang="en-US" altLang="zh-CN" dirty="0"/>
                        <a:t>Sensitivity  (AB</a:t>
                      </a:r>
                      <a:r>
                        <a:rPr lang="en-US" altLang="zh-CN" baseline="0" dirty="0"/>
                        <a:t> </a:t>
                      </a:r>
                      <a:r>
                        <a:rPr lang="en-US" altLang="zh-CN" dirty="0"/>
                        <a:t>mag, 5 sigma) </a:t>
                      </a:r>
                      <a:endParaRPr lang="zh-CN" altLang="en-US" dirty="0"/>
                    </a:p>
                  </a:txBody>
                  <a:tcPr/>
                </a:tc>
                <a:tc>
                  <a:txBody>
                    <a:bodyPr/>
                    <a:lstStyle/>
                    <a:p>
                      <a:pPr algn="l"/>
                      <a:r>
                        <a:rPr lang="en-US" altLang="zh-CN" dirty="0"/>
                        <a:t>Mag(r) = 19</a:t>
                      </a:r>
                      <a:r>
                        <a:rPr lang="en-US" altLang="zh-CN" baseline="0" dirty="0"/>
                        <a:t> @</a:t>
                      </a:r>
                      <a:r>
                        <a:rPr lang="en-US" altLang="zh-CN" dirty="0"/>
                        <a:t>100s (new Moon)</a:t>
                      </a:r>
                      <a:endParaRPr lang="zh-CN" altLang="en-US" dirty="0"/>
                    </a:p>
                  </a:txBody>
                  <a:tcPr/>
                </a:tc>
                <a:extLst>
                  <a:ext uri="{0D108BD9-81ED-4DB2-BD59-A6C34878D82A}">
                    <a16:rowId xmlns:a16="http://schemas.microsoft.com/office/drawing/2014/main" xmlns="" val="3182387204"/>
                  </a:ext>
                </a:extLst>
              </a:tr>
              <a:tr h="370840">
                <a:tc>
                  <a:txBody>
                    <a:bodyPr/>
                    <a:lstStyle/>
                    <a:p>
                      <a:r>
                        <a:rPr lang="en-US" altLang="zh-CN" dirty="0"/>
                        <a:t>Localization</a:t>
                      </a:r>
                      <a:r>
                        <a:rPr lang="en-US" altLang="zh-CN" baseline="0" dirty="0"/>
                        <a:t> accuracy</a:t>
                      </a:r>
                      <a:endParaRPr lang="zh-CN" altLang="en-US" dirty="0"/>
                    </a:p>
                  </a:txBody>
                  <a:tcPr/>
                </a:tc>
                <a:tc>
                  <a:txBody>
                    <a:bodyPr/>
                    <a:lstStyle/>
                    <a:p>
                      <a:pPr algn="l"/>
                      <a:r>
                        <a:rPr lang="en-US" altLang="zh-CN" dirty="0"/>
                        <a:t>0.5 </a:t>
                      </a:r>
                      <a:r>
                        <a:rPr lang="en-US" altLang="zh-CN" dirty="0" err="1"/>
                        <a:t>arcsec</a:t>
                      </a:r>
                      <a:endParaRPr lang="zh-CN" altLang="en-US" dirty="0"/>
                    </a:p>
                  </a:txBody>
                  <a:tcPr/>
                </a:tc>
                <a:extLst>
                  <a:ext uri="{0D108BD9-81ED-4DB2-BD59-A6C34878D82A}">
                    <a16:rowId xmlns:a16="http://schemas.microsoft.com/office/drawing/2014/main" xmlns="" val="1970756440"/>
                  </a:ext>
                </a:extLst>
              </a:tr>
              <a:tr h="370840">
                <a:tc>
                  <a:txBody>
                    <a:bodyPr/>
                    <a:lstStyle/>
                    <a:p>
                      <a:r>
                        <a:rPr lang="en-US" altLang="zh-CN" dirty="0"/>
                        <a:t>Observation rate</a:t>
                      </a:r>
                      <a:endParaRPr lang="zh-CN" altLang="en-US" dirty="0"/>
                    </a:p>
                  </a:txBody>
                  <a:tcPr/>
                </a:tc>
                <a:tc>
                  <a:txBody>
                    <a:bodyPr/>
                    <a:lstStyle/>
                    <a:p>
                      <a:pPr algn="l"/>
                      <a:r>
                        <a:rPr lang="en-US" altLang="zh-CN" dirty="0"/>
                        <a:t>&gt;20% burst</a:t>
                      </a:r>
                      <a:r>
                        <a:rPr lang="en-US" altLang="zh-CN" baseline="0" dirty="0"/>
                        <a:t> triggered by ECLAIRs</a:t>
                      </a:r>
                    </a:p>
                  </a:txBody>
                  <a:tcPr/>
                </a:tc>
                <a:extLst>
                  <a:ext uri="{0D108BD9-81ED-4DB2-BD59-A6C34878D82A}">
                    <a16:rowId xmlns:a16="http://schemas.microsoft.com/office/drawing/2014/main" xmlns="" val="4204311061"/>
                  </a:ext>
                </a:extLst>
              </a:tr>
            </a:tbl>
          </a:graphicData>
        </a:graphic>
      </p:graphicFrame>
      <p:sp>
        <p:nvSpPr>
          <p:cNvPr id="4" name="文本框 3">
            <a:extLst>
              <a:ext uri="{FF2B5EF4-FFF2-40B4-BE49-F238E27FC236}">
                <a16:creationId xmlns:a16="http://schemas.microsoft.com/office/drawing/2014/main" xmlns="" id="{A7CEA8B5-B2E5-974B-89D6-1FD64DBFCBB6}"/>
              </a:ext>
            </a:extLst>
          </p:cNvPr>
          <p:cNvSpPr txBox="1"/>
          <p:nvPr/>
        </p:nvSpPr>
        <p:spPr>
          <a:xfrm>
            <a:off x="179512" y="1268760"/>
            <a:ext cx="3528392" cy="369332"/>
          </a:xfrm>
          <a:prstGeom prst="rect">
            <a:avLst/>
          </a:prstGeom>
          <a:noFill/>
        </p:spPr>
        <p:txBody>
          <a:bodyPr wrap="square" rtlCol="0">
            <a:spAutoFit/>
          </a:bodyPr>
          <a:lstStyle/>
          <a:p>
            <a:pPr marL="285750" indent="-285750">
              <a:buFont typeface="Wingdings" charset="2"/>
              <a:buChar char="l"/>
            </a:pPr>
            <a:r>
              <a:rPr lang="en-US" altLang="zh-CN" dirty="0"/>
              <a:t>Main characteristics of CGFT</a:t>
            </a:r>
            <a:endParaRPr lang="zh-CN" altLang="en-US" dirty="0"/>
          </a:p>
        </p:txBody>
      </p:sp>
      <p:sp>
        <p:nvSpPr>
          <p:cNvPr id="5" name="文本框 4">
            <a:extLst>
              <a:ext uri="{FF2B5EF4-FFF2-40B4-BE49-F238E27FC236}">
                <a16:creationId xmlns:a16="http://schemas.microsoft.com/office/drawing/2014/main" xmlns="" id="{4AA5A093-6249-7742-A885-00F022FA1DA4}"/>
              </a:ext>
            </a:extLst>
          </p:cNvPr>
          <p:cNvSpPr txBox="1"/>
          <p:nvPr/>
        </p:nvSpPr>
        <p:spPr>
          <a:xfrm>
            <a:off x="3617588" y="1268760"/>
            <a:ext cx="2287806" cy="369332"/>
          </a:xfrm>
          <a:prstGeom prst="rect">
            <a:avLst/>
          </a:prstGeom>
          <a:noFill/>
        </p:spPr>
        <p:txBody>
          <a:bodyPr wrap="none" rtlCol="0">
            <a:spAutoFit/>
          </a:bodyPr>
          <a:lstStyle/>
          <a:p>
            <a:r>
              <a:rPr kumimoji="1" lang="en-US" altLang="zh-CN" dirty="0">
                <a:solidFill>
                  <a:schemeClr val="bg1">
                    <a:lumMod val="65000"/>
                  </a:schemeClr>
                </a:solidFill>
              </a:rPr>
              <a:t>(From</a:t>
            </a:r>
            <a:r>
              <a:rPr kumimoji="1" lang="zh-CN" altLang="en-US" dirty="0">
                <a:solidFill>
                  <a:schemeClr val="bg1">
                    <a:lumMod val="65000"/>
                  </a:schemeClr>
                </a:solidFill>
              </a:rPr>
              <a:t> </a:t>
            </a:r>
            <a:r>
              <a:rPr kumimoji="1" lang="en-US" altLang="zh-CN" dirty="0">
                <a:solidFill>
                  <a:schemeClr val="bg1">
                    <a:lumMod val="65000"/>
                  </a:schemeClr>
                </a:solidFill>
              </a:rPr>
              <a:t>requirements)</a:t>
            </a:r>
            <a:endParaRPr kumimoji="1" lang="zh-CN" altLang="en-US" dirty="0">
              <a:solidFill>
                <a:schemeClr val="bg1">
                  <a:lumMod val="65000"/>
                </a:schemeClr>
              </a:solidFill>
            </a:endParaRPr>
          </a:p>
        </p:txBody>
      </p:sp>
    </p:spTree>
    <p:extLst>
      <p:ext uri="{BB962C8B-B14F-4D97-AF65-F5344CB8AC3E}">
        <p14:creationId xmlns:p14="http://schemas.microsoft.com/office/powerpoint/2010/main" xmlns="" val="2446280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xmlns="" id="{537116B5-C42C-E440-BE1C-CBDC8525715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2F5A0DAF-852F-40F6-97FB-3E72193CA5F3}" type="slidenum">
              <a:rPr kumimoji="0" lang="en-US" altLang="zh-CN" sz="1400" b="0" i="0" u="none" strike="noStrike" kern="1200" cap="none" spc="0" normalizeH="0" baseline="0" noProof="1"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defRPr/>
              </a:pPr>
              <a:t>5</a:t>
            </a:fld>
            <a:endParaRPr kumimoji="0" lang="zh-CN" altLang="en-US" sz="14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Rectangle 1">
            <a:extLst>
              <a:ext uri="{FF2B5EF4-FFF2-40B4-BE49-F238E27FC236}">
                <a16:creationId xmlns:a16="http://schemas.microsoft.com/office/drawing/2014/main" xmlns="" id="{CF441663-BA22-0141-82AB-E30B03AEC647}"/>
              </a:ext>
            </a:extLst>
          </p:cNvPr>
          <p:cNvSpPr>
            <a:spLocks noChangeArrowheads="1"/>
          </p:cNvSpPr>
          <p:nvPr/>
        </p:nvSpPr>
        <p:spPr bwMode="auto">
          <a:xfrm flipV="1">
            <a:off x="0" y="-16609"/>
            <a:ext cx="9036372" cy="45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4" name="文本框 3">
            <a:extLst>
              <a:ext uri="{FF2B5EF4-FFF2-40B4-BE49-F238E27FC236}">
                <a16:creationId xmlns:a16="http://schemas.microsoft.com/office/drawing/2014/main" xmlns="" id="{64DB63C3-D7BD-B345-893D-DE913147C5C7}"/>
              </a:ext>
            </a:extLst>
          </p:cNvPr>
          <p:cNvSpPr txBox="1"/>
          <p:nvPr/>
        </p:nvSpPr>
        <p:spPr>
          <a:xfrm>
            <a:off x="0" y="142415"/>
            <a:ext cx="2169891" cy="369332"/>
          </a:xfrm>
          <a:prstGeom prst="rect">
            <a:avLst/>
          </a:prstGeom>
          <a:noFill/>
        </p:spPr>
        <p:txBody>
          <a:bodyPr wrap="square" rtlCol="0">
            <a:spAutoFit/>
          </a:bodyPr>
          <a:lstStyle/>
          <a:p>
            <a:pPr marL="285750" indent="-285750">
              <a:buFont typeface="Wingdings" panose="05000000000000000000" pitchFamily="2" charset="2"/>
              <a:buChar char="p"/>
            </a:pPr>
            <a:r>
              <a:rPr lang="en-US" altLang="zh-CN" dirty="0"/>
              <a:t>Sites @map:</a:t>
            </a:r>
            <a:endParaRPr lang="zh-CN" altLang="en-US" dirty="0"/>
          </a:p>
        </p:txBody>
      </p:sp>
      <p:grpSp>
        <p:nvGrpSpPr>
          <p:cNvPr id="5" name="组 3">
            <a:extLst>
              <a:ext uri="{FF2B5EF4-FFF2-40B4-BE49-F238E27FC236}">
                <a16:creationId xmlns:a16="http://schemas.microsoft.com/office/drawing/2014/main" xmlns="" id="{69A788D6-21BD-934E-A760-8BD806CA450C}"/>
              </a:ext>
            </a:extLst>
          </p:cNvPr>
          <p:cNvGrpSpPr/>
          <p:nvPr/>
        </p:nvGrpSpPr>
        <p:grpSpPr>
          <a:xfrm>
            <a:off x="0" y="1180206"/>
            <a:ext cx="9036372" cy="4464434"/>
            <a:chOff x="40459" y="472699"/>
            <a:chExt cx="9063082" cy="5680099"/>
          </a:xfrm>
        </p:grpSpPr>
        <p:grpSp>
          <p:nvGrpSpPr>
            <p:cNvPr id="6" name="组 2">
              <a:extLst>
                <a:ext uri="{FF2B5EF4-FFF2-40B4-BE49-F238E27FC236}">
                  <a16:creationId xmlns:a16="http://schemas.microsoft.com/office/drawing/2014/main" xmlns="" id="{D1A520C3-FDC3-E641-9364-7BC0282B7B6F}"/>
                </a:ext>
              </a:extLst>
            </p:cNvPr>
            <p:cNvGrpSpPr/>
            <p:nvPr/>
          </p:nvGrpSpPr>
          <p:grpSpPr>
            <a:xfrm>
              <a:off x="40459" y="472699"/>
              <a:ext cx="9063082" cy="5680099"/>
              <a:chOff x="40459" y="472699"/>
              <a:chExt cx="9063082" cy="5680099"/>
            </a:xfrm>
          </p:grpSpPr>
          <p:pic>
            <p:nvPicPr>
              <p:cNvPr id="9" name="图片 8">
                <a:extLst>
                  <a:ext uri="{FF2B5EF4-FFF2-40B4-BE49-F238E27FC236}">
                    <a16:creationId xmlns:a16="http://schemas.microsoft.com/office/drawing/2014/main" xmlns="" id="{099C914A-B2D5-9146-B3DD-8F5412CB26EF}"/>
                  </a:ext>
                </a:extLst>
              </p:cNvPr>
              <p:cNvPicPr>
                <a:picLocks noChangeAspect="1"/>
              </p:cNvPicPr>
              <p:nvPr/>
            </p:nvPicPr>
            <p:blipFill>
              <a:blip r:embed="rId2" cstate="print"/>
              <a:stretch>
                <a:fillRect/>
              </a:stretch>
            </p:blipFill>
            <p:spPr>
              <a:xfrm>
                <a:off x="40459" y="472699"/>
                <a:ext cx="9063082" cy="5680099"/>
              </a:xfrm>
              <a:prstGeom prst="rect">
                <a:avLst/>
              </a:prstGeom>
            </p:spPr>
          </p:pic>
          <p:sp>
            <p:nvSpPr>
              <p:cNvPr id="10" name="三角形 9">
                <a:extLst>
                  <a:ext uri="{FF2B5EF4-FFF2-40B4-BE49-F238E27FC236}">
                    <a16:creationId xmlns:a16="http://schemas.microsoft.com/office/drawing/2014/main" xmlns="" id="{AD0AC16B-D1C2-4F40-958F-BC1659925970}"/>
                  </a:ext>
                </a:extLst>
              </p:cNvPr>
              <p:cNvSpPr/>
              <p:nvPr/>
            </p:nvSpPr>
            <p:spPr>
              <a:xfrm>
                <a:off x="1732139" y="4280590"/>
                <a:ext cx="216024" cy="216024"/>
              </a:xfrm>
              <a:prstGeom prst="triangl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三角形 10">
                <a:extLst>
                  <a:ext uri="{FF2B5EF4-FFF2-40B4-BE49-F238E27FC236}">
                    <a16:creationId xmlns:a16="http://schemas.microsoft.com/office/drawing/2014/main" xmlns="" id="{616491B6-B856-8040-8EC9-732A527C6C22}"/>
                  </a:ext>
                </a:extLst>
              </p:cNvPr>
              <p:cNvSpPr/>
              <p:nvPr/>
            </p:nvSpPr>
            <p:spPr>
              <a:xfrm>
                <a:off x="7492779" y="824206"/>
                <a:ext cx="216024" cy="216024"/>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xmlns="" id="{0F8DA970-DC89-DC4D-8ED3-2F83E73607C5}"/>
                  </a:ext>
                </a:extLst>
              </p:cNvPr>
              <p:cNvSpPr txBox="1"/>
              <p:nvPr/>
            </p:nvSpPr>
            <p:spPr>
              <a:xfrm>
                <a:off x="796036" y="3992558"/>
                <a:ext cx="1152127" cy="369332"/>
              </a:xfrm>
              <a:prstGeom prst="rect">
                <a:avLst/>
              </a:prstGeom>
              <a:noFill/>
            </p:spPr>
            <p:txBody>
              <a:bodyPr wrap="square" rtlCol="0">
                <a:spAutoFit/>
              </a:bodyPr>
              <a:lstStyle/>
              <a:p>
                <a:r>
                  <a:rPr kumimoji="1" lang="en-US" altLang="zh-CN" dirty="0" err="1">
                    <a:solidFill>
                      <a:schemeClr val="accent5">
                        <a:lumMod val="50000"/>
                      </a:schemeClr>
                    </a:solidFill>
                  </a:rPr>
                  <a:t>xinglong</a:t>
                </a:r>
                <a:endParaRPr kumimoji="1" lang="zh-CN" altLang="en-US" dirty="0">
                  <a:solidFill>
                    <a:schemeClr val="accent5">
                      <a:lumMod val="50000"/>
                    </a:schemeClr>
                  </a:solidFill>
                </a:endParaRPr>
              </a:p>
            </p:txBody>
          </p:sp>
          <p:sp>
            <p:nvSpPr>
              <p:cNvPr id="13" name="文本框 12">
                <a:extLst>
                  <a:ext uri="{FF2B5EF4-FFF2-40B4-BE49-F238E27FC236}">
                    <a16:creationId xmlns:a16="http://schemas.microsoft.com/office/drawing/2014/main" xmlns="" id="{57C88850-E38A-414D-A2B3-C9D1DD4EC912}"/>
                  </a:ext>
                </a:extLst>
              </p:cNvPr>
              <p:cNvSpPr txBox="1"/>
              <p:nvPr/>
            </p:nvSpPr>
            <p:spPr>
              <a:xfrm>
                <a:off x="6916715" y="1034144"/>
                <a:ext cx="1152127" cy="369332"/>
              </a:xfrm>
              <a:prstGeom prst="rect">
                <a:avLst/>
              </a:prstGeom>
              <a:noFill/>
            </p:spPr>
            <p:txBody>
              <a:bodyPr wrap="square" rtlCol="0">
                <a:spAutoFit/>
              </a:bodyPr>
              <a:lstStyle/>
              <a:p>
                <a:r>
                  <a:rPr kumimoji="1" lang="en-US" altLang="zh-CN" dirty="0">
                    <a:solidFill>
                      <a:srgbClr val="C00000"/>
                    </a:solidFill>
                  </a:rPr>
                  <a:t>Jilin obs. </a:t>
                </a:r>
                <a:endParaRPr kumimoji="1" lang="zh-CN" altLang="en-US" dirty="0">
                  <a:solidFill>
                    <a:srgbClr val="C00000"/>
                  </a:solidFill>
                </a:endParaRPr>
              </a:p>
            </p:txBody>
          </p:sp>
        </p:grpSp>
        <p:sp>
          <p:nvSpPr>
            <p:cNvPr id="7" name="文本框 6">
              <a:extLst>
                <a:ext uri="{FF2B5EF4-FFF2-40B4-BE49-F238E27FC236}">
                  <a16:creationId xmlns:a16="http://schemas.microsoft.com/office/drawing/2014/main" xmlns="" id="{574EC648-C163-7C41-B70F-61A8E339DF3F}"/>
                </a:ext>
              </a:extLst>
            </p:cNvPr>
            <p:cNvSpPr txBox="1"/>
            <p:nvPr/>
          </p:nvSpPr>
          <p:spPr>
            <a:xfrm>
              <a:off x="335210" y="4508751"/>
              <a:ext cx="885337" cy="372602"/>
            </a:xfrm>
            <a:prstGeom prst="rect">
              <a:avLst/>
            </a:prstGeom>
            <a:noFill/>
          </p:spPr>
          <p:txBody>
            <a:bodyPr wrap="square" rtlCol="0">
              <a:spAutoFit/>
            </a:bodyPr>
            <a:lstStyle/>
            <a:p>
              <a:r>
                <a:rPr lang="en-US" altLang="zh-CN" dirty="0">
                  <a:solidFill>
                    <a:srgbClr val="C00000"/>
                  </a:solidFill>
                </a:rPr>
                <a:t>Beijing</a:t>
              </a:r>
              <a:endParaRPr lang="zh-CN" altLang="en-US" dirty="0">
                <a:solidFill>
                  <a:srgbClr val="C00000"/>
                </a:solidFill>
              </a:endParaRPr>
            </a:p>
          </p:txBody>
        </p:sp>
        <p:sp>
          <p:nvSpPr>
            <p:cNvPr id="8" name="等腰三角形 18">
              <a:extLst>
                <a:ext uri="{FF2B5EF4-FFF2-40B4-BE49-F238E27FC236}">
                  <a16:creationId xmlns:a16="http://schemas.microsoft.com/office/drawing/2014/main" xmlns="" id="{DDC42C9D-09E8-FC40-BDEE-CD580C84837D}"/>
                </a:ext>
              </a:extLst>
            </p:cNvPr>
            <p:cNvSpPr/>
            <p:nvPr/>
          </p:nvSpPr>
          <p:spPr>
            <a:xfrm rot="10585626">
              <a:off x="906868" y="4947759"/>
              <a:ext cx="337013" cy="244018"/>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14420D10-F540-8749-98D2-946DD2EE659B}"/>
              </a:ext>
            </a:extLst>
          </p:cNvPr>
          <p:cNvSpPr/>
          <p:nvPr/>
        </p:nvSpPr>
        <p:spPr>
          <a:xfrm>
            <a:off x="193277" y="5644640"/>
            <a:ext cx="3202220" cy="1200329"/>
          </a:xfrm>
          <a:prstGeom prst="rect">
            <a:avLst/>
          </a:prstGeom>
          <a:solidFill>
            <a:schemeClr val="bg1"/>
          </a:solidFill>
        </p:spPr>
        <p:txBody>
          <a:bodyPr wrap="square">
            <a:spAutoFit/>
          </a:bodyPr>
          <a:lstStyle/>
          <a:p>
            <a:pPr algn="ctr"/>
            <a:r>
              <a:rPr lang="en-US" altLang="zh-CN" b="1" kern="0" dirty="0">
                <a:solidFill>
                  <a:schemeClr val="accent6">
                    <a:lumMod val="50000"/>
                  </a:schemeClr>
                </a:solidFill>
                <a:latin typeface="Times New Roman" charset="0"/>
                <a:ea typeface="Times New Roman" charset="0"/>
                <a:cs typeface="Times New Roman" charset="0"/>
              </a:rPr>
              <a:t>Jilin</a:t>
            </a:r>
          </a:p>
          <a:p>
            <a:r>
              <a:rPr lang="en-US" altLang="zh-CN" kern="0" dirty="0">
                <a:latin typeface="Times New Roman" charset="0"/>
                <a:ea typeface="Times New Roman" charset="0"/>
                <a:cs typeface="Times New Roman" charset="0"/>
              </a:rPr>
              <a:t>Longitude: </a:t>
            </a:r>
            <a:r>
              <a:rPr lang="en-US" altLang="zh-CN" kern="0" dirty="0">
                <a:solidFill>
                  <a:srgbClr val="C00000"/>
                </a:solidFill>
                <a:latin typeface="Times New Roman" charset="0"/>
                <a:ea typeface="Times New Roman" charset="0"/>
                <a:cs typeface="Times New Roman" charset="0"/>
              </a:rPr>
              <a:t>126d 19m 49.66s   </a:t>
            </a:r>
          </a:p>
          <a:p>
            <a:r>
              <a:rPr lang="en-US" altLang="zh-CN" kern="0" dirty="0">
                <a:latin typeface="Times New Roman" charset="0"/>
                <a:ea typeface="Times New Roman" charset="0"/>
                <a:cs typeface="Times New Roman" charset="0"/>
              </a:rPr>
              <a:t>Latitude.  :   </a:t>
            </a:r>
            <a:r>
              <a:rPr lang="en-US" altLang="zh-CN" kern="0" dirty="0">
                <a:solidFill>
                  <a:srgbClr val="C00000"/>
                </a:solidFill>
                <a:latin typeface="Times New Roman" charset="0"/>
                <a:ea typeface="Times New Roman" charset="0"/>
                <a:cs typeface="Times New Roman" charset="0"/>
              </a:rPr>
              <a:t>43d 49m 27.76s </a:t>
            </a:r>
          </a:p>
          <a:p>
            <a:r>
              <a:rPr lang="en-US" altLang="zh-CN" kern="0" dirty="0">
                <a:latin typeface="Times New Roman" charset="0"/>
                <a:ea typeface="Times New Roman" charset="0"/>
                <a:cs typeface="Times New Roman" charset="0"/>
              </a:rPr>
              <a:t>Altitude.   :   </a:t>
            </a:r>
            <a:r>
              <a:rPr lang="en-US" altLang="zh-CN" kern="0" dirty="0">
                <a:solidFill>
                  <a:srgbClr val="C00000"/>
                </a:solidFill>
                <a:latin typeface="Times New Roman" charset="0"/>
                <a:ea typeface="Times New Roman" charset="0"/>
                <a:cs typeface="Times New Roman" charset="0"/>
              </a:rPr>
              <a:t>320 m</a:t>
            </a:r>
            <a:r>
              <a:rPr lang="zh-CN" altLang="zh-CN" dirty="0">
                <a:solidFill>
                  <a:srgbClr val="C00000"/>
                </a:solidFill>
                <a:latin typeface="Times New Roman" charset="0"/>
                <a:ea typeface="Times New Roman" charset="0"/>
                <a:cs typeface="Times New Roman" charset="0"/>
              </a:rPr>
              <a:t> </a:t>
            </a:r>
            <a:endParaRPr lang="zh-CN" altLang="en-US" dirty="0">
              <a:solidFill>
                <a:srgbClr val="C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xmlns="" val="1391949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4"/>
          <p:cNvSpPr txBox="1"/>
          <p:nvPr/>
        </p:nvSpPr>
        <p:spPr>
          <a:xfrm>
            <a:off x="684213" y="1238250"/>
            <a:ext cx="9586912" cy="58420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b="1" dirty="0">
                <a:solidFill>
                  <a:srgbClr val="0000FF"/>
                </a:solidFill>
                <a:latin typeface="Times New Roman" panose="02020603050405020304" pitchFamily="18" charset="0"/>
                <a:ea typeface="微软雅黑" panose="020B0503020204020204" pitchFamily="34" charset="-122"/>
              </a:rPr>
              <a:t>1.1 About the Changchun Observatory</a:t>
            </a:r>
            <a:endParaRPr lang="zh-CN" altLang="en-US" b="1" dirty="0">
              <a:solidFill>
                <a:srgbClr val="0000FF"/>
              </a:solidFill>
              <a:latin typeface="Times New Roman" panose="02020603050405020304" pitchFamily="18" charset="0"/>
              <a:ea typeface="微软雅黑" panose="020B0503020204020204" pitchFamily="34" charset="-122"/>
            </a:endParaRPr>
          </a:p>
        </p:txBody>
      </p:sp>
      <p:grpSp>
        <p:nvGrpSpPr>
          <p:cNvPr id="2" name="组合 1"/>
          <p:cNvGrpSpPr/>
          <p:nvPr/>
        </p:nvGrpSpPr>
        <p:grpSpPr>
          <a:xfrm>
            <a:off x="119063" y="2017713"/>
            <a:ext cx="8620125" cy="4173537"/>
            <a:chOff x="119063" y="2017713"/>
            <a:chExt cx="8620125" cy="4173537"/>
          </a:xfrm>
        </p:grpSpPr>
        <p:pic>
          <p:nvPicPr>
            <p:cNvPr id="41992" name="图片 1"/>
            <p:cNvPicPr>
              <a:picLocks noChangeAspect="1"/>
            </p:cNvPicPr>
            <p:nvPr/>
          </p:nvPicPr>
          <p:blipFill>
            <a:blip r:embed="rId2" cstate="print"/>
            <a:stretch>
              <a:fillRect/>
            </a:stretch>
          </p:blipFill>
          <p:spPr>
            <a:xfrm>
              <a:off x="119063" y="2725738"/>
              <a:ext cx="1873250" cy="1855787"/>
            </a:xfrm>
            <a:prstGeom prst="rect">
              <a:avLst/>
            </a:prstGeom>
            <a:noFill/>
            <a:ln w="9525">
              <a:noFill/>
            </a:ln>
          </p:spPr>
        </p:pic>
        <p:grpSp>
          <p:nvGrpSpPr>
            <p:cNvPr id="41993" name="组合 213"/>
            <p:cNvGrpSpPr/>
            <p:nvPr/>
          </p:nvGrpSpPr>
          <p:grpSpPr>
            <a:xfrm>
              <a:off x="1055688" y="2017713"/>
              <a:ext cx="5716587" cy="3914775"/>
              <a:chOff x="5379" y="3629"/>
              <a:chExt cx="4235" cy="2929"/>
            </a:xfrm>
          </p:grpSpPr>
          <p:sp>
            <p:nvSpPr>
              <p:cNvPr id="42015" name="Freeform 99"/>
              <p:cNvSpPr/>
              <p:nvPr/>
            </p:nvSpPr>
            <p:spPr>
              <a:xfrm>
                <a:off x="8039" y="5288"/>
                <a:ext cx="830" cy="828"/>
              </a:xfrm>
              <a:custGeom>
                <a:avLst/>
                <a:gdLst>
                  <a:gd name="txL" fmla="*/ 0 w 860"/>
                  <a:gd name="txT" fmla="*/ 0 h 858"/>
                  <a:gd name="txR" fmla="*/ 860 w 860"/>
                  <a:gd name="txB" fmla="*/ 858 h 858"/>
                </a:gdLst>
                <a:ahLst/>
                <a:cxnLst>
                  <a:cxn ang="0">
                    <a:pos x="103" y="82"/>
                  </a:cxn>
                  <a:cxn ang="0">
                    <a:pos x="101" y="85"/>
                  </a:cxn>
                  <a:cxn ang="0">
                    <a:pos x="98" y="87"/>
                  </a:cxn>
                  <a:cxn ang="0">
                    <a:pos x="94" y="88"/>
                  </a:cxn>
                  <a:cxn ang="0">
                    <a:pos x="89" y="89"/>
                  </a:cxn>
                  <a:cxn ang="0">
                    <a:pos x="85" y="93"/>
                  </a:cxn>
                  <a:cxn ang="0">
                    <a:pos x="80" y="97"/>
                  </a:cxn>
                  <a:cxn ang="0">
                    <a:pos x="76" y="99"/>
                  </a:cxn>
                  <a:cxn ang="0">
                    <a:pos x="73" y="101"/>
                  </a:cxn>
                  <a:cxn ang="0">
                    <a:pos x="70" y="105"/>
                  </a:cxn>
                  <a:cxn ang="0">
                    <a:pos x="68" y="110"/>
                  </a:cxn>
                  <a:cxn ang="0">
                    <a:pos x="64" y="113"/>
                  </a:cxn>
                  <a:cxn ang="0">
                    <a:pos x="62" y="116"/>
                  </a:cxn>
                  <a:cxn ang="0">
                    <a:pos x="59" y="118"/>
                  </a:cxn>
                  <a:cxn ang="0">
                    <a:pos x="55" y="120"/>
                  </a:cxn>
                  <a:cxn ang="0">
                    <a:pos x="51" y="121"/>
                  </a:cxn>
                  <a:cxn ang="0">
                    <a:pos x="50" y="119"/>
                  </a:cxn>
                  <a:cxn ang="0">
                    <a:pos x="53" y="116"/>
                  </a:cxn>
                  <a:cxn ang="0">
                    <a:pos x="57" y="112"/>
                  </a:cxn>
                  <a:cxn ang="0">
                    <a:pos x="59" y="108"/>
                  </a:cxn>
                  <a:cxn ang="0">
                    <a:pos x="58" y="106"/>
                  </a:cxn>
                  <a:cxn ang="0">
                    <a:pos x="55" y="104"/>
                  </a:cxn>
                  <a:cxn ang="0">
                    <a:pos x="52" y="100"/>
                  </a:cxn>
                  <a:cxn ang="0">
                    <a:pos x="54" y="97"/>
                  </a:cxn>
                  <a:cxn ang="0">
                    <a:pos x="58" y="91"/>
                  </a:cxn>
                  <a:cxn ang="0">
                    <a:pos x="61" y="85"/>
                  </a:cxn>
                  <a:cxn ang="0">
                    <a:pos x="63" y="79"/>
                  </a:cxn>
                  <a:cxn ang="0">
                    <a:pos x="63" y="76"/>
                  </a:cxn>
                  <a:cxn ang="0">
                    <a:pos x="60" y="73"/>
                  </a:cxn>
                  <a:cxn ang="0">
                    <a:pos x="57" y="70"/>
                  </a:cxn>
                  <a:cxn ang="0">
                    <a:pos x="54" y="69"/>
                  </a:cxn>
                  <a:cxn ang="0">
                    <a:pos x="49" y="70"/>
                  </a:cxn>
                  <a:cxn ang="0">
                    <a:pos x="44" y="69"/>
                  </a:cxn>
                  <a:cxn ang="0">
                    <a:pos x="41" y="70"/>
                  </a:cxn>
                  <a:cxn ang="0">
                    <a:pos x="40" y="76"/>
                  </a:cxn>
                  <a:cxn ang="0">
                    <a:pos x="38" y="82"/>
                  </a:cxn>
                  <a:cxn ang="0">
                    <a:pos x="36" y="87"/>
                  </a:cxn>
                  <a:cxn ang="0">
                    <a:pos x="32" y="92"/>
                  </a:cxn>
                  <a:cxn ang="0">
                    <a:pos x="28" y="95"/>
                  </a:cxn>
                  <a:cxn ang="0">
                    <a:pos x="25" y="97"/>
                  </a:cxn>
                  <a:cxn ang="0">
                    <a:pos x="19" y="94"/>
                  </a:cxn>
                  <a:cxn ang="0">
                    <a:pos x="14" y="84"/>
                  </a:cxn>
                  <a:cxn ang="0">
                    <a:pos x="14" y="72"/>
                  </a:cxn>
                  <a:cxn ang="0">
                    <a:pos x="14" y="58"/>
                  </a:cxn>
                  <a:cxn ang="0">
                    <a:pos x="10" y="44"/>
                  </a:cxn>
                  <a:cxn ang="0">
                    <a:pos x="14" y="44"/>
                  </a:cxn>
                  <a:cxn ang="0">
                    <a:pos x="26" y="44"/>
                  </a:cxn>
                  <a:cxn ang="0">
                    <a:pos x="39" y="31"/>
                  </a:cxn>
                  <a:cxn ang="0">
                    <a:pos x="54" y="26"/>
                  </a:cxn>
                  <a:cxn ang="0">
                    <a:pos x="62" y="21"/>
                  </a:cxn>
                  <a:cxn ang="0">
                    <a:pos x="74" y="14"/>
                  </a:cxn>
                  <a:cxn ang="0">
                    <a:pos x="85" y="14"/>
                  </a:cxn>
                  <a:cxn ang="0">
                    <a:pos x="103" y="16"/>
                  </a:cxn>
                  <a:cxn ang="0">
                    <a:pos x="110" y="35"/>
                  </a:cxn>
                  <a:cxn ang="0">
                    <a:pos x="122" y="58"/>
                  </a:cxn>
                  <a:cxn ang="0">
                    <a:pos x="104" y="76"/>
                  </a:cxn>
                </a:cxnLst>
                <a:rect l="txL" t="txT" r="txR" b="txB"/>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solidFill>
                <a:srgbClr val="0B87D6">
                  <a:alpha val="100000"/>
                </a:srgbClr>
              </a:solidFill>
              <a:ln w="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42016" name="Freeform 101"/>
              <p:cNvSpPr/>
              <p:nvPr/>
            </p:nvSpPr>
            <p:spPr>
              <a:xfrm>
                <a:off x="8223" y="4823"/>
                <a:ext cx="1215" cy="832"/>
              </a:xfrm>
              <a:custGeom>
                <a:avLst/>
                <a:gdLst>
                  <a:gd name="txL" fmla="*/ 0 w 1260"/>
                  <a:gd name="txT" fmla="*/ 0 h 862"/>
                  <a:gd name="txR" fmla="*/ 1260 w 1260"/>
                  <a:gd name="txB" fmla="*/ 862 h 862"/>
                </a:gdLst>
                <a:ahLst/>
                <a:cxnLst>
                  <a:cxn ang="0">
                    <a:pos x="171" y="50"/>
                  </a:cxn>
                  <a:cxn ang="0">
                    <a:pos x="168" y="52"/>
                  </a:cxn>
                  <a:cxn ang="0">
                    <a:pos x="162" y="56"/>
                  </a:cxn>
                  <a:cxn ang="0">
                    <a:pos x="159" y="58"/>
                  </a:cxn>
                  <a:cxn ang="0">
                    <a:pos x="156" y="56"/>
                  </a:cxn>
                  <a:cxn ang="0">
                    <a:pos x="151" y="54"/>
                  </a:cxn>
                  <a:cxn ang="0">
                    <a:pos x="150" y="61"/>
                  </a:cxn>
                  <a:cxn ang="0">
                    <a:pos x="149" y="68"/>
                  </a:cxn>
                  <a:cxn ang="0">
                    <a:pos x="144" y="73"/>
                  </a:cxn>
                  <a:cxn ang="0">
                    <a:pos x="143" y="77"/>
                  </a:cxn>
                  <a:cxn ang="0">
                    <a:pos x="138" y="82"/>
                  </a:cxn>
                  <a:cxn ang="0">
                    <a:pos x="132" y="85"/>
                  </a:cxn>
                  <a:cxn ang="0">
                    <a:pos x="127" y="85"/>
                  </a:cxn>
                  <a:cxn ang="0">
                    <a:pos x="128" y="91"/>
                  </a:cxn>
                  <a:cxn ang="0">
                    <a:pos x="133" y="94"/>
                  </a:cxn>
                  <a:cxn ang="0">
                    <a:pos x="131" y="100"/>
                  </a:cxn>
                  <a:cxn ang="0">
                    <a:pos x="122" y="101"/>
                  </a:cxn>
                  <a:cxn ang="0">
                    <a:pos x="118" y="101"/>
                  </a:cxn>
                  <a:cxn ang="0">
                    <a:pos x="113" y="101"/>
                  </a:cxn>
                  <a:cxn ang="0">
                    <a:pos x="110" y="97"/>
                  </a:cxn>
                  <a:cxn ang="0">
                    <a:pos x="107" y="97"/>
                  </a:cxn>
                  <a:cxn ang="0">
                    <a:pos x="104" y="105"/>
                  </a:cxn>
                  <a:cxn ang="0">
                    <a:pos x="101" y="113"/>
                  </a:cxn>
                  <a:cxn ang="0">
                    <a:pos x="96" y="121"/>
                  </a:cxn>
                  <a:cxn ang="0">
                    <a:pos x="92" y="123"/>
                  </a:cxn>
                  <a:cxn ang="0">
                    <a:pos x="80" y="103"/>
                  </a:cxn>
                  <a:cxn ang="0">
                    <a:pos x="66" y="76"/>
                  </a:cxn>
                  <a:cxn ang="0">
                    <a:pos x="37" y="57"/>
                  </a:cxn>
                  <a:cxn ang="0">
                    <a:pos x="14" y="55"/>
                  </a:cxn>
                  <a:cxn ang="0">
                    <a:pos x="14" y="33"/>
                  </a:cxn>
                  <a:cxn ang="0">
                    <a:pos x="14" y="14"/>
                  </a:cxn>
                  <a:cxn ang="0">
                    <a:pos x="18" y="16"/>
                  </a:cxn>
                  <a:cxn ang="0">
                    <a:pos x="36" y="0"/>
                  </a:cxn>
                  <a:cxn ang="0">
                    <a:pos x="56" y="14"/>
                  </a:cxn>
                  <a:cxn ang="0">
                    <a:pos x="72" y="19"/>
                  </a:cxn>
                  <a:cxn ang="0">
                    <a:pos x="94" y="29"/>
                  </a:cxn>
                  <a:cxn ang="0">
                    <a:pos x="112" y="37"/>
                  </a:cxn>
                  <a:cxn ang="0">
                    <a:pos x="117" y="25"/>
                  </a:cxn>
                  <a:cxn ang="0">
                    <a:pos x="118" y="32"/>
                  </a:cxn>
                  <a:cxn ang="0">
                    <a:pos x="119" y="35"/>
                  </a:cxn>
                  <a:cxn ang="0">
                    <a:pos x="123" y="38"/>
                  </a:cxn>
                  <a:cxn ang="0">
                    <a:pos x="132" y="45"/>
                  </a:cxn>
                  <a:cxn ang="0">
                    <a:pos x="144" y="31"/>
                  </a:cxn>
                  <a:cxn ang="0">
                    <a:pos x="170" y="37"/>
                  </a:cxn>
                </a:cxnLst>
                <a:rect l="txL" t="txT" r="txR" b="txB"/>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solidFill>
                <a:srgbClr val="0B87D6">
                  <a:alpha val="100000"/>
                </a:srgbClr>
              </a:solidFill>
              <a:ln w="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42017" name="Freeform 102"/>
              <p:cNvSpPr/>
              <p:nvPr/>
            </p:nvSpPr>
            <p:spPr>
              <a:xfrm>
                <a:off x="8223" y="4823"/>
                <a:ext cx="1215" cy="832"/>
              </a:xfrm>
              <a:custGeom>
                <a:avLst/>
                <a:gdLst>
                  <a:gd name="txL" fmla="*/ 0 w 1260"/>
                  <a:gd name="txT" fmla="*/ 0 h 862"/>
                  <a:gd name="txR" fmla="*/ 1260 w 1260"/>
                  <a:gd name="txB" fmla="*/ 862 h 862"/>
                </a:gdLst>
                <a:ahLst/>
                <a:cxnLst>
                  <a:cxn ang="0">
                    <a:pos x="171" y="50"/>
                  </a:cxn>
                  <a:cxn ang="0">
                    <a:pos x="168" y="52"/>
                  </a:cxn>
                  <a:cxn ang="0">
                    <a:pos x="162" y="56"/>
                  </a:cxn>
                  <a:cxn ang="0">
                    <a:pos x="159" y="58"/>
                  </a:cxn>
                  <a:cxn ang="0">
                    <a:pos x="156" y="56"/>
                  </a:cxn>
                  <a:cxn ang="0">
                    <a:pos x="151" y="54"/>
                  </a:cxn>
                  <a:cxn ang="0">
                    <a:pos x="150" y="61"/>
                  </a:cxn>
                  <a:cxn ang="0">
                    <a:pos x="149" y="68"/>
                  </a:cxn>
                  <a:cxn ang="0">
                    <a:pos x="144" y="73"/>
                  </a:cxn>
                  <a:cxn ang="0">
                    <a:pos x="143" y="77"/>
                  </a:cxn>
                  <a:cxn ang="0">
                    <a:pos x="138" y="82"/>
                  </a:cxn>
                  <a:cxn ang="0">
                    <a:pos x="132" y="85"/>
                  </a:cxn>
                  <a:cxn ang="0">
                    <a:pos x="127" y="85"/>
                  </a:cxn>
                  <a:cxn ang="0">
                    <a:pos x="128" y="91"/>
                  </a:cxn>
                  <a:cxn ang="0">
                    <a:pos x="133" y="94"/>
                  </a:cxn>
                  <a:cxn ang="0">
                    <a:pos x="131" y="100"/>
                  </a:cxn>
                  <a:cxn ang="0">
                    <a:pos x="122" y="101"/>
                  </a:cxn>
                  <a:cxn ang="0">
                    <a:pos x="118" y="101"/>
                  </a:cxn>
                  <a:cxn ang="0">
                    <a:pos x="113" y="101"/>
                  </a:cxn>
                  <a:cxn ang="0">
                    <a:pos x="110" y="97"/>
                  </a:cxn>
                  <a:cxn ang="0">
                    <a:pos x="107" y="97"/>
                  </a:cxn>
                  <a:cxn ang="0">
                    <a:pos x="104" y="105"/>
                  </a:cxn>
                  <a:cxn ang="0">
                    <a:pos x="101" y="113"/>
                  </a:cxn>
                  <a:cxn ang="0">
                    <a:pos x="96" y="121"/>
                  </a:cxn>
                  <a:cxn ang="0">
                    <a:pos x="92" y="123"/>
                  </a:cxn>
                  <a:cxn ang="0">
                    <a:pos x="80" y="103"/>
                  </a:cxn>
                  <a:cxn ang="0">
                    <a:pos x="66" y="76"/>
                  </a:cxn>
                  <a:cxn ang="0">
                    <a:pos x="37" y="57"/>
                  </a:cxn>
                  <a:cxn ang="0">
                    <a:pos x="14" y="55"/>
                  </a:cxn>
                  <a:cxn ang="0">
                    <a:pos x="14" y="33"/>
                  </a:cxn>
                  <a:cxn ang="0">
                    <a:pos x="14" y="14"/>
                  </a:cxn>
                  <a:cxn ang="0">
                    <a:pos x="18" y="16"/>
                  </a:cxn>
                  <a:cxn ang="0">
                    <a:pos x="36" y="0"/>
                  </a:cxn>
                  <a:cxn ang="0">
                    <a:pos x="56" y="14"/>
                  </a:cxn>
                  <a:cxn ang="0">
                    <a:pos x="72" y="19"/>
                  </a:cxn>
                  <a:cxn ang="0">
                    <a:pos x="94" y="29"/>
                  </a:cxn>
                  <a:cxn ang="0">
                    <a:pos x="112" y="37"/>
                  </a:cxn>
                  <a:cxn ang="0">
                    <a:pos x="117" y="25"/>
                  </a:cxn>
                  <a:cxn ang="0">
                    <a:pos x="118" y="32"/>
                  </a:cxn>
                  <a:cxn ang="0">
                    <a:pos x="119" y="35"/>
                  </a:cxn>
                  <a:cxn ang="0">
                    <a:pos x="123" y="38"/>
                  </a:cxn>
                  <a:cxn ang="0">
                    <a:pos x="132" y="45"/>
                  </a:cxn>
                  <a:cxn ang="0">
                    <a:pos x="144" y="31"/>
                  </a:cxn>
                  <a:cxn ang="0">
                    <a:pos x="170" y="37"/>
                  </a:cxn>
                </a:cxnLst>
                <a:rect l="txL" t="txT" r="txR" b="txB"/>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solidFill>
                <a:srgbClr val="052F65">
                  <a:alpha val="100000"/>
                </a:srgbClr>
              </a:solidFill>
              <a:ln w="635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42018" name="Freeform 103"/>
              <p:cNvSpPr/>
              <p:nvPr/>
            </p:nvSpPr>
            <p:spPr>
              <a:xfrm>
                <a:off x="7954" y="3629"/>
                <a:ext cx="1661" cy="1501"/>
              </a:xfrm>
              <a:custGeom>
                <a:avLst/>
                <a:gdLst>
                  <a:gd name="txL" fmla="*/ 0 w 1722"/>
                  <a:gd name="txT" fmla="*/ 0 h 1557"/>
                  <a:gd name="txR" fmla="*/ 1722 w 1722"/>
                  <a:gd name="txB" fmla="*/ 1557 h 1557"/>
                </a:gdLst>
                <a:ahLst/>
                <a:cxnLst>
                  <a:cxn ang="0">
                    <a:pos x="231" y="79"/>
                  </a:cxn>
                  <a:cxn ang="0">
                    <a:pos x="232" y="85"/>
                  </a:cxn>
                  <a:cxn ang="0">
                    <a:pos x="235" y="93"/>
                  </a:cxn>
                  <a:cxn ang="0">
                    <a:pos x="231" y="98"/>
                  </a:cxn>
                  <a:cxn ang="0">
                    <a:pos x="231" y="105"/>
                  </a:cxn>
                  <a:cxn ang="0">
                    <a:pos x="236" y="113"/>
                  </a:cxn>
                  <a:cxn ang="0">
                    <a:pos x="236" y="125"/>
                  </a:cxn>
                  <a:cxn ang="0">
                    <a:pos x="234" y="137"/>
                  </a:cxn>
                  <a:cxn ang="0">
                    <a:pos x="229" y="148"/>
                  </a:cxn>
                  <a:cxn ang="0">
                    <a:pos x="231" y="156"/>
                  </a:cxn>
                  <a:cxn ang="0">
                    <a:pos x="223" y="156"/>
                  </a:cxn>
                  <a:cxn ang="0">
                    <a:pos x="210" y="156"/>
                  </a:cxn>
                  <a:cxn ang="0">
                    <a:pos x="205" y="158"/>
                  </a:cxn>
                  <a:cxn ang="0">
                    <a:pos x="203" y="165"/>
                  </a:cxn>
                  <a:cxn ang="0">
                    <a:pos x="197" y="170"/>
                  </a:cxn>
                  <a:cxn ang="0">
                    <a:pos x="203" y="177"/>
                  </a:cxn>
                  <a:cxn ang="0">
                    <a:pos x="206" y="187"/>
                  </a:cxn>
                  <a:cxn ang="0">
                    <a:pos x="208" y="197"/>
                  </a:cxn>
                  <a:cxn ang="0">
                    <a:pos x="183" y="191"/>
                  </a:cxn>
                  <a:cxn ang="0">
                    <a:pos x="165" y="201"/>
                  </a:cxn>
                  <a:cxn ang="0">
                    <a:pos x="151" y="198"/>
                  </a:cxn>
                  <a:cxn ang="0">
                    <a:pos x="130" y="183"/>
                  </a:cxn>
                  <a:cxn ang="0">
                    <a:pos x="101" y="180"/>
                  </a:cxn>
                  <a:cxn ang="0">
                    <a:pos x="73" y="165"/>
                  </a:cxn>
                  <a:cxn ang="0">
                    <a:pos x="52" y="153"/>
                  </a:cxn>
                  <a:cxn ang="0">
                    <a:pos x="65" y="113"/>
                  </a:cxn>
                  <a:cxn ang="0">
                    <a:pos x="73" y="79"/>
                  </a:cxn>
                  <a:cxn ang="0">
                    <a:pos x="58" y="48"/>
                  </a:cxn>
                  <a:cxn ang="0">
                    <a:pos x="27" y="35"/>
                  </a:cxn>
                  <a:cxn ang="0">
                    <a:pos x="14" y="19"/>
                  </a:cxn>
                  <a:cxn ang="0">
                    <a:pos x="14" y="13"/>
                  </a:cxn>
                  <a:cxn ang="0">
                    <a:pos x="14" y="13"/>
                  </a:cxn>
                  <a:cxn ang="0">
                    <a:pos x="27" y="13"/>
                  </a:cxn>
                  <a:cxn ang="0">
                    <a:pos x="35" y="4"/>
                  </a:cxn>
                  <a:cxn ang="0">
                    <a:pos x="44" y="13"/>
                  </a:cxn>
                  <a:cxn ang="0">
                    <a:pos x="52" y="13"/>
                  </a:cxn>
                  <a:cxn ang="0">
                    <a:pos x="58" y="13"/>
                  </a:cxn>
                  <a:cxn ang="0">
                    <a:pos x="70" y="13"/>
                  </a:cxn>
                  <a:cxn ang="0">
                    <a:pos x="80" y="27"/>
                  </a:cxn>
                  <a:cxn ang="0">
                    <a:pos x="88" y="38"/>
                  </a:cxn>
                  <a:cxn ang="0">
                    <a:pos x="95" y="49"/>
                  </a:cxn>
                  <a:cxn ang="0">
                    <a:pos x="101" y="55"/>
                  </a:cxn>
                  <a:cxn ang="0">
                    <a:pos x="107" y="65"/>
                  </a:cxn>
                  <a:cxn ang="0">
                    <a:pos x="114" y="74"/>
                  </a:cxn>
                  <a:cxn ang="0">
                    <a:pos x="123" y="76"/>
                  </a:cxn>
                  <a:cxn ang="0">
                    <a:pos x="135" y="73"/>
                  </a:cxn>
                  <a:cxn ang="0">
                    <a:pos x="147" y="76"/>
                  </a:cxn>
                  <a:cxn ang="0">
                    <a:pos x="153" y="82"/>
                  </a:cxn>
                  <a:cxn ang="0">
                    <a:pos x="161" y="82"/>
                  </a:cxn>
                  <a:cxn ang="0">
                    <a:pos x="164" y="82"/>
                  </a:cxn>
                  <a:cxn ang="0">
                    <a:pos x="165" y="85"/>
                  </a:cxn>
                  <a:cxn ang="0">
                    <a:pos x="170" y="94"/>
                  </a:cxn>
                  <a:cxn ang="0">
                    <a:pos x="174" y="102"/>
                  </a:cxn>
                  <a:cxn ang="0">
                    <a:pos x="180" y="106"/>
                  </a:cxn>
                  <a:cxn ang="0">
                    <a:pos x="193" y="102"/>
                  </a:cxn>
                  <a:cxn ang="0">
                    <a:pos x="203" y="94"/>
                  </a:cxn>
                  <a:cxn ang="0">
                    <a:pos x="210" y="86"/>
                  </a:cxn>
                  <a:cxn ang="0">
                    <a:pos x="218" y="79"/>
                  </a:cxn>
                  <a:cxn ang="0">
                    <a:pos x="228" y="76"/>
                  </a:cxn>
                </a:cxnLst>
                <a:rect l="txL" t="txT" r="txR" b="txB"/>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solidFill>
                <a:srgbClr val="0B87D6">
                  <a:alpha val="100000"/>
                </a:srgbClr>
              </a:solidFill>
              <a:ln w="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42019" name="Freeform 104"/>
              <p:cNvSpPr/>
              <p:nvPr/>
            </p:nvSpPr>
            <p:spPr>
              <a:xfrm>
                <a:off x="7954" y="3629"/>
                <a:ext cx="1661" cy="1501"/>
              </a:xfrm>
              <a:custGeom>
                <a:avLst/>
                <a:gdLst>
                  <a:gd name="txL" fmla="*/ 0 w 1722"/>
                  <a:gd name="txT" fmla="*/ 0 h 1557"/>
                  <a:gd name="txR" fmla="*/ 1722 w 1722"/>
                  <a:gd name="txB" fmla="*/ 1557 h 1557"/>
                </a:gdLst>
                <a:ahLst/>
                <a:cxnLst>
                  <a:cxn ang="0">
                    <a:pos x="231" y="79"/>
                  </a:cxn>
                  <a:cxn ang="0">
                    <a:pos x="232" y="85"/>
                  </a:cxn>
                  <a:cxn ang="0">
                    <a:pos x="235" y="93"/>
                  </a:cxn>
                  <a:cxn ang="0">
                    <a:pos x="231" y="98"/>
                  </a:cxn>
                  <a:cxn ang="0">
                    <a:pos x="231" y="105"/>
                  </a:cxn>
                  <a:cxn ang="0">
                    <a:pos x="236" y="113"/>
                  </a:cxn>
                  <a:cxn ang="0">
                    <a:pos x="236" y="125"/>
                  </a:cxn>
                  <a:cxn ang="0">
                    <a:pos x="234" y="137"/>
                  </a:cxn>
                  <a:cxn ang="0">
                    <a:pos x="229" y="148"/>
                  </a:cxn>
                  <a:cxn ang="0">
                    <a:pos x="231" y="156"/>
                  </a:cxn>
                  <a:cxn ang="0">
                    <a:pos x="223" y="156"/>
                  </a:cxn>
                  <a:cxn ang="0">
                    <a:pos x="210" y="156"/>
                  </a:cxn>
                  <a:cxn ang="0">
                    <a:pos x="205" y="158"/>
                  </a:cxn>
                  <a:cxn ang="0">
                    <a:pos x="203" y="165"/>
                  </a:cxn>
                  <a:cxn ang="0">
                    <a:pos x="197" y="170"/>
                  </a:cxn>
                  <a:cxn ang="0">
                    <a:pos x="203" y="177"/>
                  </a:cxn>
                  <a:cxn ang="0">
                    <a:pos x="206" y="187"/>
                  </a:cxn>
                  <a:cxn ang="0">
                    <a:pos x="208" y="197"/>
                  </a:cxn>
                  <a:cxn ang="0">
                    <a:pos x="183" y="191"/>
                  </a:cxn>
                  <a:cxn ang="0">
                    <a:pos x="165" y="201"/>
                  </a:cxn>
                  <a:cxn ang="0">
                    <a:pos x="151" y="198"/>
                  </a:cxn>
                  <a:cxn ang="0">
                    <a:pos x="130" y="183"/>
                  </a:cxn>
                  <a:cxn ang="0">
                    <a:pos x="101" y="180"/>
                  </a:cxn>
                  <a:cxn ang="0">
                    <a:pos x="73" y="165"/>
                  </a:cxn>
                  <a:cxn ang="0">
                    <a:pos x="52" y="153"/>
                  </a:cxn>
                  <a:cxn ang="0">
                    <a:pos x="65" y="113"/>
                  </a:cxn>
                  <a:cxn ang="0">
                    <a:pos x="73" y="79"/>
                  </a:cxn>
                  <a:cxn ang="0">
                    <a:pos x="58" y="48"/>
                  </a:cxn>
                  <a:cxn ang="0">
                    <a:pos x="27" y="35"/>
                  </a:cxn>
                  <a:cxn ang="0">
                    <a:pos x="14" y="19"/>
                  </a:cxn>
                  <a:cxn ang="0">
                    <a:pos x="14" y="13"/>
                  </a:cxn>
                  <a:cxn ang="0">
                    <a:pos x="14" y="13"/>
                  </a:cxn>
                  <a:cxn ang="0">
                    <a:pos x="27" y="13"/>
                  </a:cxn>
                  <a:cxn ang="0">
                    <a:pos x="35" y="4"/>
                  </a:cxn>
                  <a:cxn ang="0">
                    <a:pos x="44" y="13"/>
                  </a:cxn>
                  <a:cxn ang="0">
                    <a:pos x="52" y="13"/>
                  </a:cxn>
                  <a:cxn ang="0">
                    <a:pos x="58" y="13"/>
                  </a:cxn>
                  <a:cxn ang="0">
                    <a:pos x="70" y="13"/>
                  </a:cxn>
                  <a:cxn ang="0">
                    <a:pos x="80" y="27"/>
                  </a:cxn>
                  <a:cxn ang="0">
                    <a:pos x="88" y="38"/>
                  </a:cxn>
                  <a:cxn ang="0">
                    <a:pos x="95" y="49"/>
                  </a:cxn>
                  <a:cxn ang="0">
                    <a:pos x="101" y="55"/>
                  </a:cxn>
                  <a:cxn ang="0">
                    <a:pos x="107" y="65"/>
                  </a:cxn>
                  <a:cxn ang="0">
                    <a:pos x="114" y="74"/>
                  </a:cxn>
                  <a:cxn ang="0">
                    <a:pos x="123" y="76"/>
                  </a:cxn>
                  <a:cxn ang="0">
                    <a:pos x="135" y="73"/>
                  </a:cxn>
                  <a:cxn ang="0">
                    <a:pos x="147" y="76"/>
                  </a:cxn>
                  <a:cxn ang="0">
                    <a:pos x="153" y="82"/>
                  </a:cxn>
                  <a:cxn ang="0">
                    <a:pos x="161" y="82"/>
                  </a:cxn>
                  <a:cxn ang="0">
                    <a:pos x="164" y="82"/>
                  </a:cxn>
                  <a:cxn ang="0">
                    <a:pos x="165" y="85"/>
                  </a:cxn>
                  <a:cxn ang="0">
                    <a:pos x="170" y="94"/>
                  </a:cxn>
                  <a:cxn ang="0">
                    <a:pos x="174" y="102"/>
                  </a:cxn>
                  <a:cxn ang="0">
                    <a:pos x="180" y="106"/>
                  </a:cxn>
                  <a:cxn ang="0">
                    <a:pos x="193" y="102"/>
                  </a:cxn>
                  <a:cxn ang="0">
                    <a:pos x="203" y="94"/>
                  </a:cxn>
                  <a:cxn ang="0">
                    <a:pos x="210" y="86"/>
                  </a:cxn>
                  <a:cxn ang="0">
                    <a:pos x="218" y="79"/>
                  </a:cxn>
                  <a:cxn ang="0">
                    <a:pos x="228" y="76"/>
                  </a:cxn>
                </a:cxnLst>
                <a:rect l="txL" t="txT" r="txR" b="txB"/>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solidFill>
                <a:srgbClr val="0B87D6">
                  <a:alpha val="100000"/>
                </a:srgbClr>
              </a:solidFill>
              <a:ln w="635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42020" name="Freeform 105"/>
              <p:cNvSpPr/>
              <p:nvPr/>
            </p:nvSpPr>
            <p:spPr>
              <a:xfrm>
                <a:off x="5379" y="3716"/>
                <a:ext cx="3166" cy="2842"/>
              </a:xfrm>
              <a:custGeom>
                <a:avLst/>
                <a:gdLst>
                  <a:gd name="txL" fmla="*/ 0 w 3282"/>
                  <a:gd name="txT" fmla="*/ 0 h 2947"/>
                  <a:gd name="txR" fmla="*/ 3282 w 3282"/>
                  <a:gd name="txB" fmla="*/ 2947 h 2947"/>
                </a:gdLst>
                <a:ahLst/>
                <a:cxnLst>
                  <a:cxn ang="0">
                    <a:pos x="358" y="14"/>
                  </a:cxn>
                  <a:cxn ang="0">
                    <a:pos x="370" y="0"/>
                  </a:cxn>
                  <a:cxn ang="0">
                    <a:pos x="399" y="41"/>
                  </a:cxn>
                  <a:cxn ang="0">
                    <a:pos x="445" y="84"/>
                  </a:cxn>
                  <a:cxn ang="0">
                    <a:pos x="420" y="145"/>
                  </a:cxn>
                  <a:cxn ang="0">
                    <a:pos x="407" y="177"/>
                  </a:cxn>
                  <a:cxn ang="0">
                    <a:pos x="437" y="201"/>
                  </a:cxn>
                  <a:cxn ang="0">
                    <a:pos x="434" y="241"/>
                  </a:cxn>
                  <a:cxn ang="0">
                    <a:pos x="392" y="264"/>
                  </a:cxn>
                  <a:cxn ang="0">
                    <a:pos x="383" y="289"/>
                  </a:cxn>
                  <a:cxn ang="0">
                    <a:pos x="351" y="263"/>
                  </a:cxn>
                  <a:cxn ang="0">
                    <a:pos x="326" y="282"/>
                  </a:cxn>
                  <a:cxn ang="0">
                    <a:pos x="293" y="296"/>
                  </a:cxn>
                  <a:cxn ang="0">
                    <a:pos x="259" y="343"/>
                  </a:cxn>
                  <a:cxn ang="0">
                    <a:pos x="208" y="387"/>
                  </a:cxn>
                  <a:cxn ang="0">
                    <a:pos x="171" y="368"/>
                  </a:cxn>
                  <a:cxn ang="0">
                    <a:pos x="130" y="401"/>
                  </a:cxn>
                  <a:cxn ang="0">
                    <a:pos x="104" y="357"/>
                  </a:cxn>
                  <a:cxn ang="0">
                    <a:pos x="49" y="335"/>
                  </a:cxn>
                  <a:cxn ang="0">
                    <a:pos x="14" y="317"/>
                  </a:cxn>
                  <a:cxn ang="0">
                    <a:pos x="14" y="279"/>
                  </a:cxn>
                  <a:cxn ang="0">
                    <a:pos x="39" y="284"/>
                  </a:cxn>
                  <a:cxn ang="0">
                    <a:pos x="58" y="282"/>
                  </a:cxn>
                  <a:cxn ang="0">
                    <a:pos x="80" y="285"/>
                  </a:cxn>
                  <a:cxn ang="0">
                    <a:pos x="97" y="297"/>
                  </a:cxn>
                  <a:cxn ang="0">
                    <a:pos x="123" y="300"/>
                  </a:cxn>
                  <a:cxn ang="0">
                    <a:pos x="136" y="303"/>
                  </a:cxn>
                  <a:cxn ang="0">
                    <a:pos x="161" y="289"/>
                  </a:cxn>
                  <a:cxn ang="0">
                    <a:pos x="189" y="283"/>
                  </a:cxn>
                  <a:cxn ang="0">
                    <a:pos x="207" y="282"/>
                  </a:cxn>
                  <a:cxn ang="0">
                    <a:pos x="220" y="275"/>
                  </a:cxn>
                  <a:cxn ang="0">
                    <a:pos x="232" y="263"/>
                  </a:cxn>
                  <a:cxn ang="0">
                    <a:pos x="245" y="254"/>
                  </a:cxn>
                  <a:cxn ang="0">
                    <a:pos x="254" y="246"/>
                  </a:cxn>
                  <a:cxn ang="0">
                    <a:pos x="245" y="228"/>
                  </a:cxn>
                  <a:cxn ang="0">
                    <a:pos x="257" y="216"/>
                  </a:cxn>
                  <a:cxn ang="0">
                    <a:pos x="278" y="219"/>
                  </a:cxn>
                  <a:cxn ang="0">
                    <a:pos x="293" y="204"/>
                  </a:cxn>
                  <a:cxn ang="0">
                    <a:pos x="310" y="201"/>
                  </a:cxn>
                  <a:cxn ang="0">
                    <a:pos x="320" y="185"/>
                  </a:cxn>
                  <a:cxn ang="0">
                    <a:pos x="335" y="171"/>
                  </a:cxn>
                  <a:cxn ang="0">
                    <a:pos x="351" y="162"/>
                  </a:cxn>
                  <a:cxn ang="0">
                    <a:pos x="371" y="164"/>
                  </a:cxn>
                  <a:cxn ang="0">
                    <a:pos x="371" y="150"/>
                  </a:cxn>
                  <a:cxn ang="0">
                    <a:pos x="350" y="135"/>
                  </a:cxn>
                  <a:cxn ang="0">
                    <a:pos x="335" y="142"/>
                  </a:cxn>
                  <a:cxn ang="0">
                    <a:pos x="317" y="140"/>
                  </a:cxn>
                  <a:cxn ang="0">
                    <a:pos x="306" y="147"/>
                  </a:cxn>
                  <a:cxn ang="0">
                    <a:pos x="304" y="134"/>
                  </a:cxn>
                  <a:cxn ang="0">
                    <a:pos x="310" y="106"/>
                  </a:cxn>
                  <a:cxn ang="0">
                    <a:pos x="321" y="98"/>
                  </a:cxn>
                  <a:cxn ang="0">
                    <a:pos x="339" y="92"/>
                  </a:cxn>
                  <a:cxn ang="0">
                    <a:pos x="351" y="83"/>
                  </a:cxn>
                  <a:cxn ang="0">
                    <a:pos x="351" y="68"/>
                  </a:cxn>
                  <a:cxn ang="0">
                    <a:pos x="358" y="46"/>
                  </a:cxn>
                  <a:cxn ang="0">
                    <a:pos x="364" y="35"/>
                  </a:cxn>
                  <a:cxn ang="0">
                    <a:pos x="359" y="21"/>
                  </a:cxn>
                  <a:cxn ang="0">
                    <a:pos x="352" y="16"/>
                  </a:cxn>
                </a:cxnLst>
                <a:rect l="txL" t="txT" r="txR" b="txB"/>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solidFill>
                <a:srgbClr val="0B87D6">
                  <a:alpha val="100000"/>
                </a:srgbClr>
              </a:solidFill>
              <a:ln w="0" cap="flat" cmpd="sng">
                <a:solidFill>
                  <a:schemeClr val="bg1">
                    <a:alpha val="100000"/>
                  </a:schemeClr>
                </a:solidFill>
                <a:prstDash val="solid"/>
                <a:round/>
                <a:headEnd type="none" w="med" len="med"/>
                <a:tailEnd type="none" w="med" len="med"/>
              </a:ln>
            </p:spPr>
            <p:txBody>
              <a:bodyPr/>
              <a:lstStyle/>
              <a:p>
                <a:endParaRPr lang="zh-CN" altLang="en-US"/>
              </a:p>
            </p:txBody>
          </p:sp>
          <p:sp>
            <p:nvSpPr>
              <p:cNvPr id="42021" name="Freeform 106"/>
              <p:cNvSpPr/>
              <p:nvPr/>
            </p:nvSpPr>
            <p:spPr>
              <a:xfrm>
                <a:off x="5379" y="3716"/>
                <a:ext cx="3166" cy="2842"/>
              </a:xfrm>
              <a:custGeom>
                <a:avLst/>
                <a:gdLst>
                  <a:gd name="txL" fmla="*/ 0 w 3282"/>
                  <a:gd name="txT" fmla="*/ 0 h 2947"/>
                  <a:gd name="txR" fmla="*/ 3282 w 3282"/>
                  <a:gd name="txB" fmla="*/ 2947 h 2947"/>
                </a:gdLst>
                <a:ahLst/>
                <a:cxnLst>
                  <a:cxn ang="0">
                    <a:pos x="358" y="14"/>
                  </a:cxn>
                  <a:cxn ang="0">
                    <a:pos x="370" y="0"/>
                  </a:cxn>
                  <a:cxn ang="0">
                    <a:pos x="399" y="41"/>
                  </a:cxn>
                  <a:cxn ang="0">
                    <a:pos x="445" y="84"/>
                  </a:cxn>
                  <a:cxn ang="0">
                    <a:pos x="420" y="145"/>
                  </a:cxn>
                  <a:cxn ang="0">
                    <a:pos x="407" y="177"/>
                  </a:cxn>
                  <a:cxn ang="0">
                    <a:pos x="437" y="201"/>
                  </a:cxn>
                  <a:cxn ang="0">
                    <a:pos x="434" y="241"/>
                  </a:cxn>
                  <a:cxn ang="0">
                    <a:pos x="392" y="264"/>
                  </a:cxn>
                  <a:cxn ang="0">
                    <a:pos x="383" y="289"/>
                  </a:cxn>
                  <a:cxn ang="0">
                    <a:pos x="351" y="263"/>
                  </a:cxn>
                  <a:cxn ang="0">
                    <a:pos x="326" y="282"/>
                  </a:cxn>
                  <a:cxn ang="0">
                    <a:pos x="293" y="296"/>
                  </a:cxn>
                  <a:cxn ang="0">
                    <a:pos x="259" y="343"/>
                  </a:cxn>
                  <a:cxn ang="0">
                    <a:pos x="208" y="387"/>
                  </a:cxn>
                  <a:cxn ang="0">
                    <a:pos x="171" y="368"/>
                  </a:cxn>
                  <a:cxn ang="0">
                    <a:pos x="130" y="401"/>
                  </a:cxn>
                  <a:cxn ang="0">
                    <a:pos x="104" y="357"/>
                  </a:cxn>
                  <a:cxn ang="0">
                    <a:pos x="49" y="335"/>
                  </a:cxn>
                  <a:cxn ang="0">
                    <a:pos x="14" y="317"/>
                  </a:cxn>
                  <a:cxn ang="0">
                    <a:pos x="14" y="279"/>
                  </a:cxn>
                  <a:cxn ang="0">
                    <a:pos x="39" y="284"/>
                  </a:cxn>
                  <a:cxn ang="0">
                    <a:pos x="58" y="282"/>
                  </a:cxn>
                  <a:cxn ang="0">
                    <a:pos x="80" y="285"/>
                  </a:cxn>
                  <a:cxn ang="0">
                    <a:pos x="97" y="297"/>
                  </a:cxn>
                  <a:cxn ang="0">
                    <a:pos x="123" y="300"/>
                  </a:cxn>
                  <a:cxn ang="0">
                    <a:pos x="136" y="303"/>
                  </a:cxn>
                  <a:cxn ang="0">
                    <a:pos x="161" y="289"/>
                  </a:cxn>
                  <a:cxn ang="0">
                    <a:pos x="189" y="283"/>
                  </a:cxn>
                  <a:cxn ang="0">
                    <a:pos x="207" y="282"/>
                  </a:cxn>
                  <a:cxn ang="0">
                    <a:pos x="220" y="275"/>
                  </a:cxn>
                  <a:cxn ang="0">
                    <a:pos x="232" y="263"/>
                  </a:cxn>
                  <a:cxn ang="0">
                    <a:pos x="245" y="254"/>
                  </a:cxn>
                  <a:cxn ang="0">
                    <a:pos x="254" y="246"/>
                  </a:cxn>
                  <a:cxn ang="0">
                    <a:pos x="245" y="228"/>
                  </a:cxn>
                  <a:cxn ang="0">
                    <a:pos x="257" y="216"/>
                  </a:cxn>
                  <a:cxn ang="0">
                    <a:pos x="278" y="219"/>
                  </a:cxn>
                  <a:cxn ang="0">
                    <a:pos x="293" y="204"/>
                  </a:cxn>
                  <a:cxn ang="0">
                    <a:pos x="310" y="201"/>
                  </a:cxn>
                  <a:cxn ang="0">
                    <a:pos x="320" y="185"/>
                  </a:cxn>
                  <a:cxn ang="0">
                    <a:pos x="335" y="171"/>
                  </a:cxn>
                  <a:cxn ang="0">
                    <a:pos x="351" y="162"/>
                  </a:cxn>
                  <a:cxn ang="0">
                    <a:pos x="371" y="164"/>
                  </a:cxn>
                  <a:cxn ang="0">
                    <a:pos x="371" y="150"/>
                  </a:cxn>
                  <a:cxn ang="0">
                    <a:pos x="350" y="135"/>
                  </a:cxn>
                  <a:cxn ang="0">
                    <a:pos x="335" y="142"/>
                  </a:cxn>
                  <a:cxn ang="0">
                    <a:pos x="317" y="140"/>
                  </a:cxn>
                  <a:cxn ang="0">
                    <a:pos x="306" y="147"/>
                  </a:cxn>
                  <a:cxn ang="0">
                    <a:pos x="304" y="134"/>
                  </a:cxn>
                  <a:cxn ang="0">
                    <a:pos x="310" y="106"/>
                  </a:cxn>
                  <a:cxn ang="0">
                    <a:pos x="321" y="98"/>
                  </a:cxn>
                  <a:cxn ang="0">
                    <a:pos x="339" y="92"/>
                  </a:cxn>
                  <a:cxn ang="0">
                    <a:pos x="351" y="83"/>
                  </a:cxn>
                  <a:cxn ang="0">
                    <a:pos x="351" y="68"/>
                  </a:cxn>
                  <a:cxn ang="0">
                    <a:pos x="358" y="46"/>
                  </a:cxn>
                  <a:cxn ang="0">
                    <a:pos x="364" y="35"/>
                  </a:cxn>
                  <a:cxn ang="0">
                    <a:pos x="359" y="21"/>
                  </a:cxn>
                  <a:cxn ang="0">
                    <a:pos x="352" y="16"/>
                  </a:cxn>
                </a:cxnLst>
                <a:rect l="txL" t="txT" r="txR" b="txB"/>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solidFill>
                <a:srgbClr val="0B87D6">
                  <a:alpha val="100000"/>
                </a:srgbClr>
              </a:solidFill>
              <a:ln w="6350" cap="flat" cmpd="sng">
                <a:solidFill>
                  <a:schemeClr val="bg1">
                    <a:alpha val="100000"/>
                  </a:schemeClr>
                </a:solidFill>
                <a:prstDash val="solid"/>
                <a:round/>
                <a:headEnd type="none" w="med" len="med"/>
                <a:tailEnd type="none" w="med" len="med"/>
              </a:ln>
            </p:spPr>
            <p:txBody>
              <a:bodyPr/>
              <a:lstStyle/>
              <a:p>
                <a:endParaRPr lang="zh-CN" altLang="en-US"/>
              </a:p>
            </p:txBody>
          </p:sp>
        </p:grpSp>
        <p:sp>
          <p:nvSpPr>
            <p:cNvPr id="41994" name="文本框 71"/>
            <p:cNvSpPr txBox="1"/>
            <p:nvPr/>
          </p:nvSpPr>
          <p:spPr>
            <a:xfrm>
              <a:off x="5292725" y="3141663"/>
              <a:ext cx="1493838" cy="319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1400" b="1" dirty="0">
                  <a:solidFill>
                    <a:schemeClr val="bg1"/>
                  </a:solidFill>
                  <a:latin typeface="微软雅黑" panose="020B0503020204020204" pitchFamily="34" charset="-122"/>
                  <a:ea typeface="微软雅黑" panose="020B0503020204020204" pitchFamily="34" charset="-122"/>
                </a:rPr>
                <a:t>Heilongjiang</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1995" name="文本框 72"/>
            <p:cNvSpPr txBox="1"/>
            <p:nvPr/>
          </p:nvSpPr>
          <p:spPr>
            <a:xfrm>
              <a:off x="5073650" y="3770313"/>
              <a:ext cx="1493838" cy="319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1400" b="1" dirty="0">
                  <a:solidFill>
                    <a:schemeClr val="bg1"/>
                  </a:solidFill>
                  <a:latin typeface="微软雅黑" panose="020B0503020204020204" pitchFamily="34" charset="-122"/>
                  <a:ea typeface="微软雅黑" panose="020B0503020204020204" pitchFamily="34" charset="-122"/>
                </a:rPr>
                <a:t>   Jilin</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1996" name="文本框 146"/>
            <p:cNvSpPr txBox="1"/>
            <p:nvPr/>
          </p:nvSpPr>
          <p:spPr>
            <a:xfrm rot="-1680000">
              <a:off x="3054350" y="4281488"/>
              <a:ext cx="2192338" cy="3063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1400" b="1" dirty="0">
                  <a:solidFill>
                    <a:schemeClr val="bg1"/>
                  </a:solidFill>
                  <a:latin typeface="微软雅黑" panose="020B0503020204020204" pitchFamily="34" charset="-122"/>
                  <a:ea typeface="微软雅黑" panose="020B0503020204020204" pitchFamily="34" charset="-122"/>
                </a:rPr>
                <a:t>Inner Mongolia</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1997" name="文本框 214"/>
            <p:cNvSpPr txBox="1"/>
            <p:nvPr/>
          </p:nvSpPr>
          <p:spPr>
            <a:xfrm>
              <a:off x="4787900" y="4581525"/>
              <a:ext cx="1495425" cy="3190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1400" b="1" dirty="0">
                  <a:solidFill>
                    <a:schemeClr val="bg1"/>
                  </a:solidFill>
                  <a:latin typeface="微软雅黑" panose="020B0503020204020204" pitchFamily="34" charset="-122"/>
                  <a:ea typeface="微软雅黑" panose="020B0503020204020204" pitchFamily="34" charset="-122"/>
                </a:rPr>
                <a:t>Liaoning</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1998" name="椭圆 217"/>
            <p:cNvSpPr/>
            <p:nvPr/>
          </p:nvSpPr>
          <p:spPr>
            <a:xfrm>
              <a:off x="5667375" y="4192588"/>
              <a:ext cx="77788" cy="76200"/>
            </a:xfrm>
            <a:prstGeom prst="ellipse">
              <a:avLst/>
            </a:prstGeom>
            <a:solidFill>
              <a:srgbClr val="FFC000"/>
            </a:solidFill>
            <a:ln w="19050" cap="flat" cmpd="sng">
              <a:solidFill>
                <a:schemeClr val="bg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41999" name="椭圆 3"/>
            <p:cNvSpPr/>
            <p:nvPr/>
          </p:nvSpPr>
          <p:spPr>
            <a:xfrm>
              <a:off x="5565775" y="4089400"/>
              <a:ext cx="77788" cy="76200"/>
            </a:xfrm>
            <a:prstGeom prst="ellipse">
              <a:avLst/>
            </a:prstGeom>
            <a:solidFill>
              <a:srgbClr val="FFC000"/>
            </a:solidFill>
            <a:ln w="19050" cap="flat" cmpd="sng">
              <a:solidFill>
                <a:schemeClr val="bg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42000" name="椭圆 4"/>
            <p:cNvSpPr/>
            <p:nvPr/>
          </p:nvSpPr>
          <p:spPr>
            <a:xfrm>
              <a:off x="6561138" y="2813050"/>
              <a:ext cx="77787" cy="76200"/>
            </a:xfrm>
            <a:prstGeom prst="ellipse">
              <a:avLst/>
            </a:prstGeom>
            <a:solidFill>
              <a:srgbClr val="FFC000"/>
            </a:solidFill>
            <a:ln w="19050" cap="flat" cmpd="sng">
              <a:solidFill>
                <a:schemeClr val="bg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42001" name="椭圆 5"/>
            <p:cNvSpPr/>
            <p:nvPr/>
          </p:nvSpPr>
          <p:spPr>
            <a:xfrm>
              <a:off x="4735513" y="3984625"/>
              <a:ext cx="77787" cy="76200"/>
            </a:xfrm>
            <a:prstGeom prst="ellipse">
              <a:avLst/>
            </a:prstGeom>
            <a:solidFill>
              <a:srgbClr val="FFC000"/>
            </a:solidFill>
            <a:ln w="19050" cap="flat" cmpd="sng">
              <a:solidFill>
                <a:schemeClr val="bg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sp>
          <p:nvSpPr>
            <p:cNvPr id="42002" name="椭圆 6"/>
            <p:cNvSpPr/>
            <p:nvPr/>
          </p:nvSpPr>
          <p:spPr>
            <a:xfrm>
              <a:off x="5643563" y="4116388"/>
              <a:ext cx="79375" cy="76200"/>
            </a:xfrm>
            <a:prstGeom prst="ellipse">
              <a:avLst/>
            </a:prstGeom>
            <a:solidFill>
              <a:srgbClr val="FF0000"/>
            </a:solidFill>
            <a:ln w="19050" cap="flat" cmpd="sng">
              <a:solidFill>
                <a:schemeClr val="bg1"/>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endParaRPr lang="zh-CN" altLang="en-US" sz="1800" dirty="0"/>
            </a:p>
          </p:txBody>
        </p:sp>
        <p:cxnSp>
          <p:nvCxnSpPr>
            <p:cNvPr id="8" name="肘形连接符 7"/>
            <p:cNvCxnSpPr/>
            <p:nvPr/>
          </p:nvCxnSpPr>
          <p:spPr>
            <a:xfrm rot="5400000" flipH="1">
              <a:off x="3699670" y="2945607"/>
              <a:ext cx="1150937" cy="920750"/>
            </a:xfrm>
            <a:prstGeom prst="bentConnector3">
              <a:avLst>
                <a:gd name="adj1" fmla="val -1047"/>
              </a:avLst>
            </a:prstGeom>
            <a:ln>
              <a:solidFill>
                <a:srgbClr val="073E87"/>
              </a:solidFill>
              <a:tailEnd type="arrow"/>
            </a:ln>
          </p:spPr>
          <p:style>
            <a:lnRef idx="1">
              <a:schemeClr val="accent1"/>
            </a:lnRef>
            <a:fillRef idx="0">
              <a:schemeClr val="accent1"/>
            </a:fillRef>
            <a:effectRef idx="0">
              <a:schemeClr val="accent1"/>
            </a:effectRef>
            <a:fontRef idx="minor">
              <a:schemeClr val="tx1"/>
            </a:fontRef>
          </p:style>
        </p:cxnSp>
        <p:sp>
          <p:nvSpPr>
            <p:cNvPr id="42004" name="文本框 8"/>
            <p:cNvSpPr txBox="1"/>
            <p:nvPr/>
          </p:nvSpPr>
          <p:spPr>
            <a:xfrm>
              <a:off x="2535238" y="2436813"/>
              <a:ext cx="1773237" cy="3079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1400" b="1" dirty="0">
                  <a:solidFill>
                    <a:srgbClr val="073E87"/>
                  </a:solidFill>
                  <a:latin typeface="微软雅黑" panose="020B0503020204020204" pitchFamily="34" charset="-122"/>
                  <a:ea typeface="微软雅黑" panose="020B0503020204020204" pitchFamily="34" charset="-122"/>
                  <a:sym typeface="宋体" panose="02010600030101010101" pitchFamily="2" charset="-122"/>
                </a:rPr>
                <a:t>5. </a:t>
              </a:r>
              <a:r>
                <a:rPr lang="en-US" altLang="zh-CN" sz="1400" b="1" dirty="0" err="1">
                  <a:solidFill>
                    <a:srgbClr val="073E87"/>
                  </a:solidFill>
                  <a:latin typeface="微软雅黑" panose="020B0503020204020204" pitchFamily="34" charset="-122"/>
                  <a:ea typeface="微软雅黑" panose="020B0503020204020204" pitchFamily="34" charset="-122"/>
                  <a:sym typeface="宋体" panose="02010600030101010101" pitchFamily="2" charset="-122"/>
                </a:rPr>
                <a:t>Keerqin</a:t>
              </a:r>
              <a:r>
                <a:rPr lang="en-US" altLang="zh-CN" sz="1400" b="1" dirty="0">
                  <a:solidFill>
                    <a:srgbClr val="073E87"/>
                  </a:solidFill>
                  <a:latin typeface="微软雅黑" panose="020B0503020204020204" pitchFamily="34" charset="-122"/>
                  <a:ea typeface="微软雅黑" panose="020B0503020204020204" pitchFamily="34" charset="-122"/>
                  <a:sym typeface="宋体" panose="02010600030101010101" pitchFamily="2" charset="-122"/>
                </a:rPr>
                <a:t> station</a:t>
              </a:r>
              <a:endParaRPr lang="zh-CN" altLang="en-US" sz="1400" b="1" dirty="0">
                <a:solidFill>
                  <a:srgbClr val="073E87"/>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10" name="肘形连接符 9"/>
            <p:cNvCxnSpPr/>
            <p:nvPr/>
          </p:nvCxnSpPr>
          <p:spPr>
            <a:xfrm>
              <a:off x="5565775" y="4192588"/>
              <a:ext cx="1177925" cy="1163637"/>
            </a:xfrm>
            <a:prstGeom prst="bentConnector3">
              <a:avLst>
                <a:gd name="adj1" fmla="val 592"/>
              </a:avLst>
            </a:prstGeom>
            <a:ln>
              <a:solidFill>
                <a:srgbClr val="073E87"/>
              </a:solidFill>
              <a:tailEnd type="arrow"/>
            </a:ln>
          </p:spPr>
          <p:style>
            <a:lnRef idx="1">
              <a:schemeClr val="accent1"/>
            </a:lnRef>
            <a:fillRef idx="0">
              <a:schemeClr val="accent1"/>
            </a:fillRef>
            <a:effectRef idx="0">
              <a:schemeClr val="accent1"/>
            </a:effectRef>
            <a:fontRef idx="minor">
              <a:schemeClr val="tx1"/>
            </a:fontRef>
          </p:style>
        </p:cxnSp>
        <p:sp>
          <p:nvSpPr>
            <p:cNvPr id="42006" name="文本框 10"/>
            <p:cNvSpPr txBox="1"/>
            <p:nvPr/>
          </p:nvSpPr>
          <p:spPr>
            <a:xfrm>
              <a:off x="6740525" y="2312988"/>
              <a:ext cx="1739900" cy="3079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spcAft>
                  <a:spcPct val="35000"/>
                </a:spcAft>
                <a:buNone/>
              </a:pPr>
              <a:r>
                <a:rPr lang="en-US" altLang="zh-CN" sz="1400" b="1" dirty="0">
                  <a:solidFill>
                    <a:srgbClr val="073E87"/>
                  </a:solidFill>
                  <a:latin typeface="微软雅黑" panose="020B0503020204020204" pitchFamily="34" charset="-122"/>
                  <a:ea typeface="微软雅黑" panose="020B0503020204020204" pitchFamily="34" charset="-122"/>
                  <a:sym typeface="宋体" panose="02010600030101010101" pitchFamily="2" charset="-122"/>
                </a:rPr>
                <a:t>3. Fuyuan station</a:t>
              </a:r>
              <a:endParaRPr lang="zh-CN" altLang="en-US" sz="1400" b="1" dirty="0">
                <a:solidFill>
                  <a:srgbClr val="073E87"/>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007" name="文本框 14"/>
            <p:cNvSpPr txBox="1"/>
            <p:nvPr/>
          </p:nvSpPr>
          <p:spPr>
            <a:xfrm>
              <a:off x="5340350" y="5883275"/>
              <a:ext cx="1939925" cy="3079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spcAft>
                  <a:spcPct val="35000"/>
                </a:spcAft>
                <a:buNone/>
              </a:pPr>
              <a:r>
                <a:rPr lang="en-US" altLang="zh-CN"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2. Jilin Observatory</a:t>
              </a:r>
              <a:endParaRPr lang="zh-CN" altLang="en-US" sz="14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008" name="文本框 15"/>
            <p:cNvSpPr txBox="1"/>
            <p:nvPr/>
          </p:nvSpPr>
          <p:spPr>
            <a:xfrm>
              <a:off x="6875463" y="3970338"/>
              <a:ext cx="1547812" cy="3286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342900" lvl="0" indent="-342900" algn="ctr" eaLnBrk="1" hangingPunct="1">
                <a:lnSpc>
                  <a:spcPct val="110000"/>
                </a:lnSpc>
                <a:spcBef>
                  <a:spcPct val="0"/>
                </a:spcBef>
                <a:spcAft>
                  <a:spcPct val="35000"/>
                </a:spcAft>
                <a:buAutoNum type="arabicPeriod"/>
              </a:pPr>
              <a:r>
                <a:rPr lang="en-US" altLang="zh-CN" sz="14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rPr>
                <a:t>Changchun</a:t>
              </a:r>
              <a:endParaRPr lang="zh-CN" altLang="en-US" sz="1400" b="1" dirty="0">
                <a:solidFill>
                  <a:srgbClr val="0000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009" name="文本框 16"/>
            <p:cNvSpPr txBox="1"/>
            <p:nvPr/>
          </p:nvSpPr>
          <p:spPr>
            <a:xfrm>
              <a:off x="6742113" y="5229225"/>
              <a:ext cx="1997075" cy="30797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spcAft>
                  <a:spcPct val="35000"/>
                </a:spcAft>
                <a:buNone/>
              </a:pPr>
              <a:r>
                <a:rPr lang="en-US" altLang="zh-CN" sz="1400" b="1" dirty="0">
                  <a:solidFill>
                    <a:srgbClr val="073E87"/>
                  </a:solidFill>
                  <a:latin typeface="微软雅黑" panose="020B0503020204020204" pitchFamily="34" charset="-122"/>
                  <a:ea typeface="微软雅黑" panose="020B0503020204020204" pitchFamily="34" charset="-122"/>
                  <a:sym typeface="宋体" panose="02010600030101010101" pitchFamily="2" charset="-122"/>
                </a:rPr>
                <a:t>4. Changling station</a:t>
              </a:r>
              <a:endParaRPr lang="zh-CN" altLang="en-US" sz="1400" b="1" dirty="0">
                <a:solidFill>
                  <a:srgbClr val="073E87"/>
                </a:solidFill>
                <a:latin typeface="微软雅黑" panose="020B0503020204020204" pitchFamily="34" charset="-122"/>
                <a:ea typeface="微软雅黑" panose="020B0503020204020204" pitchFamily="34" charset="-122"/>
                <a:sym typeface="宋体" panose="02010600030101010101" pitchFamily="2" charset="-122"/>
              </a:endParaRPr>
            </a:p>
          </p:txBody>
        </p:sp>
        <p:cxnSp>
          <p:nvCxnSpPr>
            <p:cNvPr id="18" name="肘形连接符 17"/>
            <p:cNvCxnSpPr/>
            <p:nvPr/>
          </p:nvCxnSpPr>
          <p:spPr>
            <a:xfrm rot="5400000" flipV="1">
              <a:off x="5237957" y="4753770"/>
              <a:ext cx="1663700" cy="693737"/>
            </a:xfrm>
            <a:prstGeom prst="bentConnector3">
              <a:avLst>
                <a:gd name="adj1" fmla="val 90988"/>
              </a:avLst>
            </a:prstGeom>
            <a:ln>
              <a:solidFill>
                <a:srgbClr val="073E87"/>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5745163" y="4132263"/>
              <a:ext cx="1158875" cy="3175"/>
            </a:xfrm>
            <a:prstGeom prst="straightConnector1">
              <a:avLst/>
            </a:prstGeom>
            <a:ln>
              <a:solidFill>
                <a:srgbClr val="073E87"/>
              </a:solidFill>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0"/>
            <p:cNvCxnSpPr/>
            <p:nvPr/>
          </p:nvCxnSpPr>
          <p:spPr>
            <a:xfrm flipV="1">
              <a:off x="6638925" y="2619375"/>
              <a:ext cx="965200" cy="231775"/>
            </a:xfrm>
            <a:prstGeom prst="bentConnector2">
              <a:avLst/>
            </a:prstGeom>
            <a:ln>
              <a:solidFill>
                <a:srgbClr val="073E87"/>
              </a:solidFill>
              <a:tailEnd type="arrow"/>
            </a:ln>
          </p:spPr>
          <p:style>
            <a:lnRef idx="1">
              <a:schemeClr val="accent1"/>
            </a:lnRef>
            <a:fillRef idx="0">
              <a:schemeClr val="accent1"/>
            </a:fillRef>
            <a:effectRef idx="0">
              <a:schemeClr val="accent1"/>
            </a:effectRef>
            <a:fontRef idx="minor">
              <a:schemeClr val="tx1"/>
            </a:fontRef>
          </p:style>
        </p:cxnSp>
        <p:sp>
          <p:nvSpPr>
            <p:cNvPr id="42013" name="文本框 11"/>
            <p:cNvSpPr txBox="1"/>
            <p:nvPr/>
          </p:nvSpPr>
          <p:spPr>
            <a:xfrm>
              <a:off x="1123950" y="3979863"/>
              <a:ext cx="2754313" cy="7397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1400" b="1" dirty="0">
                  <a:solidFill>
                    <a:srgbClr val="7030A0"/>
                  </a:solidFill>
                  <a:latin typeface="微软雅黑" panose="020B0503020204020204" pitchFamily="34" charset="-122"/>
                  <a:ea typeface="微软雅黑" panose="020B0503020204020204" pitchFamily="34" charset="-122"/>
                  <a:sym typeface="宋体" panose="02010600030101010101" pitchFamily="2" charset="-122"/>
                </a:rPr>
                <a:t>6. San Jun</a:t>
              </a:r>
            </a:p>
            <a:p>
              <a:pPr marL="0" lvl="0" indent="0" eaLnBrk="1" hangingPunct="1">
                <a:spcBef>
                  <a:spcPct val="0"/>
                </a:spcBef>
                <a:buNone/>
              </a:pPr>
              <a:r>
                <a:rPr lang="zh-CN" altLang="en-US" sz="1400" b="1" dirty="0">
                  <a:solidFill>
                    <a:srgbClr val="7030A0"/>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1400" b="1" dirty="0">
                  <a:solidFill>
                    <a:srgbClr val="7030A0"/>
                  </a:solidFill>
                  <a:latin typeface="微软雅黑" panose="020B0503020204020204" pitchFamily="34" charset="-122"/>
                  <a:ea typeface="微软雅黑" panose="020B0503020204020204" pitchFamily="34" charset="-122"/>
                  <a:sym typeface="宋体" panose="02010600030101010101" pitchFamily="2" charset="-122"/>
                </a:rPr>
                <a:t>Argentina</a:t>
              </a:r>
              <a:r>
                <a:rPr lang="zh-CN" altLang="zh-CN" sz="1400" b="1" dirty="0">
                  <a:solidFill>
                    <a:srgbClr val="7030A0"/>
                  </a:solidFill>
                  <a:latin typeface="微软雅黑" panose="020B0503020204020204" pitchFamily="34" charset="-122"/>
                  <a:ea typeface="微软雅黑" panose="020B0503020204020204" pitchFamily="34" charset="-122"/>
                  <a:sym typeface="宋体" panose="02010600030101010101" pitchFamily="2" charset="-122"/>
                </a:rPr>
                <a:t>）</a:t>
              </a:r>
              <a:endParaRPr lang="zh-CN" altLang="en-US" sz="1400" b="1" dirty="0">
                <a:solidFill>
                  <a:srgbClr val="7030A0"/>
                </a:solidFill>
                <a:latin typeface="微软雅黑" panose="020B0503020204020204" pitchFamily="34" charset="-122"/>
                <a:ea typeface="微软雅黑" panose="020B0503020204020204" pitchFamily="34" charset="-122"/>
                <a:sym typeface="宋体" panose="02010600030101010101" pitchFamily="2" charset="-122"/>
              </a:endParaRPr>
            </a:p>
            <a:p>
              <a:pPr marL="0" lvl="0" indent="0" eaLnBrk="1" hangingPunct="1">
                <a:spcBef>
                  <a:spcPct val="0"/>
                </a:spcBef>
                <a:buNone/>
              </a:pPr>
              <a:endParaRPr lang="zh-CN" altLang="en-US" sz="1400" b="1" dirty="0">
                <a:solidFill>
                  <a:srgbClr val="073E87"/>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 14"/>
            <p:cNvSpPr/>
            <p:nvPr/>
          </p:nvSpPr>
          <p:spPr>
            <a:xfrm>
              <a:off x="930275" y="3970338"/>
              <a:ext cx="233363" cy="31750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F038F"/>
            </a:solidFill>
            <a:ln>
              <a:solidFill>
                <a:srgbClr val="8F038F"/>
              </a:solid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grpSp>
      <p:pic>
        <p:nvPicPr>
          <p:cNvPr id="41988" name="图片 18"/>
          <p:cNvPicPr>
            <a:picLocks noChangeAspect="1"/>
          </p:cNvPicPr>
          <p:nvPr/>
        </p:nvPicPr>
        <p:blipFill>
          <a:blip r:embed="rId3"/>
          <a:stretch>
            <a:fillRect/>
          </a:stretch>
        </p:blipFill>
        <p:spPr>
          <a:xfrm>
            <a:off x="107950" y="1144588"/>
            <a:ext cx="666750" cy="742950"/>
          </a:xfrm>
          <a:prstGeom prst="rect">
            <a:avLst/>
          </a:prstGeom>
          <a:noFill/>
          <a:ln w="9525">
            <a:noFill/>
          </a:ln>
        </p:spPr>
      </p:pic>
      <p:grpSp>
        <p:nvGrpSpPr>
          <p:cNvPr id="4" name="组合 3"/>
          <p:cNvGrpSpPr/>
          <p:nvPr/>
        </p:nvGrpSpPr>
        <p:grpSpPr>
          <a:xfrm>
            <a:off x="1952625" y="1979613"/>
            <a:ext cx="4833938" cy="4295775"/>
            <a:chOff x="1943692" y="1916915"/>
            <a:chExt cx="4833938" cy="4297362"/>
          </a:xfrm>
        </p:grpSpPr>
        <p:pic>
          <p:nvPicPr>
            <p:cNvPr id="41990" name="图片 2"/>
            <p:cNvPicPr>
              <a:picLocks noChangeAspect="1"/>
            </p:cNvPicPr>
            <p:nvPr/>
          </p:nvPicPr>
          <p:blipFill>
            <a:blip r:embed="rId4"/>
            <a:stretch>
              <a:fillRect/>
            </a:stretch>
          </p:blipFill>
          <p:spPr>
            <a:xfrm>
              <a:off x="1943692" y="1916915"/>
              <a:ext cx="4833938" cy="4297362"/>
            </a:xfrm>
            <a:prstGeom prst="rect">
              <a:avLst/>
            </a:prstGeom>
            <a:noFill/>
            <a:ln w="9525">
              <a:noFill/>
            </a:ln>
          </p:spPr>
        </p:pic>
        <p:sp>
          <p:nvSpPr>
            <p:cNvPr id="3" name="椭圆 2"/>
            <p:cNvSpPr/>
            <p:nvPr/>
          </p:nvSpPr>
          <p:spPr>
            <a:xfrm>
              <a:off x="5158380" y="3492297"/>
              <a:ext cx="211137" cy="2429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7</a:t>
            </a:fld>
            <a:endParaRPr lang="" altLang="zh-CN" sz="1400" dirty="0"/>
          </a:p>
        </p:txBody>
      </p:sp>
      <p:grpSp>
        <p:nvGrpSpPr>
          <p:cNvPr id="8" name="组合 7"/>
          <p:cNvGrpSpPr/>
          <p:nvPr/>
        </p:nvGrpSpPr>
        <p:grpSpPr>
          <a:xfrm>
            <a:off x="1476375" y="1690688"/>
            <a:ext cx="7127875" cy="4940300"/>
            <a:chOff x="434975" y="2527300"/>
            <a:chExt cx="3822700" cy="2727325"/>
          </a:xfrm>
        </p:grpSpPr>
        <p:sp>
          <p:nvSpPr>
            <p:cNvPr id="9" name="矩形 8"/>
            <p:cNvSpPr/>
            <p:nvPr/>
          </p:nvSpPr>
          <p:spPr>
            <a:xfrm>
              <a:off x="434975" y="2527300"/>
              <a:ext cx="3822700" cy="27273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8565" tIns="49282" rIns="98565" bIns="49282"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052F65"/>
                </a:solidFill>
                <a:effectLst/>
                <a:uLnTx/>
                <a:uFillTx/>
                <a:latin typeface="Times New Roman" panose="02020603050405020304" pitchFamily="18" charset="0"/>
                <a:ea typeface="+mn-ea"/>
                <a:cs typeface="+mn-cs"/>
              </a:endParaRPr>
            </a:p>
          </p:txBody>
        </p:sp>
        <p:pic>
          <p:nvPicPr>
            <p:cNvPr id="43014" name="Picture 2" descr="C:\Users\anning\Desktop\1.jpg1"/>
            <p:cNvPicPr>
              <a:picLocks noChangeAspect="1"/>
            </p:cNvPicPr>
            <p:nvPr/>
          </p:nvPicPr>
          <p:blipFill>
            <a:blip r:embed="rId2"/>
            <a:stretch>
              <a:fillRect/>
            </a:stretch>
          </p:blipFill>
          <p:spPr>
            <a:xfrm>
              <a:off x="542925" y="2614613"/>
              <a:ext cx="3606800" cy="2551112"/>
            </a:xfrm>
            <a:prstGeom prst="rect">
              <a:avLst/>
            </a:prstGeom>
            <a:noFill/>
            <a:ln w="38100">
              <a:noFill/>
            </a:ln>
          </p:spPr>
        </p:pic>
      </p:grpSp>
      <p:sp>
        <p:nvSpPr>
          <p:cNvPr id="43012" name="文本框 16"/>
          <p:cNvSpPr txBox="1"/>
          <p:nvPr/>
        </p:nvSpPr>
        <p:spPr>
          <a:xfrm>
            <a:off x="323850" y="1039813"/>
            <a:ext cx="8789988" cy="64611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3600" b="1" dirty="0">
                <a:solidFill>
                  <a:srgbClr val="0000FF"/>
                </a:solidFill>
                <a:latin typeface="Times New Roman" panose="02020603050405020304" pitchFamily="18" charset="0"/>
                <a:cs typeface="Times New Roman" panose="02020603050405020304" pitchFamily="18" charset="0"/>
              </a:rPr>
              <a:t>The Aerial view of Changchun Observatory</a:t>
            </a:r>
            <a:endParaRPr lang="zh-CN" altLang="en-US" sz="3600" b="1"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8"/>
                                        </p:tgtEl>
                                        <p:attrNameLst>
                                          <p:attrName>ppt_x</p:attrName>
                                        </p:attrNameLst>
                                      </p:cBhvr>
                                      <p:tavLst>
                                        <p:tav tm="0">
                                          <p:val>
                                            <p:strVal val="ppt_x"/>
                                          </p:val>
                                        </p:tav>
                                        <p:tav tm="100000">
                                          <p:val>
                                            <p:strVal val="ppt_x"/>
                                          </p:val>
                                        </p:tav>
                                      </p:tavLst>
                                    </p:anim>
                                    <p:anim calcmode="lin" valueType="num">
                                      <p:cBhvr additive="base">
                                        <p:cTn id="12" dur="500"/>
                                        <p:tgtEl>
                                          <p:spTgt spid="8"/>
                                        </p:tgtEl>
                                        <p:attrNameLst>
                                          <p:attrName>ppt_y</p:attrName>
                                        </p:attrNameLst>
                                      </p:cBhvr>
                                      <p:tavLst>
                                        <p:tav tm="0">
                                          <p:val>
                                            <p:strVal val="ppt_y"/>
                                          </p:val>
                                        </p:tav>
                                        <p:tav tm="100000">
                                          <p:val>
                                            <p:strVal val="1+ppt_h/2"/>
                                          </p:val>
                                        </p:tav>
                                      </p:tavLst>
                                    </p:anim>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8</a:t>
            </a:fld>
            <a:endParaRPr lang="" altLang="zh-CN" sz="1400" dirty="0"/>
          </a:p>
        </p:txBody>
      </p:sp>
      <p:pic>
        <p:nvPicPr>
          <p:cNvPr id="7" name="图片 6"/>
          <p:cNvPicPr>
            <a:picLocks noChangeAspect="1"/>
          </p:cNvPicPr>
          <p:nvPr/>
        </p:nvPicPr>
        <p:blipFill>
          <a:blip r:embed="rId2"/>
          <a:stretch>
            <a:fillRect/>
          </a:stretch>
        </p:blipFill>
        <p:spPr>
          <a:xfrm>
            <a:off x="252413" y="1912938"/>
            <a:ext cx="8723312" cy="4452937"/>
          </a:xfrm>
          <a:prstGeom prst="rect">
            <a:avLst/>
          </a:prstGeom>
          <a:noFill/>
          <a:ln w="9525">
            <a:noFill/>
          </a:ln>
        </p:spPr>
      </p:pic>
      <p:sp>
        <p:nvSpPr>
          <p:cNvPr id="3" name="十字星 2"/>
          <p:cNvSpPr/>
          <p:nvPr/>
        </p:nvSpPr>
        <p:spPr>
          <a:xfrm>
            <a:off x="6223000" y="4292600"/>
            <a:ext cx="436563" cy="360363"/>
          </a:xfrm>
          <a:prstGeom prst="star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1" name="TextBox 14"/>
          <p:cNvSpPr txBox="1"/>
          <p:nvPr/>
        </p:nvSpPr>
        <p:spPr>
          <a:xfrm>
            <a:off x="630238" y="1146175"/>
            <a:ext cx="9586912"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b="1" dirty="0">
                <a:solidFill>
                  <a:srgbClr val="0000FF"/>
                </a:solidFill>
                <a:latin typeface="Times New Roman" panose="02020603050405020304" pitchFamily="18" charset="0"/>
                <a:ea typeface="微软雅黑" panose="020B0503020204020204" pitchFamily="34" charset="-122"/>
              </a:rPr>
              <a:t>1.2 The Jilin Station</a:t>
            </a:r>
            <a:endParaRPr lang="zh-CN" altLang="en-US" b="1" dirty="0">
              <a:solidFill>
                <a:srgbClr val="0000FF"/>
              </a:solidFill>
              <a:latin typeface="Times New Roman" panose="02020603050405020304" pitchFamily="18" charset="0"/>
              <a:ea typeface="微软雅黑" panose="020B0503020204020204" pitchFamily="34" charset="-122"/>
            </a:endParaRPr>
          </a:p>
        </p:txBody>
      </p:sp>
      <p:pic>
        <p:nvPicPr>
          <p:cNvPr id="45062" name="图片 18"/>
          <p:cNvPicPr>
            <a:picLocks noChangeAspect="1"/>
          </p:cNvPicPr>
          <p:nvPr/>
        </p:nvPicPr>
        <p:blipFill>
          <a:blip r:embed="rId3"/>
          <a:stretch>
            <a:fillRect/>
          </a:stretch>
        </p:blipFill>
        <p:spPr>
          <a:xfrm>
            <a:off x="53975" y="1052513"/>
            <a:ext cx="666750" cy="742950"/>
          </a:xfrm>
          <a:prstGeom prst="rect">
            <a:avLst/>
          </a:prstGeom>
          <a:noFill/>
          <a:ln w="9525">
            <a:noFill/>
          </a:ln>
        </p:spPr>
      </p:pic>
      <p:grpSp>
        <p:nvGrpSpPr>
          <p:cNvPr id="2" name="组合 1"/>
          <p:cNvGrpSpPr/>
          <p:nvPr/>
        </p:nvGrpSpPr>
        <p:grpSpPr>
          <a:xfrm>
            <a:off x="339725" y="1988719"/>
            <a:ext cx="8475664" cy="4177131"/>
            <a:chOff x="339725" y="1988719"/>
            <a:chExt cx="8476424" cy="4177131"/>
          </a:xfrm>
        </p:grpSpPr>
        <p:grpSp>
          <p:nvGrpSpPr>
            <p:cNvPr id="45064" name="组合 11"/>
            <p:cNvGrpSpPr/>
            <p:nvPr/>
          </p:nvGrpSpPr>
          <p:grpSpPr>
            <a:xfrm>
              <a:off x="339725" y="1988719"/>
              <a:ext cx="8476424" cy="4177131"/>
              <a:chOff x="385089" y="1163859"/>
              <a:chExt cx="6931957" cy="3417237"/>
            </a:xfrm>
          </p:grpSpPr>
          <p:sp>
            <p:nvSpPr>
              <p:cNvPr id="13" name="圆角矩形 12"/>
              <p:cNvSpPr/>
              <p:nvPr/>
            </p:nvSpPr>
            <p:spPr>
              <a:xfrm>
                <a:off x="385089" y="1340826"/>
                <a:ext cx="6931957" cy="324027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7" name="矩形 2"/>
              <p:cNvSpPr/>
              <p:nvPr/>
            </p:nvSpPr>
            <p:spPr>
              <a:xfrm>
                <a:off x="4020472" y="1163859"/>
                <a:ext cx="3228975" cy="30969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a:spcBef>
                    <a:spcPct val="0"/>
                  </a:spcBef>
                  <a:buNone/>
                </a:pPr>
                <a:endParaRPr lang="en-US" altLang="zh-CN" sz="2000" b="1" dirty="0">
                  <a:solidFill>
                    <a:srgbClr val="0000FF"/>
                  </a:solidFill>
                  <a:latin typeface="Times New Roman" panose="02020603050405020304" pitchFamily="18" charset="0"/>
                  <a:ea typeface="微软雅黑" panose="020B0503020204020204" pitchFamily="34" charset="-122"/>
                </a:endParaRPr>
              </a:p>
              <a:p>
                <a:pPr marL="0" lvl="0" indent="0" algn="just">
                  <a:spcBef>
                    <a:spcPct val="0"/>
                  </a:spcBef>
                  <a:buNone/>
                </a:pPr>
                <a:r>
                  <a:rPr lang="en-US" altLang="zh-CN" sz="1400" dirty="0">
                    <a:latin typeface="Times New Roman" panose="02020603050405020304" pitchFamily="18" charset="0"/>
                    <a:ea typeface="微软雅黑" panose="020B0503020204020204" pitchFamily="34" charset="-122"/>
                  </a:rPr>
                  <a:t>Jilin station is one of most primary observing station of Changchun Observatory. The average altitude of the Jilin Observatory is about 313 m. The Jilin Observatory is located at Jilin city, Jilin Province, which lies about 120 km (about 2 hours’ drive) to the Changchun Observatory. The mean seeing value of the Jilin Observatory are 1.2′′. On average, there are 240 observable nights per year based on the data of 2015-2018 year. The sky brightness is about 21.1 mag in V band at the zenith.</a:t>
                </a:r>
                <a:endParaRPr lang="en-US" altLang="zh-CN" sz="1400" b="1" dirty="0">
                  <a:solidFill>
                    <a:srgbClr val="0000FF"/>
                  </a:solidFill>
                  <a:latin typeface="Times New Roman" panose="02020603050405020304" pitchFamily="18" charset="0"/>
                  <a:ea typeface="微软雅黑" panose="020B0503020204020204" pitchFamily="34" charset="-122"/>
                </a:endParaRPr>
              </a:p>
              <a:p>
                <a:pPr marL="0" lvl="0" indent="0" algn="just">
                  <a:spcBef>
                    <a:spcPct val="0"/>
                  </a:spcBef>
                  <a:buNone/>
                </a:pPr>
                <a:r>
                  <a:rPr lang="en-US" altLang="zh-CN" sz="2000" b="1" dirty="0">
                    <a:solidFill>
                      <a:srgbClr val="0000FF"/>
                    </a:solidFill>
                    <a:latin typeface="Times New Roman" panose="02020603050405020304" pitchFamily="18" charset="0"/>
                    <a:ea typeface="微软雅黑" panose="020B0503020204020204" pitchFamily="34" charset="-122"/>
                  </a:rPr>
                  <a:t>Longitude: 126°20′16′′ E</a:t>
                </a:r>
              </a:p>
              <a:p>
                <a:pPr marL="0" lvl="0" indent="0" algn="just">
                  <a:spcBef>
                    <a:spcPct val="0"/>
                  </a:spcBef>
                  <a:buNone/>
                </a:pPr>
                <a:r>
                  <a:rPr lang="en-US" altLang="zh-CN" sz="2000" b="1" dirty="0">
                    <a:solidFill>
                      <a:srgbClr val="0000FF"/>
                    </a:solidFill>
                    <a:latin typeface="Times New Roman" panose="02020603050405020304" pitchFamily="18" charset="0"/>
                    <a:ea typeface="微软雅黑" panose="020B0503020204020204" pitchFamily="34" charset="-122"/>
                  </a:rPr>
                  <a:t>Latitude:     43°49′56′′ N, </a:t>
                </a:r>
              </a:p>
              <a:p>
                <a:pPr marL="0" lvl="0" indent="0" algn="just">
                  <a:spcBef>
                    <a:spcPct val="0"/>
                  </a:spcBef>
                  <a:buNone/>
                </a:pPr>
                <a:r>
                  <a:rPr lang="en-US" altLang="zh-CN" sz="2000" b="1" dirty="0">
                    <a:solidFill>
                      <a:srgbClr val="0000FF"/>
                    </a:solidFill>
                    <a:latin typeface="Times New Roman" panose="02020603050405020304" pitchFamily="18" charset="0"/>
                    <a:ea typeface="微软雅黑" panose="020B0503020204020204" pitchFamily="34" charset="-122"/>
                  </a:rPr>
                  <a:t>Altitude:     313 Meter</a:t>
                </a:r>
              </a:p>
              <a:p>
                <a:pPr marL="0" lvl="0" indent="0" algn="just">
                  <a:spcBef>
                    <a:spcPct val="0"/>
                  </a:spcBef>
                  <a:buNone/>
                </a:pPr>
                <a:r>
                  <a:rPr lang="en-US" altLang="zh-CN" sz="2000" b="1" dirty="0">
                    <a:solidFill>
                      <a:srgbClr val="0000FF"/>
                    </a:solidFill>
                    <a:latin typeface="Times New Roman" panose="02020603050405020304" pitchFamily="18" charset="0"/>
                    <a:ea typeface="微软雅黑" panose="020B0503020204020204" pitchFamily="34" charset="-122"/>
                  </a:rPr>
                  <a:t>Night Sky:  21 </a:t>
                </a:r>
                <a:r>
                  <a:rPr lang="en-US" altLang="zh-CN" sz="1800" b="1" dirty="0">
                    <a:solidFill>
                      <a:srgbClr val="0000FF"/>
                    </a:solidFill>
                    <a:latin typeface="Times New Roman" panose="02020603050405020304" pitchFamily="18" charset="0"/>
                    <a:ea typeface="微软雅黑" panose="020B0503020204020204" pitchFamily="34" charset="-122"/>
                  </a:rPr>
                  <a:t>Magnitude</a:t>
                </a:r>
              </a:p>
            </p:txBody>
          </p:sp>
          <p:sp>
            <p:nvSpPr>
              <p:cNvPr id="45068" name="矩形 14"/>
              <p:cNvSpPr/>
              <p:nvPr/>
            </p:nvSpPr>
            <p:spPr>
              <a:xfrm>
                <a:off x="755682" y="1457635"/>
                <a:ext cx="3168264" cy="2979449"/>
              </a:xfrm>
              <a:prstGeom prst="rect">
                <a:avLst/>
              </a:prstGeom>
              <a:blipFill rotWithShape="1">
                <a:blip r:embed="rId4"/>
                <a:stretch>
                  <a:fillRect/>
                </a:stretch>
              </a:blipFill>
              <a:ln w="25400" cap="flat" cmpd="sng">
                <a:solidFill>
                  <a:srgbClr val="89A4A7"/>
                </a:solidFill>
                <a:prstDash val="solid"/>
                <a:round/>
                <a:headEnd type="none" w="med" len="med"/>
                <a:tailEnd type="none" w="med" len="med"/>
              </a:ln>
              <a:effectLst>
                <a:outerShdw dist="38100" dir="2699999" algn="tl" rotWithShape="0">
                  <a:srgbClr val="808080">
                    <a:alpha val="39998"/>
                  </a:srgbClr>
                </a:outerShdw>
              </a:effectLst>
            </p:spPr>
            <p:txBody>
              <a:bodyPr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endParaRPr lang="" altLang="en-US" sz="1800" dirty="0"/>
              </a:p>
            </p:txBody>
          </p:sp>
        </p:grpSp>
        <p:sp>
          <p:nvSpPr>
            <p:cNvPr id="45065" name="矩形 1"/>
            <p:cNvSpPr/>
            <p:nvPr/>
          </p:nvSpPr>
          <p:spPr>
            <a:xfrm>
              <a:off x="1047681" y="2357986"/>
              <a:ext cx="3506088" cy="36933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just">
                <a:spcBef>
                  <a:spcPct val="0"/>
                </a:spcBef>
                <a:buNone/>
              </a:pPr>
              <a:r>
                <a:rPr lang="en-US" altLang="zh-CN" sz="1800" b="1" dirty="0">
                  <a:latin typeface="Times New Roman" panose="02020603050405020304" pitchFamily="18" charset="0"/>
                  <a:ea typeface="微软雅黑" panose="020B0503020204020204" pitchFamily="34" charset="-122"/>
                </a:rPr>
                <a:t>Planning Diagram of Jilin Station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灯片编号占位符 1"/>
          <p:cNvSpPr txBox="1">
            <a:spLocks noGrp="1"/>
          </p:cNvSpPr>
          <p:nvPr>
            <p:ph type="sldNum" sz="quarter" idx="12"/>
          </p:nvPr>
        </p:nvSpPr>
        <p:spPr>
          <a:ln/>
        </p:spPr>
        <p:txBody>
          <a:bodyPr/>
          <a:lstStyle/>
          <a:p>
            <a:pPr marL="0" indent="0" algn="r" eaLnBrk="1" hangingPunct="1">
              <a:spcBef>
                <a:spcPct val="0"/>
              </a:spcBef>
              <a:buNone/>
            </a:pPr>
            <a:fld id="{9A0DB2DC-4C9A-4742-B13C-FB6460FD3503}" type="slidenum">
              <a:rPr lang="" altLang="zh-CN" sz="1400" dirty="0"/>
              <a:pPr marL="0" indent="0" algn="r" eaLnBrk="1" hangingPunct="1">
                <a:spcBef>
                  <a:spcPct val="0"/>
                </a:spcBef>
                <a:buNone/>
              </a:pPr>
              <a:t>9</a:t>
            </a:fld>
            <a:endParaRPr lang="" altLang="zh-CN" sz="1400" dirty="0"/>
          </a:p>
        </p:txBody>
      </p:sp>
      <p:pic>
        <p:nvPicPr>
          <p:cNvPr id="3" name="图片 1"/>
          <p:cNvPicPr>
            <a:picLocks noChangeAspect="1"/>
          </p:cNvPicPr>
          <p:nvPr/>
        </p:nvPicPr>
        <p:blipFill>
          <a:blip r:embed="rId2" cstate="print"/>
          <a:stretch>
            <a:fillRect/>
          </a:stretch>
        </p:blipFill>
        <p:spPr>
          <a:xfrm>
            <a:off x="1468438" y="1914525"/>
            <a:ext cx="6167437" cy="4624388"/>
          </a:xfrm>
          <a:prstGeom prst="rect">
            <a:avLst/>
          </a:prstGeom>
          <a:noFill/>
          <a:ln w="9525">
            <a:noFill/>
          </a:ln>
        </p:spPr>
      </p:pic>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25" y="4438650"/>
            <a:ext cx="4781549" cy="2363787"/>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图片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2416" y="4465827"/>
            <a:ext cx="4306888" cy="2346325"/>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6086" name="图片 18"/>
          <p:cNvPicPr>
            <a:picLocks noChangeAspect="1"/>
          </p:cNvPicPr>
          <p:nvPr/>
        </p:nvPicPr>
        <p:blipFill>
          <a:blip r:embed="rId5"/>
          <a:stretch>
            <a:fillRect/>
          </a:stretch>
        </p:blipFill>
        <p:spPr>
          <a:xfrm>
            <a:off x="53975" y="1052513"/>
            <a:ext cx="666750" cy="742950"/>
          </a:xfrm>
          <a:prstGeom prst="rect">
            <a:avLst/>
          </a:prstGeom>
          <a:noFill/>
          <a:ln w="9525">
            <a:noFill/>
          </a:ln>
        </p:spPr>
      </p:pic>
      <p:sp>
        <p:nvSpPr>
          <p:cNvPr id="46087" name="TextBox 14"/>
          <p:cNvSpPr txBox="1"/>
          <p:nvPr/>
        </p:nvSpPr>
        <p:spPr>
          <a:xfrm>
            <a:off x="630238" y="1146175"/>
            <a:ext cx="9586912" cy="5857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b="1" dirty="0">
                <a:solidFill>
                  <a:srgbClr val="0000FF"/>
                </a:solidFill>
                <a:latin typeface="Times New Roman" panose="02020603050405020304" pitchFamily="18" charset="0"/>
                <a:ea typeface="微软雅黑" panose="020B0503020204020204" pitchFamily="34" charset="-122"/>
              </a:rPr>
              <a:t>1.3 The Photography of Jilin Station</a:t>
            </a:r>
            <a:endParaRPr lang="zh-CN" altLang="en-US" b="1" dirty="0">
              <a:solidFill>
                <a:srgbClr val="0000FF"/>
              </a:solidFill>
              <a:latin typeface="Times New Roman" panose="02020603050405020304" pitchFamily="18" charset="0"/>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cdb2004169gl">
  <a:themeElements>
    <a:clrScheme name="2_cdb2004169gl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2_cdb2004169g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dirty="0" smtClean="0">
            <a:solidFill>
              <a:schemeClr val="tx1"/>
            </a:solidFill>
          </a:defRPr>
        </a:defPPr>
      </a:lstStyle>
      <a:style>
        <a:lnRef idx="1">
          <a:schemeClr val="accent1"/>
        </a:lnRef>
        <a:fillRef idx="2">
          <a:schemeClr val="accent1"/>
        </a:fillRef>
        <a:effectRef idx="1">
          <a:schemeClr val="accent1"/>
        </a:effectRef>
        <a:fontRef idx="minor">
          <a:schemeClr val="dk1"/>
        </a:fontRef>
      </a:style>
    </a:spDef>
  </a:objectDefaults>
  <a:extraClrSchemeLst>
    <a:extraClrScheme>
      <a:clrScheme name="2_cdb2004169gl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2_cdb2004169gl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2_cdb2004169gl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cdb2004169gl">
  <a:themeElements>
    <a:clrScheme name="2_cdb2004169gl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2_cdb2004169g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dirty="0" smtClean="0">
            <a:ln>
              <a:solidFill>
                <a:srgbClr val="FF0000"/>
              </a:solidFill>
            </a:ln>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2_cdb2004169gl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2_cdb2004169gl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2_cdb2004169gl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cdb2004169gl">
  <a:themeElements>
    <a:clrScheme name="2_cdb2004169gl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fontScheme name="2_cdb2004169g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dirty="0" smtClean="0">
            <a:ln>
              <a:solidFill>
                <a:srgbClr val="FF0000"/>
              </a:solidFill>
            </a:ln>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raClrScheme>
      <a:clrScheme name="2_cdb2004169gl 1">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2F2"/>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2_cdb2004169gl 2">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2_cdb2004169gl 3">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B955F"/>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998</TotalTime>
  <Words>667</Words>
  <Application>Microsoft Macintosh PowerPoint</Application>
  <PresentationFormat>全屏显示(4:3)</PresentationFormat>
  <Paragraphs>149</Paragraphs>
  <Slides>21</Slides>
  <Notes>1</Notes>
  <HiddenSlides>0</HiddenSlides>
  <MMClips>0</MMClips>
  <ScaleCrop>false</ScaleCrop>
  <HeadingPairs>
    <vt:vector size="4" baseType="variant">
      <vt:variant>
        <vt:lpstr>主题</vt:lpstr>
      </vt:variant>
      <vt:variant>
        <vt:i4>4</vt:i4>
      </vt:variant>
      <vt:variant>
        <vt:lpstr>幻灯片标题</vt:lpstr>
      </vt:variant>
      <vt:variant>
        <vt:i4>21</vt:i4>
      </vt:variant>
    </vt:vector>
  </HeadingPairs>
  <TitlesOfParts>
    <vt:vector size="25" baseType="lpstr">
      <vt:lpstr>默认设计模板</vt:lpstr>
      <vt:lpstr>2_cdb2004169gl</vt:lpstr>
      <vt:lpstr>3_cdb2004169gl</vt:lpstr>
      <vt:lpstr>4_cdb2004169gl</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vector>
  </TitlesOfParts>
  <Company>ChangChun.Observatory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unknown</dc:creator>
  <cp:lastModifiedBy>Windows 用户</cp:lastModifiedBy>
  <cp:revision>917</cp:revision>
  <cp:lastPrinted>2016-10-20T02:23:46Z</cp:lastPrinted>
  <dcterms:created xsi:type="dcterms:W3CDTF">2010-12-23T04:40:00Z</dcterms:created>
  <dcterms:modified xsi:type="dcterms:W3CDTF">2019-10-15T08:12:22Z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