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m4v"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785" r:id="rId2"/>
    <p:sldId id="788" r:id="rId3"/>
    <p:sldId id="772" r:id="rId4"/>
    <p:sldId id="773" r:id="rId5"/>
    <p:sldId id="774" r:id="rId6"/>
    <p:sldId id="789" r:id="rId7"/>
    <p:sldId id="781" r:id="rId8"/>
    <p:sldId id="791" r:id="rId9"/>
    <p:sldId id="775" r:id="rId10"/>
    <p:sldId id="786" r:id="rId11"/>
    <p:sldId id="777" r:id="rId12"/>
    <p:sldId id="776" r:id="rId13"/>
    <p:sldId id="784" r:id="rId14"/>
    <p:sldId id="787" r:id="rId15"/>
    <p:sldId id="793" r:id="rId16"/>
  </p:sldIdLst>
  <p:sldSz cx="9144000" cy="6858000" type="screen4x3"/>
  <p:notesSz cx="7315200" cy="9601200"/>
  <p:defaultTextStyle>
    <a:defPPr>
      <a:defRPr lang="en-US"/>
    </a:defPPr>
    <a:lvl1pPr algn="r" rtl="0" fontAlgn="base">
      <a:spcBef>
        <a:spcPct val="0"/>
      </a:spcBef>
      <a:spcAft>
        <a:spcPct val="0"/>
      </a:spcAft>
      <a:defRPr i="1" kern="1200">
        <a:solidFill>
          <a:schemeClr val="tx1"/>
        </a:solidFill>
        <a:latin typeface="Arial" pitchFamily="34" charset="0"/>
        <a:ea typeface="MS PGothic" pitchFamily="34" charset="-128"/>
        <a:cs typeface="+mn-cs"/>
      </a:defRPr>
    </a:lvl1pPr>
    <a:lvl2pPr marL="457200" algn="r" rtl="0" fontAlgn="base">
      <a:spcBef>
        <a:spcPct val="0"/>
      </a:spcBef>
      <a:spcAft>
        <a:spcPct val="0"/>
      </a:spcAft>
      <a:defRPr i="1" kern="1200">
        <a:solidFill>
          <a:schemeClr val="tx1"/>
        </a:solidFill>
        <a:latin typeface="Arial" pitchFamily="34" charset="0"/>
        <a:ea typeface="MS PGothic" pitchFamily="34" charset="-128"/>
        <a:cs typeface="+mn-cs"/>
      </a:defRPr>
    </a:lvl2pPr>
    <a:lvl3pPr marL="914400" algn="r" rtl="0" fontAlgn="base">
      <a:spcBef>
        <a:spcPct val="0"/>
      </a:spcBef>
      <a:spcAft>
        <a:spcPct val="0"/>
      </a:spcAft>
      <a:defRPr i="1" kern="1200">
        <a:solidFill>
          <a:schemeClr val="tx1"/>
        </a:solidFill>
        <a:latin typeface="Arial" pitchFamily="34" charset="0"/>
        <a:ea typeface="MS PGothic" pitchFamily="34" charset="-128"/>
        <a:cs typeface="+mn-cs"/>
      </a:defRPr>
    </a:lvl3pPr>
    <a:lvl4pPr marL="1371600" algn="r" rtl="0" fontAlgn="base">
      <a:spcBef>
        <a:spcPct val="0"/>
      </a:spcBef>
      <a:spcAft>
        <a:spcPct val="0"/>
      </a:spcAft>
      <a:defRPr i="1" kern="1200">
        <a:solidFill>
          <a:schemeClr val="tx1"/>
        </a:solidFill>
        <a:latin typeface="Arial" pitchFamily="34" charset="0"/>
        <a:ea typeface="MS PGothic" pitchFamily="34" charset="-128"/>
        <a:cs typeface="+mn-cs"/>
      </a:defRPr>
    </a:lvl4pPr>
    <a:lvl5pPr marL="1828800" algn="r" rtl="0" fontAlgn="base">
      <a:spcBef>
        <a:spcPct val="0"/>
      </a:spcBef>
      <a:spcAft>
        <a:spcPct val="0"/>
      </a:spcAft>
      <a:defRPr i="1" kern="1200">
        <a:solidFill>
          <a:schemeClr val="tx1"/>
        </a:solidFill>
        <a:latin typeface="Arial" pitchFamily="34" charset="0"/>
        <a:ea typeface="MS PGothic" pitchFamily="34" charset="-128"/>
        <a:cs typeface="+mn-cs"/>
      </a:defRPr>
    </a:lvl5pPr>
    <a:lvl6pPr marL="2286000" algn="l" defTabSz="914400" rtl="0" eaLnBrk="1" latinLnBrk="0" hangingPunct="1">
      <a:defRPr i="1" kern="1200">
        <a:solidFill>
          <a:schemeClr val="tx1"/>
        </a:solidFill>
        <a:latin typeface="Arial" pitchFamily="34" charset="0"/>
        <a:ea typeface="MS PGothic" pitchFamily="34" charset="-128"/>
        <a:cs typeface="+mn-cs"/>
      </a:defRPr>
    </a:lvl6pPr>
    <a:lvl7pPr marL="2743200" algn="l" defTabSz="914400" rtl="0" eaLnBrk="1" latinLnBrk="0" hangingPunct="1">
      <a:defRPr i="1" kern="1200">
        <a:solidFill>
          <a:schemeClr val="tx1"/>
        </a:solidFill>
        <a:latin typeface="Arial" pitchFamily="34" charset="0"/>
        <a:ea typeface="MS PGothic" pitchFamily="34" charset="-128"/>
        <a:cs typeface="+mn-cs"/>
      </a:defRPr>
    </a:lvl7pPr>
    <a:lvl8pPr marL="3200400" algn="l" defTabSz="914400" rtl="0" eaLnBrk="1" latinLnBrk="0" hangingPunct="1">
      <a:defRPr i="1" kern="1200">
        <a:solidFill>
          <a:schemeClr val="tx1"/>
        </a:solidFill>
        <a:latin typeface="Arial" pitchFamily="34" charset="0"/>
        <a:ea typeface="MS PGothic" pitchFamily="34" charset="-128"/>
        <a:cs typeface="+mn-cs"/>
      </a:defRPr>
    </a:lvl8pPr>
    <a:lvl9pPr marL="3657600" algn="l" defTabSz="914400" rtl="0" eaLnBrk="1" latinLnBrk="0" hangingPunct="1">
      <a:defRPr i="1"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Geeraert" initials="" lastIdx="8" clrIdx="0"/>
  <p:cmAuthor id="1" name="tdezeeuw" initials="t" lastIdx="1" clrIdx="1"/>
  <p:cmAuthor id="2" name="Head of Cabinet" initials="Laura C." lastIdx="3" clrIdx="2"/>
  <p:cmAuthor id="3" name="Andrew Williams" initials="AW" lastIdx="3" clrIdx="3">
    <p:extLst>
      <p:ext uri="{19B8F6BF-5375-455C-9EA6-DF929625EA0E}">
        <p15:presenceInfo xmlns:p15="http://schemas.microsoft.com/office/powerpoint/2012/main" userId="S::awilliam@eso.org::9e2f5a6a-190b-4a08-bfc6-4b1765b32a2f" providerId="AD"/>
      </p:ext>
    </p:extLst>
  </p:cmAuthor>
  <p:cmAuthor id="4" name="Martino Romaniello" initials="MR" lastIdx="2" clrIdx="4">
    <p:extLst>
      <p:ext uri="{19B8F6BF-5375-455C-9EA6-DF929625EA0E}">
        <p15:presenceInfo xmlns:p15="http://schemas.microsoft.com/office/powerpoint/2012/main" userId="S::mromanie@eso.org::d2baf977-3b9c-471b-bfa8-ac63f3b970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1E71B8"/>
    <a:srgbClr val="00FF00"/>
    <a:srgbClr val="FFFF00"/>
    <a:srgbClr val="EAEAEA"/>
    <a:srgbClr val="006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471"/>
  </p:normalViewPr>
  <p:slideViewPr>
    <p:cSldViewPr>
      <p:cViewPr varScale="1">
        <p:scale>
          <a:sx n="97" d="100"/>
          <a:sy n="97" d="100"/>
        </p:scale>
        <p:origin x="1200" y="184"/>
      </p:cViewPr>
      <p:guideLst>
        <p:guide orient="horz" pos="2160"/>
        <p:guide pos="2880"/>
      </p:guideLst>
    </p:cSldViewPr>
  </p:slideViewPr>
  <p:outlineViewPr>
    <p:cViewPr>
      <p:scale>
        <a:sx n="33" d="100"/>
        <a:sy n="33" d="100"/>
      </p:scale>
      <p:origin x="0" y="-1428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2142" y="-108"/>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o Romaniello" userId="d2baf977-3b9c-471b-bfa8-ac63f3b97022" providerId="ADAL" clId="{A433FF18-7E62-A94E-9747-E9748391E9E7}"/>
    <pc:docChg chg="undo custSel delSld modSld modMainMaster">
      <pc:chgData name="Martino Romaniello" userId="d2baf977-3b9c-471b-bfa8-ac63f3b97022" providerId="ADAL" clId="{A433FF18-7E62-A94E-9747-E9748391E9E7}" dt="2019-02-05T20:33:17.556" v="1083"/>
      <pc:docMkLst>
        <pc:docMk/>
      </pc:docMkLst>
      <pc:sldChg chg="modSp">
        <pc:chgData name="Martino Romaniello" userId="d2baf977-3b9c-471b-bfa8-ac63f3b97022" providerId="ADAL" clId="{A433FF18-7E62-A94E-9747-E9748391E9E7}" dt="2019-02-05T16:15:22.561" v="819" actId="1037"/>
        <pc:sldMkLst>
          <pc:docMk/>
          <pc:sldMk cId="1551491937" sldId="773"/>
        </pc:sldMkLst>
        <pc:spChg chg="mod">
          <ac:chgData name="Martino Romaniello" userId="d2baf977-3b9c-471b-bfa8-ac63f3b97022" providerId="ADAL" clId="{A433FF18-7E62-A94E-9747-E9748391E9E7}" dt="2019-02-05T10:37:39.124" v="694" actId="20577"/>
          <ac:spMkLst>
            <pc:docMk/>
            <pc:sldMk cId="1551491937" sldId="773"/>
            <ac:spMk id="3" creationId="{00000000-0000-0000-0000-000000000000}"/>
          </ac:spMkLst>
        </pc:spChg>
        <pc:picChg chg="mod">
          <ac:chgData name="Martino Romaniello" userId="d2baf977-3b9c-471b-bfa8-ac63f3b97022" providerId="ADAL" clId="{A433FF18-7E62-A94E-9747-E9748391E9E7}" dt="2019-02-05T16:15:22.561" v="819" actId="1037"/>
          <ac:picMkLst>
            <pc:docMk/>
            <pc:sldMk cId="1551491937" sldId="773"/>
            <ac:picMk id="6" creationId="{00000000-0000-0000-0000-000000000000}"/>
          </ac:picMkLst>
        </pc:picChg>
      </pc:sldChg>
      <pc:sldChg chg="modSp">
        <pc:chgData name="Martino Romaniello" userId="d2baf977-3b9c-471b-bfa8-ac63f3b97022" providerId="ADAL" clId="{A433FF18-7E62-A94E-9747-E9748391E9E7}" dt="2019-02-04T13:29:29.975" v="568" actId="1035"/>
        <pc:sldMkLst>
          <pc:docMk/>
          <pc:sldMk cId="1010502174" sldId="774"/>
        </pc:sldMkLst>
        <pc:spChg chg="mod">
          <ac:chgData name="Martino Romaniello" userId="d2baf977-3b9c-471b-bfa8-ac63f3b97022" providerId="ADAL" clId="{A433FF18-7E62-A94E-9747-E9748391E9E7}" dt="2019-02-04T13:29:19.524" v="554" actId="948"/>
          <ac:spMkLst>
            <pc:docMk/>
            <pc:sldMk cId="1010502174" sldId="774"/>
            <ac:spMk id="3" creationId="{00000000-0000-0000-0000-000000000000}"/>
          </ac:spMkLst>
        </pc:spChg>
        <pc:picChg chg="mod">
          <ac:chgData name="Martino Romaniello" userId="d2baf977-3b9c-471b-bfa8-ac63f3b97022" providerId="ADAL" clId="{A433FF18-7E62-A94E-9747-E9748391E9E7}" dt="2019-02-04T13:29:22.480" v="559" actId="1035"/>
          <ac:picMkLst>
            <pc:docMk/>
            <pc:sldMk cId="1010502174" sldId="774"/>
            <ac:picMk id="6" creationId="{00000000-0000-0000-0000-000000000000}"/>
          </ac:picMkLst>
        </pc:picChg>
        <pc:picChg chg="mod">
          <ac:chgData name="Martino Romaniello" userId="d2baf977-3b9c-471b-bfa8-ac63f3b97022" providerId="ADAL" clId="{A433FF18-7E62-A94E-9747-E9748391E9E7}" dt="2019-02-04T13:29:26.815" v="564" actId="1035"/>
          <ac:picMkLst>
            <pc:docMk/>
            <pc:sldMk cId="1010502174" sldId="774"/>
            <ac:picMk id="8" creationId="{00000000-0000-0000-0000-000000000000}"/>
          </ac:picMkLst>
        </pc:picChg>
        <pc:picChg chg="mod">
          <ac:chgData name="Martino Romaniello" userId="d2baf977-3b9c-471b-bfa8-ac63f3b97022" providerId="ADAL" clId="{A433FF18-7E62-A94E-9747-E9748391E9E7}" dt="2019-02-04T13:29:29.975" v="568" actId="1035"/>
          <ac:picMkLst>
            <pc:docMk/>
            <pc:sldMk cId="1010502174" sldId="774"/>
            <ac:picMk id="9" creationId="{00000000-0000-0000-0000-000000000000}"/>
          </ac:picMkLst>
        </pc:picChg>
      </pc:sldChg>
      <pc:sldChg chg="modSp">
        <pc:chgData name="Martino Romaniello" userId="d2baf977-3b9c-471b-bfa8-ac63f3b97022" providerId="ADAL" clId="{A433FF18-7E62-A94E-9747-E9748391E9E7}" dt="2019-02-05T10:38:18.933" v="709" actId="20577"/>
        <pc:sldMkLst>
          <pc:docMk/>
          <pc:sldMk cId="3026796490" sldId="775"/>
        </pc:sldMkLst>
        <pc:spChg chg="mod">
          <ac:chgData name="Martino Romaniello" userId="d2baf977-3b9c-471b-bfa8-ac63f3b97022" providerId="ADAL" clId="{A433FF18-7E62-A94E-9747-E9748391E9E7}" dt="2019-02-04T13:18:20.725" v="291" actId="20577"/>
          <ac:spMkLst>
            <pc:docMk/>
            <pc:sldMk cId="3026796490" sldId="775"/>
            <ac:spMk id="2" creationId="{00000000-0000-0000-0000-000000000000}"/>
          </ac:spMkLst>
        </pc:spChg>
        <pc:spChg chg="mod">
          <ac:chgData name="Martino Romaniello" userId="d2baf977-3b9c-471b-bfa8-ac63f3b97022" providerId="ADAL" clId="{A433FF18-7E62-A94E-9747-E9748391E9E7}" dt="2019-02-05T10:38:18.933" v="709" actId="20577"/>
          <ac:spMkLst>
            <pc:docMk/>
            <pc:sldMk cId="3026796490" sldId="775"/>
            <ac:spMk id="3" creationId="{00000000-0000-0000-0000-000000000000}"/>
          </ac:spMkLst>
        </pc:spChg>
      </pc:sldChg>
      <pc:sldChg chg="modSp">
        <pc:chgData name="Martino Romaniello" userId="d2baf977-3b9c-471b-bfa8-ac63f3b97022" providerId="ADAL" clId="{A433FF18-7E62-A94E-9747-E9748391E9E7}" dt="2019-02-05T20:30:19.879" v="1056" actId="20577"/>
        <pc:sldMkLst>
          <pc:docMk/>
          <pc:sldMk cId="2166821348" sldId="776"/>
        </pc:sldMkLst>
        <pc:spChg chg="mod">
          <ac:chgData name="Martino Romaniello" userId="d2baf977-3b9c-471b-bfa8-ac63f3b97022" providerId="ADAL" clId="{A433FF18-7E62-A94E-9747-E9748391E9E7}" dt="2019-02-05T20:30:19.879" v="1056" actId="20577"/>
          <ac:spMkLst>
            <pc:docMk/>
            <pc:sldMk cId="2166821348" sldId="776"/>
            <ac:spMk id="3" creationId="{00000000-0000-0000-0000-000000000000}"/>
          </ac:spMkLst>
        </pc:spChg>
      </pc:sldChg>
      <pc:sldChg chg="modSp">
        <pc:chgData name="Martino Romaniello" userId="d2baf977-3b9c-471b-bfa8-ac63f3b97022" providerId="ADAL" clId="{A433FF18-7E62-A94E-9747-E9748391E9E7}" dt="2019-02-04T13:18:30.596" v="295" actId="20577"/>
        <pc:sldMkLst>
          <pc:docMk/>
          <pc:sldMk cId="2471293655" sldId="784"/>
        </pc:sldMkLst>
        <pc:spChg chg="mod">
          <ac:chgData name="Martino Romaniello" userId="d2baf977-3b9c-471b-bfa8-ac63f3b97022" providerId="ADAL" clId="{A433FF18-7E62-A94E-9747-E9748391E9E7}" dt="2019-02-04T13:18:30.596" v="295" actId="20577"/>
          <ac:spMkLst>
            <pc:docMk/>
            <pc:sldMk cId="2471293655" sldId="784"/>
            <ac:spMk id="47" creationId="{00000000-0000-0000-0000-000000000000}"/>
          </ac:spMkLst>
        </pc:spChg>
      </pc:sldChg>
      <pc:sldChg chg="modSp">
        <pc:chgData name="Martino Romaniello" userId="d2baf977-3b9c-471b-bfa8-ac63f3b97022" providerId="ADAL" clId="{A433FF18-7E62-A94E-9747-E9748391E9E7}" dt="2019-02-05T07:53:41.199" v="640" actId="20577"/>
        <pc:sldMkLst>
          <pc:docMk/>
          <pc:sldMk cId="3583689317" sldId="785"/>
        </pc:sldMkLst>
        <pc:spChg chg="mod">
          <ac:chgData name="Martino Romaniello" userId="d2baf977-3b9c-471b-bfa8-ac63f3b97022" providerId="ADAL" clId="{A433FF18-7E62-A94E-9747-E9748391E9E7}" dt="2019-02-05T07:53:41.199" v="640" actId="20577"/>
          <ac:spMkLst>
            <pc:docMk/>
            <pc:sldMk cId="3583689317" sldId="785"/>
            <ac:spMk id="3" creationId="{60C4FD64-B1EF-6E4F-AA42-07639B7B0135}"/>
          </ac:spMkLst>
        </pc:spChg>
        <pc:spChg chg="mod">
          <ac:chgData name="Martino Romaniello" userId="d2baf977-3b9c-471b-bfa8-ac63f3b97022" providerId="ADAL" clId="{A433FF18-7E62-A94E-9747-E9748391E9E7}" dt="2019-02-04T10:25:19.279" v="1" actId="20577"/>
          <ac:spMkLst>
            <pc:docMk/>
            <pc:sldMk cId="3583689317" sldId="785"/>
            <ac:spMk id="5" creationId="{EDB6DDD7-C6FA-D14E-9000-D1CB624AAF3F}"/>
          </ac:spMkLst>
        </pc:spChg>
      </pc:sldChg>
      <pc:sldChg chg="modSp">
        <pc:chgData name="Martino Romaniello" userId="d2baf977-3b9c-471b-bfa8-ac63f3b97022" providerId="ADAL" clId="{A433FF18-7E62-A94E-9747-E9748391E9E7}" dt="2019-02-04T13:18:16.789" v="289" actId="20577"/>
        <pc:sldMkLst>
          <pc:docMk/>
          <pc:sldMk cId="600772417" sldId="786"/>
        </pc:sldMkLst>
        <pc:spChg chg="mod">
          <ac:chgData name="Martino Romaniello" userId="d2baf977-3b9c-471b-bfa8-ac63f3b97022" providerId="ADAL" clId="{A433FF18-7E62-A94E-9747-E9748391E9E7}" dt="2019-02-04T13:18:16.789" v="289" actId="20577"/>
          <ac:spMkLst>
            <pc:docMk/>
            <pc:sldMk cId="600772417" sldId="786"/>
            <ac:spMk id="2" creationId="{A48E0BDC-7551-9744-8223-0459A4F73A44}"/>
          </ac:spMkLst>
        </pc:spChg>
      </pc:sldChg>
      <pc:sldChg chg="modSp">
        <pc:chgData name="Martino Romaniello" userId="d2baf977-3b9c-471b-bfa8-ac63f3b97022" providerId="ADAL" clId="{A433FF18-7E62-A94E-9747-E9748391E9E7}" dt="2019-02-05T20:31:35.483" v="1082" actId="20577"/>
        <pc:sldMkLst>
          <pc:docMk/>
          <pc:sldMk cId="1908268212" sldId="787"/>
        </pc:sldMkLst>
        <pc:spChg chg="mod">
          <ac:chgData name="Martino Romaniello" userId="d2baf977-3b9c-471b-bfa8-ac63f3b97022" providerId="ADAL" clId="{A433FF18-7E62-A94E-9747-E9748391E9E7}" dt="2019-02-05T20:31:35.483" v="1082" actId="20577"/>
          <ac:spMkLst>
            <pc:docMk/>
            <pc:sldMk cId="1908268212" sldId="787"/>
            <ac:spMk id="3" creationId="{66E4DD93-52FB-7249-A052-574B76DA7646}"/>
          </ac:spMkLst>
        </pc:spChg>
      </pc:sldChg>
      <pc:sldChg chg="modSp addCm">
        <pc:chgData name="Martino Romaniello" userId="d2baf977-3b9c-471b-bfa8-ac63f3b97022" providerId="ADAL" clId="{A433FF18-7E62-A94E-9747-E9748391E9E7}" dt="2019-02-05T20:23:49.271" v="895" actId="20577"/>
        <pc:sldMkLst>
          <pc:docMk/>
          <pc:sldMk cId="91046560" sldId="788"/>
        </pc:sldMkLst>
        <pc:spChg chg="mod">
          <ac:chgData name="Martino Romaniello" userId="d2baf977-3b9c-471b-bfa8-ac63f3b97022" providerId="ADAL" clId="{A433FF18-7E62-A94E-9747-E9748391E9E7}" dt="2019-02-05T20:23:49.271" v="895" actId="20577"/>
          <ac:spMkLst>
            <pc:docMk/>
            <pc:sldMk cId="91046560" sldId="788"/>
            <ac:spMk id="3" creationId="{B554633D-A8E0-2940-B2FC-610895561953}"/>
          </ac:spMkLst>
        </pc:spChg>
      </pc:sldChg>
      <pc:sldChg chg="modSp">
        <pc:chgData name="Martino Romaniello" userId="d2baf977-3b9c-471b-bfa8-ac63f3b97022" providerId="ADAL" clId="{A433FF18-7E62-A94E-9747-E9748391E9E7}" dt="2019-02-05T10:37:07.746" v="692" actId="20577"/>
        <pc:sldMkLst>
          <pc:docMk/>
          <pc:sldMk cId="1524897739" sldId="789"/>
        </pc:sldMkLst>
        <pc:spChg chg="mod">
          <ac:chgData name="Martino Romaniello" userId="d2baf977-3b9c-471b-bfa8-ac63f3b97022" providerId="ADAL" clId="{A433FF18-7E62-A94E-9747-E9748391E9E7}" dt="2019-02-05T10:37:07.746" v="692" actId="20577"/>
          <ac:spMkLst>
            <pc:docMk/>
            <pc:sldMk cId="1524897739" sldId="789"/>
            <ac:spMk id="3" creationId="{34F0A38B-D8E0-C14D-8884-7F3C32CECAA5}"/>
          </ac:spMkLst>
        </pc:spChg>
      </pc:sldChg>
      <pc:sldChg chg="modSp modTransition">
        <pc:chgData name="Martino Romaniello" userId="d2baf977-3b9c-471b-bfa8-ac63f3b97022" providerId="ADAL" clId="{A433FF18-7E62-A94E-9747-E9748391E9E7}" dt="2019-02-05T20:33:17.556" v="1083"/>
        <pc:sldMkLst>
          <pc:docMk/>
          <pc:sldMk cId="186902664" sldId="790"/>
        </pc:sldMkLst>
        <pc:spChg chg="mod">
          <ac:chgData name="Martino Romaniello" userId="d2baf977-3b9c-471b-bfa8-ac63f3b97022" providerId="ADAL" clId="{A433FF18-7E62-A94E-9747-E9748391E9E7}" dt="2019-02-04T13:18:02.012" v="285" actId="20577"/>
          <ac:spMkLst>
            <pc:docMk/>
            <pc:sldMk cId="186902664" sldId="790"/>
            <ac:spMk id="2" creationId="{0E500603-C124-8E40-9DF2-92C9F665E006}"/>
          </ac:spMkLst>
        </pc:spChg>
        <pc:spChg chg="mod">
          <ac:chgData name="Martino Romaniello" userId="d2baf977-3b9c-471b-bfa8-ac63f3b97022" providerId="ADAL" clId="{A433FF18-7E62-A94E-9747-E9748391E9E7}" dt="2019-02-04T13:12:07.139" v="89" actId="948"/>
          <ac:spMkLst>
            <pc:docMk/>
            <pc:sldMk cId="186902664" sldId="790"/>
            <ac:spMk id="3" creationId="{1354A024-3E57-C140-8480-B2F988A1B1DA}"/>
          </ac:spMkLst>
        </pc:spChg>
      </pc:sldChg>
      <pc:sldChg chg="modSp">
        <pc:chgData name="Martino Romaniello" userId="d2baf977-3b9c-471b-bfa8-ac63f3b97022" providerId="ADAL" clId="{A433FF18-7E62-A94E-9747-E9748391E9E7}" dt="2019-02-04T13:45:34.726" v="638" actId="20577"/>
        <pc:sldMkLst>
          <pc:docMk/>
          <pc:sldMk cId="3330670047" sldId="791"/>
        </pc:sldMkLst>
        <pc:spChg chg="mod">
          <ac:chgData name="Martino Romaniello" userId="d2baf977-3b9c-471b-bfa8-ac63f3b97022" providerId="ADAL" clId="{A433FF18-7E62-A94E-9747-E9748391E9E7}" dt="2019-02-04T13:18:11.557" v="287" actId="20577"/>
          <ac:spMkLst>
            <pc:docMk/>
            <pc:sldMk cId="3330670047" sldId="791"/>
            <ac:spMk id="2" creationId="{93E1FD62-1F08-5B4A-A4CD-A2AEB34DAF2D}"/>
          </ac:spMkLst>
        </pc:spChg>
        <pc:spChg chg="mod">
          <ac:chgData name="Martino Romaniello" userId="d2baf977-3b9c-471b-bfa8-ac63f3b97022" providerId="ADAL" clId="{A433FF18-7E62-A94E-9747-E9748391E9E7}" dt="2019-02-04T13:45:34.726" v="638" actId="20577"/>
          <ac:spMkLst>
            <pc:docMk/>
            <pc:sldMk cId="3330670047" sldId="791"/>
            <ac:spMk id="3" creationId="{74276C74-4718-9243-91A3-79A1C12FC439}"/>
          </ac:spMkLst>
        </pc:spChg>
      </pc:sldChg>
      <pc:sldMasterChg chg="addSp delSp modSp">
        <pc:chgData name="Martino Romaniello" userId="d2baf977-3b9c-471b-bfa8-ac63f3b97022" providerId="ADAL" clId="{A433FF18-7E62-A94E-9747-E9748391E9E7}" dt="2019-02-05T16:14:57.947" v="812" actId="1076"/>
        <pc:sldMasterMkLst>
          <pc:docMk/>
          <pc:sldMasterMk cId="0" sldId="2147483648"/>
        </pc:sldMasterMkLst>
        <pc:picChg chg="add mod">
          <ac:chgData name="Martino Romaniello" userId="d2baf977-3b9c-471b-bfa8-ac63f3b97022" providerId="ADAL" clId="{A433FF18-7E62-A94E-9747-E9748391E9E7}" dt="2019-02-05T16:14:57.947" v="812" actId="1076"/>
          <ac:picMkLst>
            <pc:docMk/>
            <pc:sldMasterMk cId="0" sldId="2147483648"/>
            <ac:picMk id="4" creationId="{E0D5DBD2-6154-AE45-AF6F-D2BE799F3B77}"/>
          </ac:picMkLst>
        </pc:picChg>
        <pc:picChg chg="del mod">
          <ac:chgData name="Martino Romaniello" userId="d2baf977-3b9c-471b-bfa8-ac63f3b97022" providerId="ADAL" clId="{A433FF18-7E62-A94E-9747-E9748391E9E7}" dt="2019-02-05T16:13:18.605" v="711" actId="478"/>
          <ac:picMkLst>
            <pc:docMk/>
            <pc:sldMasterMk cId="0" sldId="2147483648"/>
            <ac:picMk id="8" creationId="{C7DF1C45-8765-494D-915E-9F22F2E402A8}"/>
          </ac:picMkLst>
        </pc:picChg>
      </pc:sldMasterChg>
    </pc:docChg>
  </pc:docChgLst>
  <pc:docChgLst>
    <pc:chgData name="Andrew Williams" userId="S::awilliam@eso.org::9e2f5a6a-190b-4a08-bfc6-4b1765b32a2f" providerId="AD" clId="Web-{BA0D8391-B1CB-509F-ADD7-0BB485C0FC75}"/>
    <pc:docChg chg="modSld">
      <pc:chgData name="Andrew Williams" userId="S::awilliam@eso.org::9e2f5a6a-190b-4a08-bfc6-4b1765b32a2f" providerId="AD" clId="Web-{BA0D8391-B1CB-509F-ADD7-0BB485C0FC75}" dt="2019-02-05T06:59:05.860" v="23"/>
      <pc:docMkLst>
        <pc:docMk/>
      </pc:docMkLst>
      <pc:sldChg chg="addCm modCm">
        <pc:chgData name="Andrew Williams" userId="S::awilliam@eso.org::9e2f5a6a-190b-4a08-bfc6-4b1765b32a2f" providerId="AD" clId="Web-{BA0D8391-B1CB-509F-ADD7-0BB485C0FC75}" dt="2019-02-05T06:59:05.860" v="23"/>
        <pc:sldMkLst>
          <pc:docMk/>
          <pc:sldMk cId="91046560" sldId="788"/>
        </pc:sldMkLst>
      </pc:sldChg>
      <pc:sldChg chg="modSp addCm">
        <pc:chgData name="Andrew Williams" userId="S::awilliam@eso.org::9e2f5a6a-190b-4a08-bfc6-4b1765b32a2f" providerId="AD" clId="Web-{BA0D8391-B1CB-509F-ADD7-0BB485C0FC75}" dt="2019-02-05T06:55:11.860" v="21"/>
        <pc:sldMkLst>
          <pc:docMk/>
          <pc:sldMk cId="186902664" sldId="790"/>
        </pc:sldMkLst>
        <pc:spChg chg="mod">
          <ac:chgData name="Andrew Williams" userId="S::awilliam@eso.org::9e2f5a6a-190b-4a08-bfc6-4b1765b32a2f" providerId="AD" clId="Web-{BA0D8391-B1CB-509F-ADD7-0BB485C0FC75}" dt="2019-02-05T06:55:08.251" v="20" actId="20577"/>
          <ac:spMkLst>
            <pc:docMk/>
            <pc:sldMk cId="186902664" sldId="790"/>
            <ac:spMk id="3" creationId="{1354A024-3E57-C140-8480-B2F988A1B1DA}"/>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19-02-04T22:50:53.251" idx="1">
    <p:pos x="5752" y="640"/>
    <p:text>This is the baseline income from MS, but the actual income from MS and partnerships was 224MEUR in 2017, while expenditure was 211MEUR. In 2019 the income is 225, while expenditure is 350!) Maybe it's best to not state this.
</p:text>
    <p:extLst>
      <p:ext uri="{C676402C-5697-4E1C-873F-D02D1690AC5C}">
        <p15:threadingInfo xmlns:p15="http://schemas.microsoft.com/office/powerpoint/2012/main" timeZoneBias="480"/>
      </p:ext>
    </p:extLst>
  </p:cm>
  <p:cm authorId="4" dt="2019-02-05T08:57:00.162" idx="1">
    <p:pos x="5752" y="776"/>
    <p:text>Shall we just say ~200MEUR, then? I think that it's a documented fact that we'll be spending more than the income, but I agree that there is no need to say it here.</p:text>
    <p:extLst>
      <p:ext uri="{C676402C-5697-4E1C-873F-D02D1690AC5C}">
        <p15:threadingInfo xmlns:p15="http://schemas.microsoft.com/office/powerpoint/2012/main" timeZoneBias="-60">
          <p15:parentCm authorId="3" idx="1"/>
        </p15:threadingInfo>
      </p:ext>
    </p:extLst>
  </p:cm>
  <p:cm authorId="3" dt="2019-02-04T22:59:05.860" idx="3">
    <p:pos x="5888" y="776"/>
    <p:text>Need to mention CTA?
</p:text>
    <p:extLst>
      <p:ext uri="{C676402C-5697-4E1C-873F-D02D1690AC5C}">
        <p15:threadingInfo xmlns:p15="http://schemas.microsoft.com/office/powerpoint/2012/main" timeZoneBias="480"/>
      </p:ext>
    </p:extLst>
  </p:cm>
  <p:cm authorId="4" dt="2019-02-05T08:58:31.277" idx="2">
    <p:pos x="5888" y="912"/>
    <p:text>Not sure ... it seems to me that we have other collaborations of a similar nature, albeit a smaller case (here I'm thinking of the hosted telescopes and experiments on Paranal and La Silla) ...</p:text>
    <p:extLst>
      <p:ext uri="{C676402C-5697-4E1C-873F-D02D1690AC5C}">
        <p15:threadingInfo xmlns:p15="http://schemas.microsoft.com/office/powerpoint/2012/main" timeZoneBias="-60">
          <p15:parentCm authorId="3" idx="3"/>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1" y="2"/>
            <a:ext cx="3170717" cy="478985"/>
          </a:xfrm>
          <a:prstGeom prst="rect">
            <a:avLst/>
          </a:prstGeom>
          <a:noFill/>
          <a:ln w="9525">
            <a:noFill/>
            <a:miter lim="800000"/>
            <a:headEnd/>
            <a:tailEnd/>
          </a:ln>
          <a:effectLst/>
        </p:spPr>
        <p:txBody>
          <a:bodyPr vert="horz" wrap="square" lIns="97448" tIns="48724" rIns="97448" bIns="48724" numCol="1" anchor="t" anchorCtr="0" compatLnSpc="1">
            <a:prstTxWarp prst="textNoShape">
              <a:avLst/>
            </a:prstTxWarp>
          </a:bodyPr>
          <a:lstStyle>
            <a:lvl1pPr algn="l">
              <a:defRPr sz="1300" i="0">
                <a:latin typeface="Arial" charset="0"/>
                <a:ea typeface="+mn-ea"/>
                <a:cs typeface="+mn-cs"/>
              </a:defRPr>
            </a:lvl1pPr>
          </a:lstStyle>
          <a:p>
            <a:pPr>
              <a:defRPr/>
            </a:pPr>
            <a:endParaRPr lang="en-US"/>
          </a:p>
        </p:txBody>
      </p:sp>
      <p:sp>
        <p:nvSpPr>
          <p:cNvPr id="89091" name="Rectangle 3"/>
          <p:cNvSpPr>
            <a:spLocks noGrp="1" noChangeArrowheads="1"/>
          </p:cNvSpPr>
          <p:nvPr>
            <p:ph type="dt" sz="quarter" idx="1"/>
          </p:nvPr>
        </p:nvSpPr>
        <p:spPr bwMode="auto">
          <a:xfrm>
            <a:off x="4142776" y="2"/>
            <a:ext cx="3170717" cy="478985"/>
          </a:xfrm>
          <a:prstGeom prst="rect">
            <a:avLst/>
          </a:prstGeom>
          <a:noFill/>
          <a:ln w="9525">
            <a:noFill/>
            <a:miter lim="800000"/>
            <a:headEnd/>
            <a:tailEnd/>
          </a:ln>
          <a:effectLst/>
        </p:spPr>
        <p:txBody>
          <a:bodyPr vert="horz" wrap="square" lIns="97448" tIns="48724" rIns="97448" bIns="48724" numCol="1" anchor="t" anchorCtr="0" compatLnSpc="1">
            <a:prstTxWarp prst="textNoShape">
              <a:avLst/>
            </a:prstTxWarp>
          </a:bodyPr>
          <a:lstStyle>
            <a:lvl1pPr>
              <a:defRPr sz="1300" i="0">
                <a:latin typeface="Arial" charset="0"/>
                <a:ea typeface="+mn-ea"/>
                <a:cs typeface="+mn-cs"/>
              </a:defRPr>
            </a:lvl1pPr>
          </a:lstStyle>
          <a:p>
            <a:pPr>
              <a:defRPr/>
            </a:pPr>
            <a:endParaRPr lang="en-US"/>
          </a:p>
        </p:txBody>
      </p:sp>
      <p:sp>
        <p:nvSpPr>
          <p:cNvPr id="89092" name="Rectangle 4"/>
          <p:cNvSpPr>
            <a:spLocks noGrp="1" noChangeArrowheads="1"/>
          </p:cNvSpPr>
          <p:nvPr>
            <p:ph type="ftr" sz="quarter" idx="2"/>
          </p:nvPr>
        </p:nvSpPr>
        <p:spPr bwMode="auto">
          <a:xfrm>
            <a:off x="1" y="9120682"/>
            <a:ext cx="3170717" cy="478985"/>
          </a:xfrm>
          <a:prstGeom prst="rect">
            <a:avLst/>
          </a:prstGeom>
          <a:noFill/>
          <a:ln w="9525">
            <a:noFill/>
            <a:miter lim="800000"/>
            <a:headEnd/>
            <a:tailEnd/>
          </a:ln>
          <a:effectLst/>
        </p:spPr>
        <p:txBody>
          <a:bodyPr vert="horz" wrap="square" lIns="97448" tIns="48724" rIns="97448" bIns="48724" numCol="1" anchor="b" anchorCtr="0" compatLnSpc="1">
            <a:prstTxWarp prst="textNoShape">
              <a:avLst/>
            </a:prstTxWarp>
          </a:bodyPr>
          <a:lstStyle>
            <a:lvl1pPr algn="l">
              <a:defRPr sz="1300" i="0">
                <a:latin typeface="Arial" charset="0"/>
                <a:ea typeface="+mn-ea"/>
                <a:cs typeface="+mn-cs"/>
              </a:defRPr>
            </a:lvl1pPr>
          </a:lstStyle>
          <a:p>
            <a:pPr>
              <a:defRPr/>
            </a:pPr>
            <a:endParaRPr lang="en-US"/>
          </a:p>
        </p:txBody>
      </p:sp>
      <p:sp>
        <p:nvSpPr>
          <p:cNvPr id="89093" name="Rectangle 5"/>
          <p:cNvSpPr>
            <a:spLocks noGrp="1" noChangeArrowheads="1"/>
          </p:cNvSpPr>
          <p:nvPr>
            <p:ph type="sldNum" sz="quarter" idx="3"/>
          </p:nvPr>
        </p:nvSpPr>
        <p:spPr bwMode="auto">
          <a:xfrm>
            <a:off x="4142776" y="9120682"/>
            <a:ext cx="3170717" cy="478985"/>
          </a:xfrm>
          <a:prstGeom prst="rect">
            <a:avLst/>
          </a:prstGeom>
          <a:noFill/>
          <a:ln w="9525">
            <a:noFill/>
            <a:miter lim="800000"/>
            <a:headEnd/>
            <a:tailEnd/>
          </a:ln>
          <a:effectLst/>
        </p:spPr>
        <p:txBody>
          <a:bodyPr vert="horz" wrap="square" lIns="97448" tIns="48724" rIns="97448" bIns="48724" numCol="1" anchor="b" anchorCtr="0" compatLnSpc="1">
            <a:prstTxWarp prst="textNoShape">
              <a:avLst/>
            </a:prstTxWarp>
          </a:bodyPr>
          <a:lstStyle>
            <a:lvl1pPr>
              <a:defRPr sz="1300" i="0"/>
            </a:lvl1pPr>
          </a:lstStyle>
          <a:p>
            <a:fld id="{35BB0539-355B-4CEE-90D1-E22444C8058A}" type="slidenum">
              <a:rPr lang="en-US"/>
              <a:pPr/>
              <a:t>‹#›</a:t>
            </a:fld>
            <a:endParaRPr lang="en-US"/>
          </a:p>
        </p:txBody>
      </p:sp>
    </p:spTree>
    <p:extLst>
      <p:ext uri="{BB962C8B-B14F-4D97-AF65-F5344CB8AC3E}">
        <p14:creationId xmlns:p14="http://schemas.microsoft.com/office/powerpoint/2010/main" val="426470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1" y="2"/>
            <a:ext cx="3170717" cy="478985"/>
          </a:xfrm>
          <a:prstGeom prst="rect">
            <a:avLst/>
          </a:prstGeom>
          <a:noFill/>
          <a:ln w="9525">
            <a:noFill/>
            <a:miter lim="800000"/>
            <a:headEnd/>
            <a:tailEnd/>
          </a:ln>
          <a:effectLst/>
        </p:spPr>
        <p:txBody>
          <a:bodyPr vert="horz" wrap="square" lIns="97448" tIns="48724" rIns="97448" bIns="48724" numCol="1" anchor="t" anchorCtr="0" compatLnSpc="1">
            <a:prstTxWarp prst="textNoShape">
              <a:avLst/>
            </a:prstTxWarp>
          </a:bodyPr>
          <a:lstStyle>
            <a:lvl1pPr algn="l">
              <a:defRPr sz="1300" i="0">
                <a:latin typeface="Arial" charset="0"/>
                <a:ea typeface="+mn-ea"/>
                <a:cs typeface="+mn-cs"/>
              </a:defRPr>
            </a:lvl1pPr>
          </a:lstStyle>
          <a:p>
            <a:pPr>
              <a:defRPr/>
            </a:pPr>
            <a:endParaRPr lang="en-US"/>
          </a:p>
        </p:txBody>
      </p:sp>
      <p:sp>
        <p:nvSpPr>
          <p:cNvPr id="19459" name="Rectangle 3"/>
          <p:cNvSpPr>
            <a:spLocks noGrp="1" noChangeArrowheads="1"/>
          </p:cNvSpPr>
          <p:nvPr>
            <p:ph type="dt" idx="1"/>
          </p:nvPr>
        </p:nvSpPr>
        <p:spPr bwMode="auto">
          <a:xfrm>
            <a:off x="4142776" y="2"/>
            <a:ext cx="3170717" cy="478985"/>
          </a:xfrm>
          <a:prstGeom prst="rect">
            <a:avLst/>
          </a:prstGeom>
          <a:noFill/>
          <a:ln w="9525">
            <a:noFill/>
            <a:miter lim="800000"/>
            <a:headEnd/>
            <a:tailEnd/>
          </a:ln>
          <a:effectLst/>
        </p:spPr>
        <p:txBody>
          <a:bodyPr vert="horz" wrap="square" lIns="97448" tIns="48724" rIns="97448" bIns="48724" numCol="1" anchor="t" anchorCtr="0" compatLnSpc="1">
            <a:prstTxWarp prst="textNoShape">
              <a:avLst/>
            </a:prstTxWarp>
          </a:bodyPr>
          <a:lstStyle>
            <a:lvl1pPr>
              <a:defRPr sz="1300" i="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731181" y="4561109"/>
            <a:ext cx="5852843" cy="4320079"/>
          </a:xfrm>
          <a:prstGeom prst="rect">
            <a:avLst/>
          </a:prstGeom>
          <a:noFill/>
          <a:ln w="9525">
            <a:noFill/>
            <a:miter lim="800000"/>
            <a:headEnd/>
            <a:tailEnd/>
          </a:ln>
          <a:effectLst/>
        </p:spPr>
        <p:txBody>
          <a:bodyPr vert="horz" wrap="square" lIns="97448" tIns="48724" rIns="97448" bIns="4872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1" y="9120682"/>
            <a:ext cx="3170717" cy="478985"/>
          </a:xfrm>
          <a:prstGeom prst="rect">
            <a:avLst/>
          </a:prstGeom>
          <a:noFill/>
          <a:ln w="9525">
            <a:noFill/>
            <a:miter lim="800000"/>
            <a:headEnd/>
            <a:tailEnd/>
          </a:ln>
          <a:effectLst/>
        </p:spPr>
        <p:txBody>
          <a:bodyPr vert="horz" wrap="square" lIns="97448" tIns="48724" rIns="97448" bIns="48724" numCol="1" anchor="b" anchorCtr="0" compatLnSpc="1">
            <a:prstTxWarp prst="textNoShape">
              <a:avLst/>
            </a:prstTxWarp>
          </a:bodyPr>
          <a:lstStyle>
            <a:lvl1pPr algn="l">
              <a:defRPr sz="1300" i="0">
                <a:latin typeface="Arial" charset="0"/>
                <a:ea typeface="+mn-ea"/>
                <a:cs typeface="+mn-cs"/>
              </a:defRPr>
            </a:lvl1pPr>
          </a:lstStyle>
          <a:p>
            <a:pPr>
              <a:defRPr/>
            </a:pPr>
            <a:endParaRPr lang="en-US"/>
          </a:p>
        </p:txBody>
      </p:sp>
      <p:sp>
        <p:nvSpPr>
          <p:cNvPr id="19463" name="Rectangle 7"/>
          <p:cNvSpPr>
            <a:spLocks noGrp="1" noChangeArrowheads="1"/>
          </p:cNvSpPr>
          <p:nvPr>
            <p:ph type="sldNum" sz="quarter" idx="5"/>
          </p:nvPr>
        </p:nvSpPr>
        <p:spPr bwMode="auto">
          <a:xfrm>
            <a:off x="4142776" y="9120682"/>
            <a:ext cx="3170717" cy="478985"/>
          </a:xfrm>
          <a:prstGeom prst="rect">
            <a:avLst/>
          </a:prstGeom>
          <a:noFill/>
          <a:ln w="9525">
            <a:noFill/>
            <a:miter lim="800000"/>
            <a:headEnd/>
            <a:tailEnd/>
          </a:ln>
          <a:effectLst/>
        </p:spPr>
        <p:txBody>
          <a:bodyPr vert="horz" wrap="square" lIns="97448" tIns="48724" rIns="97448" bIns="48724" numCol="1" anchor="b" anchorCtr="0" compatLnSpc="1">
            <a:prstTxWarp prst="textNoShape">
              <a:avLst/>
            </a:prstTxWarp>
          </a:bodyPr>
          <a:lstStyle>
            <a:lvl1pPr>
              <a:defRPr sz="1300" i="0"/>
            </a:lvl1pPr>
          </a:lstStyle>
          <a:p>
            <a:fld id="{897D8617-58E4-413F-8110-84A58C0C86CE}" type="slidenum">
              <a:rPr lang="en-US"/>
              <a:pPr/>
              <a:t>‹#›</a:t>
            </a:fld>
            <a:endParaRPr lang="en-US"/>
          </a:p>
        </p:txBody>
      </p:sp>
    </p:spTree>
    <p:extLst>
      <p:ext uri="{BB962C8B-B14F-4D97-AF65-F5344CB8AC3E}">
        <p14:creationId xmlns:p14="http://schemas.microsoft.com/office/powerpoint/2010/main" val="2310778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42BE5A-9830-BB4F-A51E-A14BB6FE679F}" type="slidenum">
              <a:rPr lang="es-ES_tradnl" sz="1200"/>
              <a:pPr/>
              <a:t>13</a:t>
            </a:fld>
            <a:endParaRPr lang="es-ES_tradnl"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7D8617-58E4-413F-8110-84A58C0C86CE}" type="slidenum">
              <a:rPr lang="en-US" smtClean="0"/>
              <a:pPr/>
              <a:t>15</a:t>
            </a:fld>
            <a:endParaRPr lang="en-US"/>
          </a:p>
        </p:txBody>
      </p:sp>
    </p:spTree>
    <p:extLst>
      <p:ext uri="{BB962C8B-B14F-4D97-AF65-F5344CB8AC3E}">
        <p14:creationId xmlns:p14="http://schemas.microsoft.com/office/powerpoint/2010/main" val="337030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oleObject" Target="../embeddings/oleObject2.bin"/></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
          <p:cNvSpPr>
            <a:spLocks noGrp="1" noChangeArrowheads="1"/>
          </p:cNvSpPr>
          <p:nvPr>
            <p:ph type="sldNum" sz="quarter" idx="10"/>
          </p:nvPr>
        </p:nvSpPr>
        <p:spPr>
          <a:ln/>
        </p:spPr>
        <p:txBody>
          <a:bodyPr/>
          <a:lstStyle>
            <a:lvl1pPr>
              <a:defRPr/>
            </a:lvl1pPr>
          </a:lstStyle>
          <a:p>
            <a:fld id="{3500B68F-1AF9-4C9D-A9D6-C53B49D23A82}"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35150" y="0"/>
            <a:ext cx="7308850" cy="980728"/>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sldNum" sz="quarter" idx="10"/>
          </p:nvPr>
        </p:nvSpPr>
        <p:spPr>
          <a:ln/>
        </p:spPr>
        <p:txBody>
          <a:bodyPr/>
          <a:lstStyle>
            <a:lvl1pPr>
              <a:defRPr/>
            </a:lvl1pPr>
          </a:lstStyle>
          <a:p>
            <a:fld id="{04E91890-587E-4577-918F-9568B8C765BC}"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5963" y="0"/>
            <a:ext cx="2078037" cy="64531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27088" y="0"/>
            <a:ext cx="6086475" cy="6453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sldNum" sz="quarter" idx="10"/>
          </p:nvPr>
        </p:nvSpPr>
        <p:spPr>
          <a:ln/>
        </p:spPr>
        <p:txBody>
          <a:bodyPr/>
          <a:lstStyle>
            <a:lvl1pPr>
              <a:defRPr/>
            </a:lvl1pPr>
          </a:lstStyle>
          <a:p>
            <a:fld id="{079403DE-8713-4B23-BAD0-CC4DCCEFDB9F}"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107950" y="6500813"/>
            <a:ext cx="1423988" cy="246062"/>
          </a:xfrm>
          <a:prstGeom prst="rect">
            <a:avLst/>
          </a:prstGeom>
          <a:noFill/>
          <a:ln w="9525">
            <a:noFill/>
            <a:miter lim="800000"/>
            <a:headEnd/>
            <a:tailEnd/>
          </a:ln>
        </p:spPr>
        <p:txBody>
          <a:bodyPr wrap="none">
            <a:spAutoFit/>
          </a:bodyPr>
          <a:lstStyle/>
          <a:p>
            <a:pPr algn="l"/>
            <a:r>
              <a:rPr lang="en-GB" sz="1000" i="0"/>
              <a:t>IFCA, 9 January 2013</a:t>
            </a:r>
          </a:p>
        </p:txBody>
      </p:sp>
      <p:pic>
        <p:nvPicPr>
          <p:cNvPr id="5" name="Picture 10" descr="eso-flags-noframes.png"/>
          <p:cNvPicPr>
            <a:picLocks noChangeAspect="1"/>
          </p:cNvPicPr>
          <p:nvPr userDrawn="1"/>
        </p:nvPicPr>
        <p:blipFill>
          <a:blip r:embed="rId3" cstate="print"/>
          <a:srcRect/>
          <a:stretch>
            <a:fillRect/>
          </a:stretch>
        </p:blipFill>
        <p:spPr bwMode="auto">
          <a:xfrm>
            <a:off x="5940425" y="6597650"/>
            <a:ext cx="3095625" cy="95250"/>
          </a:xfrm>
          <a:prstGeom prst="rect">
            <a:avLst/>
          </a:prstGeom>
          <a:noFill/>
          <a:ln w="9525">
            <a:noFill/>
            <a:miter lim="800000"/>
            <a:headEnd/>
            <a:tailEnd/>
          </a:ln>
        </p:spPr>
      </p:pic>
      <p:sp>
        <p:nvSpPr>
          <p:cNvPr id="6" name="Line 10"/>
          <p:cNvSpPr>
            <a:spLocks noChangeShapeType="1"/>
          </p:cNvSpPr>
          <p:nvPr/>
        </p:nvSpPr>
        <p:spPr bwMode="auto">
          <a:xfrm>
            <a:off x="0" y="1038225"/>
            <a:ext cx="9144000" cy="14288"/>
          </a:xfrm>
          <a:prstGeom prst="line">
            <a:avLst/>
          </a:prstGeom>
          <a:noFill/>
          <a:ln w="9525">
            <a:solidFill>
              <a:srgbClr val="2764D1"/>
            </a:solidFill>
            <a:round/>
            <a:headEnd/>
            <a:tailEnd/>
          </a:ln>
        </p:spPr>
        <p:txBody>
          <a:bodyPr wrap="none" anchor="ctr"/>
          <a:lstStyle/>
          <a:p>
            <a:endParaRPr lang="en-US"/>
          </a:p>
        </p:txBody>
      </p:sp>
      <p:graphicFrame>
        <p:nvGraphicFramePr>
          <p:cNvPr id="7" name="Object 20"/>
          <p:cNvGraphicFramePr>
            <a:graphicFrameLocks noChangeAspect="1"/>
          </p:cNvGraphicFramePr>
          <p:nvPr/>
        </p:nvGraphicFramePr>
        <p:xfrm>
          <a:off x="-36513" y="-26988"/>
          <a:ext cx="828676" cy="1079501"/>
        </p:xfrm>
        <a:graphic>
          <a:graphicData uri="http://schemas.openxmlformats.org/presentationml/2006/ole">
            <mc:AlternateContent xmlns:mc="http://schemas.openxmlformats.org/markup-compatibility/2006">
              <mc:Choice xmlns:v="urn:schemas-microsoft-com:vml" Requires="v">
                <p:oleObj spid="_x0000_s2062" name="Photo Editor Photo" r:id="rId4" imgW="4495238" imgH="5858693" progId="">
                  <p:embed/>
                </p:oleObj>
              </mc:Choice>
              <mc:Fallback>
                <p:oleObj name="Photo Editor Photo" r:id="rId4" imgW="4495238" imgH="5858693" progId="">
                  <p:embed/>
                  <p:pic>
                    <p:nvPicPr>
                      <p:cNvPr id="7"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26988"/>
                        <a:ext cx="828676" cy="10795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 name="Rectangle 2"/>
          <p:cNvSpPr txBox="1">
            <a:spLocks noChangeArrowheads="1"/>
          </p:cNvSpPr>
          <p:nvPr userDrawn="1"/>
        </p:nvSpPr>
        <p:spPr bwMode="auto">
          <a:xfrm>
            <a:off x="2195513" y="63500"/>
            <a:ext cx="6696075" cy="1000125"/>
          </a:xfrm>
          <a:prstGeom prst="rect">
            <a:avLst/>
          </a:prstGeom>
          <a:noFill/>
          <a:ln w="9525">
            <a:noFill/>
            <a:miter lim="800000"/>
            <a:headEnd/>
            <a:tailEnd/>
          </a:ln>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eaLnBrk="0" hangingPunct="0">
              <a:defRPr/>
            </a:pPr>
            <a:endParaRPr lang="en-GB" sz="3200" b="1" dirty="0">
              <a:solidFill>
                <a:schemeClr val="accent4">
                  <a:lumMod val="85000"/>
                  <a:lumOff val="15000"/>
                </a:schemeClr>
              </a:solidFill>
              <a:latin typeface="Arial"/>
              <a:ea typeface="Arial"/>
              <a:cs typeface="Arial"/>
            </a:endParaRPr>
          </a:p>
        </p:txBody>
      </p:sp>
      <p:pic>
        <p:nvPicPr>
          <p:cNvPr id="9" name="Picture 14" descr="eso-flags-noframes.png"/>
          <p:cNvPicPr>
            <a:picLocks noChangeAspect="1"/>
          </p:cNvPicPr>
          <p:nvPr userDrawn="1"/>
        </p:nvPicPr>
        <p:blipFill>
          <a:blip r:embed="rId6" cstate="print"/>
          <a:srcRect/>
          <a:stretch>
            <a:fillRect/>
          </a:stretch>
        </p:blipFill>
        <p:spPr bwMode="auto">
          <a:xfrm>
            <a:off x="5681663" y="6621463"/>
            <a:ext cx="3244850" cy="100012"/>
          </a:xfrm>
          <a:prstGeom prst="rect">
            <a:avLst/>
          </a:prstGeom>
          <a:noFill/>
          <a:ln w="9525">
            <a:noFill/>
            <a:miter lim="800000"/>
            <a:headEnd/>
            <a:tailEnd/>
          </a:ln>
        </p:spPr>
      </p:pic>
      <p:sp>
        <p:nvSpPr>
          <p:cNvPr id="3" name="Content Placeholder 2"/>
          <p:cNvSpPr>
            <a:spLocks noGrp="1"/>
          </p:cNvSpPr>
          <p:nvPr>
            <p:ph idx="1"/>
          </p:nvPr>
        </p:nvSpPr>
        <p:spPr>
          <a:xfrm>
            <a:off x="252000" y="1371600"/>
            <a:ext cx="8640000" cy="5027611"/>
          </a:xfrm>
        </p:spPr>
        <p:txBody>
          <a:bodyPr/>
          <a:lstStyle>
            <a:lvl1pPr>
              <a:defRPr b="0" i="0">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5" name="Text Placeholder 3"/>
          <p:cNvSpPr>
            <a:spLocks noGrp="1"/>
          </p:cNvSpPr>
          <p:nvPr>
            <p:ph type="body" sz="half" idx="2"/>
          </p:nvPr>
        </p:nvSpPr>
        <p:spPr>
          <a:xfrm>
            <a:off x="795339" y="1036638"/>
            <a:ext cx="8240677" cy="53641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4" name="Rectangle 2"/>
          <p:cNvSpPr>
            <a:spLocks noGrp="1" noChangeArrowheads="1"/>
          </p:cNvSpPr>
          <p:nvPr>
            <p:ph type="title"/>
          </p:nvPr>
        </p:nvSpPr>
        <p:spPr bwMode="auto">
          <a:xfrm>
            <a:off x="795338" y="0"/>
            <a:ext cx="8240678" cy="1035050"/>
          </a:xfrm>
          <a:prstGeom prst="rect">
            <a:avLst/>
          </a:prstGeom>
          <a:noFill/>
          <a:ln>
            <a:noFill/>
          </a:ln>
          <a:extLst/>
        </p:spPr>
        <p:txBody>
          <a:bodyPr/>
          <a:lstStyle/>
          <a:p>
            <a:pPr lvl="0"/>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2088" y="0"/>
            <a:ext cx="8388424" cy="1025351"/>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p:cNvSpPr>
            <a:spLocks noGrp="1" noChangeArrowheads="1"/>
          </p:cNvSpPr>
          <p:nvPr>
            <p:ph type="sldNum" sz="quarter" idx="10"/>
          </p:nvPr>
        </p:nvSpPr>
        <p:spPr>
          <a:ln/>
        </p:spPr>
        <p:txBody>
          <a:bodyPr/>
          <a:lstStyle>
            <a:lvl1pPr>
              <a:defRPr/>
            </a:lvl1pPr>
          </a:lstStyle>
          <a:p>
            <a:fld id="{5CA9E93F-DE27-4497-BA25-254FF70C7D8C}"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
          <p:cNvSpPr>
            <a:spLocks noGrp="1" noChangeArrowheads="1"/>
          </p:cNvSpPr>
          <p:nvPr>
            <p:ph type="sldNum" sz="quarter" idx="10"/>
          </p:nvPr>
        </p:nvSpPr>
        <p:spPr>
          <a:ln/>
        </p:spPr>
        <p:txBody>
          <a:bodyPr/>
          <a:lstStyle>
            <a:lvl1pPr>
              <a:defRPr/>
            </a:lvl1pPr>
          </a:lstStyle>
          <a:p>
            <a:fld id="{5160C17B-626E-47E4-914B-FE2AD9880960}"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92087" y="-27384"/>
            <a:ext cx="8388425" cy="1052736"/>
          </a:xfrm>
        </p:spPr>
        <p:txBody>
          <a:bodyPr/>
          <a:lstStyle/>
          <a:p>
            <a:r>
              <a:rPr lang="en-US" dirty="0"/>
              <a:t>Click to edit Master title style</a:t>
            </a:r>
          </a:p>
        </p:txBody>
      </p:sp>
      <p:sp>
        <p:nvSpPr>
          <p:cNvPr id="3" name="Content Placeholder 2"/>
          <p:cNvSpPr>
            <a:spLocks noGrp="1"/>
          </p:cNvSpPr>
          <p:nvPr>
            <p:ph sz="half" idx="1"/>
          </p:nvPr>
        </p:nvSpPr>
        <p:spPr>
          <a:xfrm>
            <a:off x="395536" y="1124744"/>
            <a:ext cx="4392488"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8024" y="1124744"/>
            <a:ext cx="4355976"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5"/>
          <p:cNvSpPr>
            <a:spLocks noGrp="1" noChangeArrowheads="1"/>
          </p:cNvSpPr>
          <p:nvPr>
            <p:ph type="sldNum" sz="quarter" idx="10"/>
          </p:nvPr>
        </p:nvSpPr>
        <p:spPr>
          <a:ln/>
        </p:spPr>
        <p:txBody>
          <a:bodyPr/>
          <a:lstStyle>
            <a:lvl1pPr>
              <a:defRPr/>
            </a:lvl1pPr>
          </a:lstStyle>
          <a:p>
            <a:fld id="{62A4AC9B-ED3B-4E60-ACC3-4CB22623419B}"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92088" y="-27384"/>
            <a:ext cx="8316416" cy="1052736"/>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340768"/>
            <a:ext cx="4040188"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340768"/>
            <a:ext cx="4041775"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p:cNvSpPr>
            <a:spLocks noGrp="1" noChangeArrowheads="1"/>
          </p:cNvSpPr>
          <p:nvPr>
            <p:ph type="sldNum" sz="quarter" idx="10"/>
          </p:nvPr>
        </p:nvSpPr>
        <p:spPr>
          <a:ln/>
        </p:spPr>
        <p:txBody>
          <a:bodyPr/>
          <a:lstStyle>
            <a:lvl1pPr>
              <a:defRPr/>
            </a:lvl1pPr>
          </a:lstStyle>
          <a:p>
            <a:fld id="{614DFA45-83C7-41B3-A3BD-858B41B3F903}"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2088" y="-27384"/>
            <a:ext cx="8351912" cy="1052736"/>
          </a:xfrm>
        </p:spPr>
        <p:txBody>
          <a:bodyPr/>
          <a:lstStyle/>
          <a:p>
            <a:r>
              <a:rPr lang="en-US" dirty="0"/>
              <a:t>Click to edit Master title style</a:t>
            </a:r>
          </a:p>
        </p:txBody>
      </p:sp>
      <p:sp>
        <p:nvSpPr>
          <p:cNvPr id="3" name="Rectangle 15"/>
          <p:cNvSpPr>
            <a:spLocks noGrp="1" noChangeArrowheads="1"/>
          </p:cNvSpPr>
          <p:nvPr>
            <p:ph type="sldNum" sz="quarter" idx="10"/>
          </p:nvPr>
        </p:nvSpPr>
        <p:spPr>
          <a:ln/>
        </p:spPr>
        <p:txBody>
          <a:bodyPr/>
          <a:lstStyle>
            <a:lvl1pPr>
              <a:defRPr/>
            </a:lvl1pPr>
          </a:lstStyle>
          <a:p>
            <a:fld id="{62526FD1-A472-489B-80FF-DAA53D1EC934}" type="slidenum">
              <a:rPr lang="en-GB"/>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sldNum" sz="quarter" idx="10"/>
          </p:nvPr>
        </p:nvSpPr>
        <p:spPr>
          <a:ln/>
        </p:spPr>
        <p:txBody>
          <a:bodyPr/>
          <a:lstStyle>
            <a:lvl1pPr>
              <a:defRPr/>
            </a:lvl1pPr>
          </a:lstStyle>
          <a:p>
            <a:fld id="{2BDA5C30-C57D-4139-8E2F-FBF0F871B143}"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p:cNvSpPr>
            <a:spLocks noGrp="1" noChangeArrowheads="1"/>
          </p:cNvSpPr>
          <p:nvPr>
            <p:ph type="sldNum" sz="quarter" idx="10"/>
          </p:nvPr>
        </p:nvSpPr>
        <p:spPr>
          <a:ln/>
        </p:spPr>
        <p:txBody>
          <a:bodyPr/>
          <a:lstStyle>
            <a:lvl1pPr>
              <a:defRPr/>
            </a:lvl1pPr>
          </a:lstStyle>
          <a:p>
            <a:fld id="{DE935E70-01AA-4B18-86BD-FD359DD1DEEA}"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p:cNvSpPr>
            <a:spLocks noGrp="1" noChangeArrowheads="1"/>
          </p:cNvSpPr>
          <p:nvPr>
            <p:ph type="sldNum" sz="quarter" idx="10"/>
          </p:nvPr>
        </p:nvSpPr>
        <p:spPr>
          <a:ln/>
        </p:spPr>
        <p:txBody>
          <a:bodyPr/>
          <a:lstStyle>
            <a:lvl1pPr>
              <a:defRPr/>
            </a:lvl1pPr>
          </a:lstStyle>
          <a:p>
            <a:fld id="{2C43E5E3-F5F2-47A6-8D2E-5ABE049F5F8B}"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11"/>
          <p:cNvSpPr>
            <a:spLocks noGrp="1" noChangeArrowheads="1"/>
          </p:cNvSpPr>
          <p:nvPr>
            <p:ph type="title"/>
          </p:nvPr>
        </p:nvSpPr>
        <p:spPr bwMode="auto">
          <a:xfrm>
            <a:off x="792163" y="0"/>
            <a:ext cx="8388350" cy="1052513"/>
          </a:xfrm>
          <a:prstGeom prst="rect">
            <a:avLst/>
          </a:prstGeom>
          <a:solidFill>
            <a:schemeClr val="accent3">
              <a:lumMod val="95000"/>
            </a:schemeClr>
          </a:solidFill>
          <a:ln w="9525">
            <a:solidFill>
              <a:srgbClr val="EAEAEA"/>
            </a:solid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39" name="Rectangle 15"/>
          <p:cNvSpPr>
            <a:spLocks noGrp="1" noChangeArrowheads="1"/>
          </p:cNvSpPr>
          <p:nvPr>
            <p:ph type="sldNum" sz="quarter" idx="4"/>
          </p:nvPr>
        </p:nvSpPr>
        <p:spPr bwMode="auto">
          <a:xfrm>
            <a:off x="3594100" y="6660000"/>
            <a:ext cx="2088000" cy="180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lnSpc>
                <a:spcPct val="90000"/>
              </a:lnSpc>
              <a:defRPr sz="1000" i="0"/>
            </a:lvl1pPr>
          </a:lstStyle>
          <a:p>
            <a:fld id="{06206A59-CF31-47E6-B9D4-F19565D8CD8C}" type="slidenum">
              <a:rPr lang="en-GB"/>
              <a:pPr/>
              <a:t>‹#›</a:t>
            </a:fld>
            <a:endParaRPr lang="en-GB" dirty="0"/>
          </a:p>
        </p:txBody>
      </p:sp>
      <p:sp>
        <p:nvSpPr>
          <p:cNvPr id="2" name="Rectangle 19"/>
          <p:cNvSpPr>
            <a:spLocks noGrp="1" noChangeArrowheads="1"/>
          </p:cNvSpPr>
          <p:nvPr>
            <p:ph type="body" idx="1"/>
          </p:nvPr>
        </p:nvSpPr>
        <p:spPr bwMode="auto">
          <a:xfrm>
            <a:off x="395288" y="1052513"/>
            <a:ext cx="8748712" cy="532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Line 10"/>
          <p:cNvSpPr>
            <a:spLocks noChangeShapeType="1"/>
          </p:cNvSpPr>
          <p:nvPr/>
        </p:nvSpPr>
        <p:spPr bwMode="auto">
          <a:xfrm>
            <a:off x="0" y="1038225"/>
            <a:ext cx="9144000" cy="14288"/>
          </a:xfrm>
          <a:prstGeom prst="line">
            <a:avLst/>
          </a:prstGeom>
          <a:noFill/>
          <a:ln w="9525">
            <a:solidFill>
              <a:srgbClr val="2764D1"/>
            </a:solidFill>
            <a:round/>
            <a:headEnd/>
            <a:tailEnd/>
          </a:ln>
        </p:spPr>
        <p:txBody>
          <a:bodyPr wrap="none" anchor="ctr"/>
          <a:lstStyle/>
          <a:p>
            <a:endParaRPr lang="en-US"/>
          </a:p>
        </p:txBody>
      </p:sp>
      <p:graphicFrame>
        <p:nvGraphicFramePr>
          <p:cNvPr id="1032" name="Object 20"/>
          <p:cNvGraphicFramePr>
            <a:graphicFrameLocks noChangeAspect="1"/>
          </p:cNvGraphicFramePr>
          <p:nvPr>
            <p:extLst>
              <p:ext uri="{D42A27DB-BD31-4B8C-83A1-F6EECF244321}">
                <p14:modId xmlns:p14="http://schemas.microsoft.com/office/powerpoint/2010/main" val="1592848034"/>
              </p:ext>
            </p:extLst>
          </p:nvPr>
        </p:nvGraphicFramePr>
        <p:xfrm>
          <a:off x="1" y="0"/>
          <a:ext cx="813599" cy="1059860"/>
        </p:xfrm>
        <a:graphic>
          <a:graphicData uri="http://schemas.openxmlformats.org/presentationml/2006/ole">
            <mc:AlternateContent xmlns:mc="http://schemas.openxmlformats.org/markup-compatibility/2006">
              <mc:Choice xmlns:v="urn:schemas-microsoft-com:vml" Requires="v">
                <p:oleObj spid="_x0000_s1038" name="Photo Editor Photo" r:id="rId16" imgW="4495238" imgH="5858693" progId="">
                  <p:embed/>
                </p:oleObj>
              </mc:Choice>
              <mc:Fallback>
                <p:oleObj name="Photo Editor Photo" r:id="rId16" imgW="4495238" imgH="5858693" progId="">
                  <p:embed/>
                  <p:pic>
                    <p:nvPicPr>
                      <p:cNvPr id="1032" name="Object 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 y="0"/>
                        <a:ext cx="813599" cy="1059860"/>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FCE0A735-CCE5-7D4D-B42B-E967FAC8B21F}"/>
              </a:ext>
            </a:extLst>
          </p:cNvPr>
          <p:cNvSpPr txBox="1"/>
          <p:nvPr userDrawn="1"/>
        </p:nvSpPr>
        <p:spPr>
          <a:xfrm>
            <a:off x="323528" y="6597352"/>
            <a:ext cx="2088480" cy="246221"/>
          </a:xfrm>
          <a:prstGeom prst="rect">
            <a:avLst/>
          </a:prstGeom>
          <a:noFill/>
        </p:spPr>
        <p:txBody>
          <a:bodyPr wrap="square" rtlCol="0">
            <a:spAutoFit/>
          </a:bodyPr>
          <a:lstStyle/>
          <a:p>
            <a:pPr algn="l"/>
            <a:r>
              <a:rPr lang="en-US" sz="1000" dirty="0"/>
              <a:t>ESCAPE Kick-off, 07-0.8.02.2019</a:t>
            </a:r>
          </a:p>
        </p:txBody>
      </p:sp>
      <p:pic>
        <p:nvPicPr>
          <p:cNvPr id="4" name="Picture 3">
            <a:extLst>
              <a:ext uri="{FF2B5EF4-FFF2-40B4-BE49-F238E27FC236}">
                <a16:creationId xmlns:a16="http://schemas.microsoft.com/office/drawing/2014/main" id="{E0D5DBD2-6154-AE45-AF6F-D2BE799F3B77}"/>
              </a:ext>
            </a:extLst>
          </p:cNvPr>
          <p:cNvPicPr>
            <a:picLocks noChangeAspect="1"/>
          </p:cNvPicPr>
          <p:nvPr userDrawn="1"/>
        </p:nvPicPr>
        <p:blipFill>
          <a:blip r:embed="rId18"/>
          <a:stretch>
            <a:fillRect/>
          </a:stretch>
        </p:blipFill>
        <p:spPr>
          <a:xfrm>
            <a:off x="5904000" y="6696000"/>
            <a:ext cx="3168000" cy="92881"/>
          </a:xfrm>
          <a:prstGeom prst="rect">
            <a:avLst/>
          </a:prstGeom>
        </p:spPr>
      </p:pic>
    </p:spTree>
  </p:cSld>
  <p:clrMap bg1="lt1" tx1="dk1" bg2="lt2" tx2="dk2" accent1="accent1" accent2="accent2" accent3="accent3" accent4="accent4" accent5="accent5" accent6="accent6" hlink="hlink" folHlink="folHlink"/>
  <p:sldLayoutIdLst>
    <p:sldLayoutId id="2147484884" r:id="rId1"/>
    <p:sldLayoutId id="2147484885"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6" r:id="rId13"/>
  </p:sldLayoutIdLst>
  <p:hf hdr="0" dt="0"/>
  <p:txStyles>
    <p:titleStyle>
      <a:lvl1pPr algn="ctr" rtl="0" eaLnBrk="0" fontAlgn="base" hangingPunct="0">
        <a:spcBef>
          <a:spcPct val="0"/>
        </a:spcBef>
        <a:spcAft>
          <a:spcPct val="0"/>
        </a:spcAft>
        <a:defRPr sz="4000" b="1">
          <a:solidFill>
            <a:srgbClr val="1E71B8"/>
          </a:solidFill>
          <a:latin typeface="+mj-lt"/>
          <a:ea typeface="MS PGothic" pitchFamily="34" charset="-128"/>
          <a:cs typeface="MS PGothic" charset="0"/>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SzPct val="90000"/>
        <a:buFont typeface="Monotype Sorts" charset="2"/>
        <a:buChar char="n"/>
        <a:defRPr sz="28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Wingdings" pitchFamily="2" charset="2"/>
        <a:buChar char="Ø"/>
        <a:defRPr sz="24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rgbClr val="0066FF"/>
        </a:buClr>
        <a:buChar char="•"/>
        <a:defRPr sz="20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openxmlformats.org/officeDocument/2006/relationships/image" Target="../media/image33.jpeg"/><Relationship Id="rId3" Type="http://schemas.openxmlformats.org/officeDocument/2006/relationships/image" Target="../media/image20.pn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hyperlink" Target="http://www.qmul.ac.uk/" TargetMode="External"/><Relationship Id="rId1" Type="http://schemas.openxmlformats.org/officeDocument/2006/relationships/slideLayout" Target="../slideLayouts/slideLayout2.xml"/><Relationship Id="rId6" Type="http://schemas.openxmlformats.org/officeDocument/2006/relationships/hyperlink" Target="http://www.eso.org/public/astronomy/teles-instr/paranal.html" TargetMode="External"/><Relationship Id="rId11" Type="http://schemas.openxmlformats.org/officeDocument/2006/relationships/image" Target="../media/image27.jpeg"/><Relationship Id="rId5" Type="http://schemas.openxmlformats.org/officeDocument/2006/relationships/image" Target="../media/image22.jpe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34.pn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0C4FD64-B1EF-6E4F-AA42-07639B7B0135}"/>
              </a:ext>
            </a:extLst>
          </p:cNvPr>
          <p:cNvSpPr>
            <a:spLocks noGrp="1"/>
          </p:cNvSpPr>
          <p:nvPr>
            <p:ph type="subTitle" idx="1"/>
          </p:nvPr>
        </p:nvSpPr>
        <p:spPr>
          <a:xfrm>
            <a:off x="1461864" y="4365104"/>
            <a:ext cx="6400800" cy="1752600"/>
          </a:xfrm>
        </p:spPr>
        <p:txBody>
          <a:bodyPr/>
          <a:lstStyle/>
          <a:p>
            <a:r>
              <a:rPr lang="en-US" dirty="0"/>
              <a:t>Martino Romaniello, Michael </a:t>
            </a:r>
            <a:r>
              <a:rPr lang="en-US" dirty="0" err="1"/>
              <a:t>Sterzik</a:t>
            </a:r>
            <a:endParaRPr lang="en-US" dirty="0"/>
          </a:p>
          <a:p>
            <a:pPr>
              <a:spcBef>
                <a:spcPts val="0"/>
              </a:spcBef>
            </a:pPr>
            <a:r>
              <a:rPr lang="en-US" dirty="0"/>
              <a:t>ESO</a:t>
            </a:r>
          </a:p>
          <a:p>
            <a:pPr>
              <a:spcBef>
                <a:spcPts val="3600"/>
              </a:spcBef>
            </a:pPr>
            <a:r>
              <a:rPr lang="en-US" dirty="0"/>
              <a:t>Public</a:t>
            </a:r>
          </a:p>
        </p:txBody>
      </p:sp>
      <p:sp>
        <p:nvSpPr>
          <p:cNvPr id="5" name="Title 1">
            <a:extLst>
              <a:ext uri="{FF2B5EF4-FFF2-40B4-BE49-F238E27FC236}">
                <a16:creationId xmlns:a16="http://schemas.microsoft.com/office/drawing/2014/main" id="{EDB6DDD7-C6FA-D14E-9000-D1CB624AAF3F}"/>
              </a:ext>
            </a:extLst>
          </p:cNvPr>
          <p:cNvSpPr>
            <a:spLocks noGrp="1"/>
          </p:cNvSpPr>
          <p:nvPr>
            <p:ph type="ctrTitle"/>
          </p:nvPr>
        </p:nvSpPr>
        <p:spPr>
          <a:xfrm>
            <a:off x="360040" y="1412777"/>
            <a:ext cx="8604448" cy="2187674"/>
          </a:xfrm>
        </p:spPr>
        <p:txBody>
          <a:bodyPr/>
          <a:lstStyle/>
          <a:p>
            <a:r>
              <a:rPr lang="en-US" sz="4400" dirty="0">
                <a:solidFill>
                  <a:srgbClr val="1E71B8"/>
                </a:solidFill>
              </a:rPr>
              <a:t>The Extremely Large Telescope</a:t>
            </a:r>
            <a:br>
              <a:rPr lang="en-US" sz="4400" dirty="0">
                <a:solidFill>
                  <a:srgbClr val="1E71B8"/>
                </a:solidFill>
              </a:rPr>
            </a:br>
            <a:r>
              <a:rPr lang="en-US" sz="4400" dirty="0">
                <a:solidFill>
                  <a:srgbClr val="1E71B8"/>
                </a:solidFill>
              </a:rPr>
              <a:t>(and ESO)</a:t>
            </a:r>
          </a:p>
        </p:txBody>
      </p:sp>
    </p:spTree>
    <p:extLst>
      <p:ext uri="{BB962C8B-B14F-4D97-AF65-F5344CB8AC3E}">
        <p14:creationId xmlns:p14="http://schemas.microsoft.com/office/powerpoint/2010/main" val="35836893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0BDC-7551-9744-8223-0459A4F73A44}"/>
              </a:ext>
            </a:extLst>
          </p:cNvPr>
          <p:cNvSpPr>
            <a:spLocks noGrp="1"/>
          </p:cNvSpPr>
          <p:nvPr>
            <p:ph type="title"/>
          </p:nvPr>
        </p:nvSpPr>
        <p:spPr/>
        <p:txBody>
          <a:bodyPr/>
          <a:lstStyle/>
          <a:p>
            <a:r>
              <a:rPr lang="en-US" dirty="0"/>
              <a:t>First-generation Instruments (2)</a:t>
            </a:r>
          </a:p>
        </p:txBody>
      </p:sp>
      <p:sp>
        <p:nvSpPr>
          <p:cNvPr id="4" name="Slide Number Placeholder 3">
            <a:extLst>
              <a:ext uri="{FF2B5EF4-FFF2-40B4-BE49-F238E27FC236}">
                <a16:creationId xmlns:a16="http://schemas.microsoft.com/office/drawing/2014/main" id="{8F839B6B-6073-7048-B637-90AA0595BCF1}"/>
              </a:ext>
            </a:extLst>
          </p:cNvPr>
          <p:cNvSpPr>
            <a:spLocks noGrp="1"/>
          </p:cNvSpPr>
          <p:nvPr>
            <p:ph type="sldNum" sz="quarter" idx="10"/>
          </p:nvPr>
        </p:nvSpPr>
        <p:spPr/>
        <p:txBody>
          <a:bodyPr/>
          <a:lstStyle/>
          <a:p>
            <a:fld id="{5CA9E93F-DE27-4497-BA25-254FF70C7D8C}" type="slidenum">
              <a:rPr lang="en-GB" smtClean="0"/>
              <a:pPr/>
              <a:t>10</a:t>
            </a:fld>
            <a:endParaRPr lang="en-GB"/>
          </a:p>
        </p:txBody>
      </p:sp>
      <p:sp>
        <p:nvSpPr>
          <p:cNvPr id="10" name="Content Placeholder 2">
            <a:extLst>
              <a:ext uri="{FF2B5EF4-FFF2-40B4-BE49-F238E27FC236}">
                <a16:creationId xmlns:a16="http://schemas.microsoft.com/office/drawing/2014/main" id="{7403A628-D780-0448-9079-EFA028ED522C}"/>
              </a:ext>
            </a:extLst>
          </p:cNvPr>
          <p:cNvSpPr>
            <a:spLocks noGrp="1"/>
          </p:cNvSpPr>
          <p:nvPr>
            <p:ph idx="1"/>
          </p:nvPr>
        </p:nvSpPr>
        <p:spPr>
          <a:xfrm>
            <a:off x="395288" y="1052513"/>
            <a:ext cx="8748712" cy="5327650"/>
          </a:xfrm>
        </p:spPr>
        <p:txBody>
          <a:bodyPr/>
          <a:lstStyle/>
          <a:p>
            <a:r>
              <a:rPr lang="en-US" dirty="0"/>
              <a:t>METIS: Imager and Spectrograph</a:t>
            </a:r>
          </a:p>
          <a:p>
            <a:pPr lvl="1"/>
            <a:r>
              <a:rPr lang="en-US" dirty="0"/>
              <a:t>Spectral range: 3 – 20 </a:t>
            </a:r>
            <a:r>
              <a:rPr lang="en-US" dirty="0" err="1"/>
              <a:t>μm</a:t>
            </a:r>
            <a:r>
              <a:rPr lang="en-US" dirty="0"/>
              <a:t>    </a:t>
            </a:r>
          </a:p>
          <a:p>
            <a:pPr lvl="1"/>
            <a:r>
              <a:rPr lang="en-US" dirty="0"/>
              <a:t>Spectral resolution: 1000 (L,M,N bands),</a:t>
            </a:r>
          </a:p>
          <a:p>
            <a:pPr marL="514350" lvl="1" indent="0">
              <a:buNone/>
            </a:pPr>
            <a:r>
              <a:rPr lang="en-US" dirty="0"/>
              <a:t>    10,000 (N band), 100,000 (L,M bands)</a:t>
            </a:r>
          </a:p>
          <a:p>
            <a:pPr lvl="1"/>
            <a:r>
              <a:rPr lang="en-US" dirty="0"/>
              <a:t>Field of view: 11″x 11″</a:t>
            </a:r>
          </a:p>
          <a:p>
            <a:pPr>
              <a:spcBef>
                <a:spcPts val="5500"/>
              </a:spcBef>
            </a:pPr>
            <a:r>
              <a:rPr lang="en-US" dirty="0"/>
              <a:t>MAORY: Adaptive Optics Module </a:t>
            </a:r>
          </a:p>
          <a:p>
            <a:pPr lvl="1"/>
            <a:r>
              <a:rPr lang="en-US" dirty="0"/>
              <a:t>Feeds MICADO and 2</a:t>
            </a:r>
            <a:r>
              <a:rPr lang="en-US" baseline="30000" dirty="0"/>
              <a:t>nd</a:t>
            </a:r>
            <a:r>
              <a:rPr lang="en-US" dirty="0"/>
              <a:t> generation instrument</a:t>
            </a:r>
          </a:p>
          <a:p>
            <a:pPr lvl="1"/>
            <a:r>
              <a:rPr lang="en-US" dirty="0"/>
              <a:t>Multi-Conjugate Adaptive Optics</a:t>
            </a:r>
          </a:p>
          <a:p>
            <a:pPr lvl="1"/>
            <a:r>
              <a:rPr lang="en-US" dirty="0"/>
              <a:t>Field of view: 1’</a:t>
            </a:r>
          </a:p>
        </p:txBody>
      </p:sp>
      <p:pic>
        <p:nvPicPr>
          <p:cNvPr id="11" name="Picture 10">
            <a:extLst>
              <a:ext uri="{FF2B5EF4-FFF2-40B4-BE49-F238E27FC236}">
                <a16:creationId xmlns:a16="http://schemas.microsoft.com/office/drawing/2014/main" id="{F5FDFA98-D8F3-254C-9C98-B1B926297FF9}"/>
              </a:ext>
            </a:extLst>
          </p:cNvPr>
          <p:cNvPicPr>
            <a:picLocks noChangeAspect="1"/>
          </p:cNvPicPr>
          <p:nvPr/>
        </p:nvPicPr>
        <p:blipFill>
          <a:blip r:embed="rId2"/>
          <a:stretch>
            <a:fillRect/>
          </a:stretch>
        </p:blipFill>
        <p:spPr>
          <a:xfrm>
            <a:off x="6580487" y="2492896"/>
            <a:ext cx="2532817" cy="1908101"/>
          </a:xfrm>
          <a:prstGeom prst="rect">
            <a:avLst/>
          </a:prstGeom>
          <a:ln>
            <a:solidFill>
              <a:srgbClr val="3366FF"/>
            </a:solidFill>
          </a:ln>
        </p:spPr>
      </p:pic>
      <p:pic>
        <p:nvPicPr>
          <p:cNvPr id="12" name="Picture 11">
            <a:extLst>
              <a:ext uri="{FF2B5EF4-FFF2-40B4-BE49-F238E27FC236}">
                <a16:creationId xmlns:a16="http://schemas.microsoft.com/office/drawing/2014/main" id="{620614B7-25A1-5246-9324-755B8CED62C6}"/>
              </a:ext>
            </a:extLst>
          </p:cNvPr>
          <p:cNvPicPr>
            <a:picLocks noChangeAspect="1"/>
          </p:cNvPicPr>
          <p:nvPr/>
        </p:nvPicPr>
        <p:blipFill>
          <a:blip r:embed="rId3"/>
          <a:stretch>
            <a:fillRect/>
          </a:stretch>
        </p:blipFill>
        <p:spPr>
          <a:xfrm>
            <a:off x="5724127" y="4869160"/>
            <a:ext cx="3303409" cy="1767538"/>
          </a:xfrm>
          <a:prstGeom prst="rect">
            <a:avLst/>
          </a:prstGeom>
        </p:spPr>
      </p:pic>
    </p:spTree>
    <p:extLst>
      <p:ext uri="{BB962C8B-B14F-4D97-AF65-F5344CB8AC3E}">
        <p14:creationId xmlns:p14="http://schemas.microsoft.com/office/powerpoint/2010/main" val="6007724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Grp="1" noChangeArrowheads="1"/>
          </p:cNvSpPr>
          <p:nvPr>
            <p:ph idx="1"/>
          </p:nvPr>
        </p:nvSpPr>
        <p:spPr>
          <a:xfrm>
            <a:off x="252413" y="1371600"/>
            <a:ext cx="8639175" cy="5027613"/>
          </a:xfrm>
        </p:spPr>
        <p:txBody>
          <a:bodyPr/>
          <a:lstStyle/>
          <a:p>
            <a:endParaRPr lang="en-GB">
              <a:latin typeface="Arial" charset="0"/>
              <a:ea typeface="ＭＳ Ｐゴシック" charset="0"/>
            </a:endParaRPr>
          </a:p>
        </p:txBody>
      </p:sp>
      <p:sp>
        <p:nvSpPr>
          <p:cNvPr id="50178" name="Rectangle 2"/>
          <p:cNvSpPr>
            <a:spLocks noGrp="1" noChangeArrowheads="1"/>
          </p:cNvSpPr>
          <p:nvPr>
            <p:ph type="title"/>
          </p:nvPr>
        </p:nvSpPr>
        <p:spPr bwMode="auto">
          <a:solidFill>
            <a:schemeClr val="accent3">
              <a:lumMod val="95000"/>
            </a:schemeClr>
          </a:solidFill>
          <a:extLst/>
        </p:spPr>
        <p:txBody>
          <a:bodyPr wrap="square" lIns="91440" tIns="45720" rIns="91440" bIns="45720" numCol="1" anchorCtr="0" compatLnSpc="1">
            <a:prstTxWarp prst="textNoShape">
              <a:avLst/>
            </a:prstTxWarp>
          </a:bodyPr>
          <a:lstStyle/>
          <a:p>
            <a:pPr>
              <a:tabLst>
                <a:tab pos="4978400" algn="l"/>
              </a:tabLst>
            </a:pPr>
            <a:r>
              <a:rPr lang="en-US" sz="3600" dirty="0">
                <a:latin typeface="Arial" charset="0"/>
                <a:ea typeface="ＭＳ Ｐゴシック" charset="0"/>
              </a:rPr>
              <a:t>Two sites, one Observatory</a:t>
            </a:r>
            <a:br>
              <a:rPr lang="en-US" sz="3600" dirty="0">
                <a:latin typeface="Arial" charset="0"/>
                <a:ea typeface="ＭＳ Ｐゴシック" charset="0"/>
              </a:rPr>
            </a:br>
            <a:r>
              <a:rPr lang="en-US" sz="3600" dirty="0" err="1">
                <a:latin typeface="Arial" charset="0"/>
                <a:ea typeface="ＭＳ Ｐゴシック" charset="0"/>
              </a:rPr>
              <a:t>Armazones</a:t>
            </a:r>
            <a:r>
              <a:rPr lang="en-US" sz="3600" dirty="0">
                <a:latin typeface="Arial" charset="0"/>
                <a:ea typeface="ＭＳ Ｐゴシック" charset="0"/>
              </a:rPr>
              <a:t>        Paranal</a:t>
            </a:r>
          </a:p>
        </p:txBody>
      </p:sp>
      <p:pic>
        <p:nvPicPr>
          <p:cNvPr id="50180" name="Picture 4" descr="DSC_7532 x700"/>
          <p:cNvPicPr>
            <a:picLocks noChangeAspect="1" noChangeArrowheads="1"/>
          </p:cNvPicPr>
          <p:nvPr/>
        </p:nvPicPr>
        <p:blipFill>
          <a:blip r:embed="rId2" cstate="print">
            <a:extLst>
              <a:ext uri="{28A0092B-C50C-407E-A947-70E740481C1C}">
                <a14:useLocalDpi xmlns:a14="http://schemas.microsoft.com/office/drawing/2010/main" val="0"/>
              </a:ext>
            </a:extLst>
          </a:blip>
          <a:srcRect t="2541"/>
          <a:stretch>
            <a:fillRect/>
          </a:stretch>
        </p:blipFill>
        <p:spPr bwMode="auto">
          <a:xfrm>
            <a:off x="0" y="1052513"/>
            <a:ext cx="9180513"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Line 5"/>
          <p:cNvSpPr>
            <a:spLocks noChangeShapeType="1"/>
          </p:cNvSpPr>
          <p:nvPr/>
        </p:nvSpPr>
        <p:spPr bwMode="auto">
          <a:xfrm flipH="1">
            <a:off x="2482849" y="1646967"/>
            <a:ext cx="793006" cy="1134556"/>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50182" name="Line 6"/>
          <p:cNvSpPr>
            <a:spLocks noChangeShapeType="1"/>
          </p:cNvSpPr>
          <p:nvPr/>
        </p:nvSpPr>
        <p:spPr bwMode="auto">
          <a:xfrm>
            <a:off x="6567401" y="1646967"/>
            <a:ext cx="596887" cy="3438217"/>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p>
        </p:txBody>
      </p:sp>
      <p:sp>
        <p:nvSpPr>
          <p:cNvPr id="10" name="TextBox 9">
            <a:extLst>
              <a:ext uri="{FF2B5EF4-FFF2-40B4-BE49-F238E27FC236}">
                <a16:creationId xmlns:a16="http://schemas.microsoft.com/office/drawing/2014/main" id="{E4B095C4-219D-9243-8EB6-9BF98A7FE7BD}"/>
              </a:ext>
            </a:extLst>
          </p:cNvPr>
          <p:cNvSpPr txBox="1"/>
          <p:nvPr/>
        </p:nvSpPr>
        <p:spPr>
          <a:xfrm>
            <a:off x="6011094" y="1000636"/>
            <a:ext cx="1039662" cy="646331"/>
          </a:xfrm>
          <a:prstGeom prst="rect">
            <a:avLst/>
          </a:prstGeom>
          <a:noFill/>
        </p:spPr>
        <p:txBody>
          <a:bodyPr wrap="square" rtlCol="0">
            <a:spAutoFit/>
          </a:bodyPr>
          <a:lstStyle/>
          <a:p>
            <a:pPr algn="l"/>
            <a:r>
              <a:rPr lang="en-US" sz="3600" b="1" i="0" dirty="0">
                <a:latin typeface="Arial" charset="0"/>
                <a:ea typeface="ＭＳ Ｐゴシック" charset="0"/>
              </a:rPr>
              <a:t>VLT   </a:t>
            </a:r>
            <a:endParaRPr lang="en-US" sz="3600" b="1" i="0" dirty="0"/>
          </a:p>
        </p:txBody>
      </p:sp>
      <p:sp>
        <p:nvSpPr>
          <p:cNvPr id="11" name="TextBox 10">
            <a:extLst>
              <a:ext uri="{FF2B5EF4-FFF2-40B4-BE49-F238E27FC236}">
                <a16:creationId xmlns:a16="http://schemas.microsoft.com/office/drawing/2014/main" id="{82DECBD0-ED7A-5F45-9653-A03127D47366}"/>
              </a:ext>
            </a:extLst>
          </p:cNvPr>
          <p:cNvSpPr txBox="1"/>
          <p:nvPr/>
        </p:nvSpPr>
        <p:spPr>
          <a:xfrm>
            <a:off x="2890076" y="1057447"/>
            <a:ext cx="1039662" cy="646331"/>
          </a:xfrm>
          <a:prstGeom prst="rect">
            <a:avLst/>
          </a:prstGeom>
          <a:noFill/>
        </p:spPr>
        <p:txBody>
          <a:bodyPr wrap="square" rtlCol="0">
            <a:spAutoFit/>
          </a:bodyPr>
          <a:lstStyle/>
          <a:p>
            <a:pPr algn="l"/>
            <a:r>
              <a:rPr lang="en-US" sz="3600" b="1" i="0" dirty="0">
                <a:latin typeface="Arial" charset="0"/>
                <a:ea typeface="ＭＳ Ｐゴシック" charset="0"/>
              </a:rPr>
              <a:t>ELT   </a:t>
            </a:r>
            <a:endParaRPr lang="en-US" sz="3600" b="1" i="0" dirty="0"/>
          </a:p>
        </p:txBody>
      </p:sp>
      <p:sp>
        <p:nvSpPr>
          <p:cNvPr id="2" name="Slide Number Placeholder 1">
            <a:extLst>
              <a:ext uri="{FF2B5EF4-FFF2-40B4-BE49-F238E27FC236}">
                <a16:creationId xmlns:a16="http://schemas.microsoft.com/office/drawing/2014/main" id="{BCE739DE-996B-0941-8B8C-8748D289B885}"/>
              </a:ext>
            </a:extLst>
          </p:cNvPr>
          <p:cNvSpPr>
            <a:spLocks noGrp="1"/>
          </p:cNvSpPr>
          <p:nvPr>
            <p:ph type="sldNum" sz="quarter" idx="10"/>
          </p:nvPr>
        </p:nvSpPr>
        <p:spPr/>
        <p:txBody>
          <a:bodyPr/>
          <a:lstStyle/>
          <a:p>
            <a:fld id="{5CA9E93F-DE27-4497-BA25-254FF70C7D8C}" type="slidenum">
              <a:rPr lang="en-GB" smtClean="0"/>
              <a:pPr/>
              <a:t>11</a:t>
            </a:fld>
            <a:endParaRPr lang="en-GB"/>
          </a:p>
        </p:txBody>
      </p:sp>
    </p:spTree>
    <p:extLst>
      <p:ext uri="{BB962C8B-B14F-4D97-AF65-F5344CB8AC3E}">
        <p14:creationId xmlns:p14="http://schemas.microsoft.com/office/powerpoint/2010/main" val="118136878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Operations</a:t>
            </a:r>
          </a:p>
        </p:txBody>
      </p:sp>
      <p:sp>
        <p:nvSpPr>
          <p:cNvPr id="3" name="Content Placeholder 2"/>
          <p:cNvSpPr>
            <a:spLocks noGrp="1"/>
          </p:cNvSpPr>
          <p:nvPr>
            <p:ph idx="1"/>
          </p:nvPr>
        </p:nvSpPr>
        <p:spPr/>
        <p:txBody>
          <a:bodyPr/>
          <a:lstStyle/>
          <a:p>
            <a:r>
              <a:rPr lang="en-US" dirty="0"/>
              <a:t>The ELT will be fully integrated in the existing La Silla Paranal Observatory</a:t>
            </a:r>
          </a:p>
          <a:p>
            <a:r>
              <a:rPr lang="en-US" dirty="0"/>
              <a:t>Operational model derived from the VLT</a:t>
            </a:r>
          </a:p>
          <a:p>
            <a:pPr lvl="1"/>
            <a:r>
              <a:rPr lang="en-US" dirty="0"/>
              <a:t>Competitive access to observing time</a:t>
            </a:r>
          </a:p>
          <a:p>
            <a:pPr lvl="1"/>
            <a:r>
              <a:rPr lang="en-US" dirty="0"/>
              <a:t>Mix of different observing modes and programme types to optimize efficiency and science return</a:t>
            </a:r>
          </a:p>
          <a:p>
            <a:pPr lvl="1"/>
            <a:r>
              <a:rPr lang="en-US" dirty="0"/>
              <a:t>Science archive: raw data, data products</a:t>
            </a:r>
          </a:p>
          <a:p>
            <a:pPr lvl="2"/>
            <a:r>
              <a:rPr lang="en-US" dirty="0"/>
              <a:t>Cooperation with other data centers</a:t>
            </a:r>
          </a:p>
          <a:p>
            <a:r>
              <a:rPr lang="en-US" dirty="0"/>
              <a:t>Builds on 25+ years of experience with VLT</a:t>
            </a:r>
          </a:p>
          <a:p>
            <a:r>
              <a:rPr lang="en-US" dirty="0"/>
              <a:t>Data transferred online for near-real time quality control and transient science</a:t>
            </a:r>
          </a:p>
          <a:p>
            <a:pPr lvl="1"/>
            <a:endParaRPr lang="en-US" dirty="0"/>
          </a:p>
        </p:txBody>
      </p:sp>
      <p:sp>
        <p:nvSpPr>
          <p:cNvPr id="4" name="Slide Number Placeholder 3"/>
          <p:cNvSpPr>
            <a:spLocks noGrp="1"/>
          </p:cNvSpPr>
          <p:nvPr>
            <p:ph type="sldNum" sz="quarter" idx="10"/>
          </p:nvPr>
        </p:nvSpPr>
        <p:spPr/>
        <p:txBody>
          <a:bodyPr/>
          <a:lstStyle/>
          <a:p>
            <a:fld id="{5CA9E93F-DE27-4497-BA25-254FF70C7D8C}" type="slidenum">
              <a:rPr lang="en-GB" smtClean="0"/>
              <a:pPr/>
              <a:t>12</a:t>
            </a:fld>
            <a:endParaRPr lang="en-GB"/>
          </a:p>
        </p:txBody>
      </p:sp>
    </p:spTree>
    <p:extLst>
      <p:ext uri="{BB962C8B-B14F-4D97-AF65-F5344CB8AC3E}">
        <p14:creationId xmlns:p14="http://schemas.microsoft.com/office/powerpoint/2010/main" val="21668213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24128" y="6453336"/>
            <a:ext cx="3419872" cy="369332"/>
          </a:xfrm>
          <a:prstGeom prst="rect">
            <a:avLst/>
          </a:prstGeom>
          <a:solidFill>
            <a:schemeClr val="bg1"/>
          </a:solidFill>
        </p:spPr>
        <p:txBody>
          <a:bodyPr wrap="square" rtlCol="0">
            <a:spAutoFit/>
          </a:bodyPr>
          <a:lstStyle/>
          <a:p>
            <a:endParaRPr lang="en-US" dirty="0"/>
          </a:p>
        </p:txBody>
      </p:sp>
      <p:pic>
        <p:nvPicPr>
          <p:cNvPr id="27650" name="Picture 26" descr="Z:\PC_FILES\fp7\EVALSO\logo\for in-house printers-300dpi copy\5cm-photoshop-rgb.tif"/>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384"/>
            <a:ext cx="1907704"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27384"/>
            <a:ext cx="1331640" cy="1086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2" descr="http://www.astro.ruhr-uni-bochum.de/astro/oca/images/site_1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125" y="1214438"/>
            <a:ext cx="1071563"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The Very Large Telescop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2500313"/>
            <a:ext cx="1185863" cy="825500"/>
          </a:xfrm>
          <a:prstGeom prst="rect">
            <a:avLst/>
          </a:prstGeom>
          <a:noFill/>
          <a:ln>
            <a:noFill/>
          </a:ln>
          <a:effectLst>
            <a:outerShdw blurRad="63500" dist="50800" dir="5400000" algn="ctr" rotWithShape="0">
              <a:srgbClr val="000000">
                <a:alpha val="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7654" name="Straight Arrow Connector 33"/>
          <p:cNvCxnSpPr>
            <a:cxnSpLocks noChangeShapeType="1"/>
          </p:cNvCxnSpPr>
          <p:nvPr/>
        </p:nvCxnSpPr>
        <p:spPr bwMode="auto">
          <a:xfrm rot="10800000">
            <a:off x="1143000" y="1928813"/>
            <a:ext cx="1857375" cy="785812"/>
          </a:xfrm>
          <a:prstGeom prst="straightConnector1">
            <a:avLst/>
          </a:prstGeom>
          <a:noFill/>
          <a:ln w="25400">
            <a:solidFill>
              <a:srgbClr val="0070C0"/>
            </a:solidFill>
            <a:round/>
            <a:headEnd type="arrow" w="med" len="med"/>
            <a:tailEnd type="arrow" w="med" len="med"/>
          </a:ln>
          <a:extLst>
            <a:ext uri="{909E8E84-426E-40dd-AFC4-6F175D3DCCD1}">
              <a14:hiddenFill xmlns:a14="http://schemas.microsoft.com/office/drawing/2010/main" xmlns="">
                <a:noFill/>
              </a14:hiddenFill>
            </a:ext>
          </a:extLst>
        </p:spPr>
      </p:cxnSp>
      <p:sp>
        <p:nvSpPr>
          <p:cNvPr id="9" name="Left-Right Arrow 8"/>
          <p:cNvSpPr/>
          <p:nvPr/>
        </p:nvSpPr>
        <p:spPr bwMode="auto">
          <a:xfrm>
            <a:off x="285750" y="3571875"/>
            <a:ext cx="2428875" cy="285750"/>
          </a:xfrm>
          <a:prstGeom prst="leftRightArrow">
            <a:avLst/>
          </a:prstGeom>
          <a:solidFill>
            <a:schemeClr val="accent1">
              <a:lumMod val="9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eaLnBrk="0" hangingPunct="0">
              <a:defRPr/>
            </a:pPr>
            <a:endParaRPr lang="en-US" dirty="0">
              <a:ea typeface="ＭＳ Ｐゴシック" pitchFamily="48" charset="-128"/>
              <a:cs typeface="+mn-cs"/>
            </a:endParaRPr>
          </a:p>
        </p:txBody>
      </p:sp>
      <p:sp>
        <p:nvSpPr>
          <p:cNvPr id="10" name="Left-Right Arrow 39"/>
          <p:cNvSpPr>
            <a:spLocks noChangeArrowheads="1"/>
          </p:cNvSpPr>
          <p:nvPr/>
        </p:nvSpPr>
        <p:spPr bwMode="auto">
          <a:xfrm>
            <a:off x="3429000" y="4071938"/>
            <a:ext cx="5357813" cy="642937"/>
          </a:xfrm>
          <a:prstGeom prst="leftRightArrow">
            <a:avLst>
              <a:gd name="adj1" fmla="val 34759"/>
              <a:gd name="adj2" fmla="val 46019"/>
            </a:avLst>
          </a:prstGeom>
          <a:solidFill>
            <a:schemeClr val="accent1">
              <a:lumMod val="90000"/>
            </a:schemeClr>
          </a:solidFill>
          <a:ln w="9525" algn="ctr">
            <a:solidFill>
              <a:schemeClr val="tx1"/>
            </a:solidFill>
            <a:round/>
            <a:headEnd/>
            <a:tailEnd/>
          </a:ln>
        </p:spPr>
        <p:txBody>
          <a:bodyPr/>
          <a:lstStyle/>
          <a:p>
            <a:pPr eaLnBrk="0" hangingPunct="0">
              <a:defRPr/>
            </a:pPr>
            <a:endParaRPr lang="en-US" dirty="0">
              <a:ea typeface="ＭＳ Ｐゴシック" pitchFamily="48" charset="-128"/>
              <a:cs typeface="+mn-cs"/>
            </a:endParaRPr>
          </a:p>
        </p:txBody>
      </p:sp>
      <p:sp>
        <p:nvSpPr>
          <p:cNvPr id="11" name="Left-Right Arrow 44"/>
          <p:cNvSpPr>
            <a:spLocks noChangeArrowheads="1"/>
          </p:cNvSpPr>
          <p:nvPr/>
        </p:nvSpPr>
        <p:spPr bwMode="auto">
          <a:xfrm rot="16200000">
            <a:off x="-178593" y="2250281"/>
            <a:ext cx="2357438" cy="428625"/>
          </a:xfrm>
          <a:prstGeom prst="leftRightArrow">
            <a:avLst>
              <a:gd name="adj1" fmla="val 50000"/>
              <a:gd name="adj2" fmla="val 50016"/>
            </a:avLst>
          </a:prstGeom>
          <a:solidFill>
            <a:schemeClr val="bg1">
              <a:lumMod val="85000"/>
            </a:schemeClr>
          </a:solidFill>
          <a:ln w="9525" algn="ctr">
            <a:solidFill>
              <a:schemeClr val="tx1"/>
            </a:solidFill>
            <a:round/>
            <a:headEnd/>
            <a:tailEnd/>
          </a:ln>
        </p:spPr>
        <p:txBody>
          <a:bodyPr/>
          <a:lstStyle/>
          <a:p>
            <a:pPr eaLnBrk="0" hangingPunct="0">
              <a:defRPr/>
            </a:pPr>
            <a:endParaRPr lang="en-US" dirty="0">
              <a:ea typeface="ＭＳ Ｐゴシック" pitchFamily="48" charset="-128"/>
              <a:cs typeface="+mn-cs"/>
            </a:endParaRPr>
          </a:p>
        </p:txBody>
      </p:sp>
      <p:sp>
        <p:nvSpPr>
          <p:cNvPr id="27658" name="Rectangle 50"/>
          <p:cNvSpPr>
            <a:spLocks noChangeArrowheads="1"/>
          </p:cNvSpPr>
          <p:nvPr/>
        </p:nvSpPr>
        <p:spPr bwMode="auto">
          <a:xfrm>
            <a:off x="7358063" y="3500438"/>
            <a:ext cx="16430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solidFill>
                  <a:schemeClr val="accent2"/>
                </a:solidFill>
              </a:rPr>
              <a:t>GEANT2/DANTE</a:t>
            </a:r>
            <a:endParaRPr lang="en-US" sz="1200" b="1"/>
          </a:p>
        </p:txBody>
      </p:sp>
      <p:sp>
        <p:nvSpPr>
          <p:cNvPr id="17" name="Rectangle 50"/>
          <p:cNvSpPr>
            <a:spLocks noChangeArrowheads="1"/>
          </p:cNvSpPr>
          <p:nvPr/>
        </p:nvSpPr>
        <p:spPr bwMode="auto">
          <a:xfrm>
            <a:off x="1714500" y="2000250"/>
            <a:ext cx="1347788" cy="215900"/>
          </a:xfrm>
          <a:prstGeom prst="rect">
            <a:avLst/>
          </a:prstGeom>
          <a:noFill/>
          <a:ln w="9525">
            <a:noFill/>
            <a:miter lim="800000"/>
            <a:headEnd/>
            <a:tailEnd/>
          </a:ln>
        </p:spPr>
        <p:txBody>
          <a:bodyPr>
            <a:spAutoFit/>
          </a:bodyPr>
          <a:lstStyle/>
          <a:p>
            <a:pPr eaLnBrk="0" hangingPunct="0">
              <a:defRPr/>
            </a:pPr>
            <a:r>
              <a:rPr lang="en-US" sz="800" b="1" dirty="0">
                <a:solidFill>
                  <a:schemeClr val="tx2">
                    <a:lumMod val="50000"/>
                  </a:schemeClr>
                </a:solidFill>
                <a:ea typeface="ＭＳ Ｐゴシック" pitchFamily="48" charset="-128"/>
                <a:cs typeface="+mn-cs"/>
              </a:rPr>
              <a:t>100km Optical Fiber</a:t>
            </a:r>
          </a:p>
        </p:txBody>
      </p:sp>
      <p:sp>
        <p:nvSpPr>
          <p:cNvPr id="27660" name="Rectangle 50"/>
          <p:cNvSpPr>
            <a:spLocks noChangeArrowheads="1"/>
          </p:cNvSpPr>
          <p:nvPr/>
        </p:nvSpPr>
        <p:spPr bwMode="auto">
          <a:xfrm rot="10800000" flipV="1">
            <a:off x="2857500" y="3714750"/>
            <a:ext cx="20002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solidFill>
                  <a:schemeClr val="accent2"/>
                </a:solidFill>
              </a:rPr>
              <a:t>Trans-Atlantic link</a:t>
            </a:r>
          </a:p>
        </p:txBody>
      </p:sp>
      <p:cxnSp>
        <p:nvCxnSpPr>
          <p:cNvPr id="27661" name="Straight Arrow Connector 33"/>
          <p:cNvCxnSpPr>
            <a:cxnSpLocks noChangeShapeType="1"/>
          </p:cNvCxnSpPr>
          <p:nvPr/>
        </p:nvCxnSpPr>
        <p:spPr bwMode="auto">
          <a:xfrm rot="10800000" flipV="1">
            <a:off x="2500313" y="1857375"/>
            <a:ext cx="785812" cy="642938"/>
          </a:xfrm>
          <a:prstGeom prst="straightConnector1">
            <a:avLst/>
          </a:prstGeom>
          <a:noFill/>
          <a:ln w="25400">
            <a:solidFill>
              <a:srgbClr val="0070C0"/>
            </a:solidFill>
            <a:round/>
            <a:headEnd type="arrow" w="med" len="med"/>
            <a:tailEnd/>
          </a:ln>
          <a:extLst>
            <a:ext uri="{909E8E84-426E-40dd-AFC4-6F175D3DCCD1}">
              <a14:hiddenFill xmlns:a14="http://schemas.microsoft.com/office/drawing/2010/main" xmlns="">
                <a:noFill/>
              </a14:hiddenFill>
            </a:ext>
          </a:extLst>
        </p:spPr>
      </p:cxnSp>
      <p:sp>
        <p:nvSpPr>
          <p:cNvPr id="27662" name="Rectangle 51"/>
          <p:cNvSpPr>
            <a:spLocks noChangeArrowheads="1"/>
          </p:cNvSpPr>
          <p:nvPr/>
        </p:nvSpPr>
        <p:spPr bwMode="auto">
          <a:xfrm>
            <a:off x="4429125" y="1500188"/>
            <a:ext cx="21431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000" b="1" err="1">
                <a:solidFill>
                  <a:schemeClr val="accent2"/>
                </a:solidFill>
              </a:rPr>
              <a:t>Armazones</a:t>
            </a:r>
            <a:r>
              <a:rPr lang="en-US" sz="1000" b="1">
                <a:solidFill>
                  <a:schemeClr val="accent2"/>
                </a:solidFill>
              </a:rPr>
              <a:t> (originally Bochum) </a:t>
            </a:r>
            <a:endParaRPr lang="en-US" sz="1000"/>
          </a:p>
        </p:txBody>
      </p:sp>
      <p:sp>
        <p:nvSpPr>
          <p:cNvPr id="27663" name="Rectangle 51"/>
          <p:cNvSpPr>
            <a:spLocks noChangeArrowheads="1"/>
          </p:cNvSpPr>
          <p:nvPr/>
        </p:nvSpPr>
        <p:spPr bwMode="auto">
          <a:xfrm>
            <a:off x="4355976" y="2780928"/>
            <a:ext cx="70467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0" hangingPunct="0"/>
            <a:r>
              <a:rPr lang="en-US" sz="1000" b="1">
                <a:solidFill>
                  <a:schemeClr val="accent2"/>
                </a:solidFill>
              </a:rPr>
              <a:t>Paranal</a:t>
            </a:r>
            <a:endParaRPr lang="en-US" sz="1000"/>
          </a:p>
        </p:txBody>
      </p:sp>
      <p:sp>
        <p:nvSpPr>
          <p:cNvPr id="42" name="Left-Right Arrow 39"/>
          <p:cNvSpPr>
            <a:spLocks noChangeArrowheads="1"/>
          </p:cNvSpPr>
          <p:nvPr/>
        </p:nvSpPr>
        <p:spPr bwMode="auto">
          <a:xfrm>
            <a:off x="4572000" y="5286375"/>
            <a:ext cx="2071688" cy="285750"/>
          </a:xfrm>
          <a:prstGeom prst="leftRightArrow">
            <a:avLst>
              <a:gd name="adj1" fmla="val 34759"/>
              <a:gd name="adj2" fmla="val 46019"/>
            </a:avLst>
          </a:prstGeom>
          <a:solidFill>
            <a:schemeClr val="accent1">
              <a:lumMod val="90000"/>
            </a:schemeClr>
          </a:solidFill>
          <a:ln w="9525" algn="ctr">
            <a:solidFill>
              <a:schemeClr val="tx1"/>
            </a:solidFill>
            <a:round/>
            <a:headEnd/>
            <a:tailEnd/>
          </a:ln>
        </p:spPr>
        <p:txBody>
          <a:bodyPr/>
          <a:lstStyle/>
          <a:p>
            <a:pPr eaLnBrk="0" hangingPunct="0">
              <a:defRPr/>
            </a:pPr>
            <a:endParaRPr lang="en-US" dirty="0">
              <a:ea typeface="ＭＳ Ｐゴシック" pitchFamily="48" charset="-128"/>
              <a:cs typeface="+mn-cs"/>
            </a:endParaRPr>
          </a:p>
        </p:txBody>
      </p:sp>
      <p:sp>
        <p:nvSpPr>
          <p:cNvPr id="43" name="Left-Right Arrow 39"/>
          <p:cNvSpPr>
            <a:spLocks noChangeArrowheads="1"/>
          </p:cNvSpPr>
          <p:nvPr/>
        </p:nvSpPr>
        <p:spPr bwMode="auto">
          <a:xfrm>
            <a:off x="6786563" y="5286375"/>
            <a:ext cx="2000250" cy="285750"/>
          </a:xfrm>
          <a:prstGeom prst="leftRightArrow">
            <a:avLst>
              <a:gd name="adj1" fmla="val 34759"/>
              <a:gd name="adj2" fmla="val 46019"/>
            </a:avLst>
          </a:prstGeom>
          <a:solidFill>
            <a:schemeClr val="accent1">
              <a:lumMod val="90000"/>
            </a:schemeClr>
          </a:solidFill>
          <a:ln w="9525" algn="ctr">
            <a:solidFill>
              <a:schemeClr val="tx1"/>
            </a:solidFill>
            <a:round/>
            <a:headEnd/>
            <a:tailEnd/>
          </a:ln>
        </p:spPr>
        <p:txBody>
          <a:bodyPr/>
          <a:lstStyle/>
          <a:p>
            <a:pPr eaLnBrk="0" hangingPunct="0">
              <a:defRPr/>
            </a:pPr>
            <a:endParaRPr lang="en-US" dirty="0">
              <a:ea typeface="ＭＳ Ｐゴシック" pitchFamily="48" charset="-128"/>
              <a:cs typeface="+mn-cs"/>
            </a:endParaRPr>
          </a:p>
        </p:txBody>
      </p:sp>
      <p:cxnSp>
        <p:nvCxnSpPr>
          <p:cNvPr id="45" name="Straight Connector 44"/>
          <p:cNvCxnSpPr/>
          <p:nvPr/>
        </p:nvCxnSpPr>
        <p:spPr>
          <a:xfrm rot="5400000">
            <a:off x="5751513" y="4965700"/>
            <a:ext cx="785812" cy="1588"/>
          </a:xfrm>
          <a:prstGeom prst="line">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6894513" y="4965700"/>
            <a:ext cx="785812" cy="1588"/>
          </a:xfrm>
          <a:prstGeom prst="line">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668" name="Picture 2"/>
          <p:cNvPicPr>
            <a:picLocks noChangeAspect="1" noChangeArrowheads="1"/>
          </p:cNvPicPr>
          <p:nvPr/>
        </p:nvPicPr>
        <p:blipFill>
          <a:blip r:embed="rId8">
            <a:alphaModFix amt="20000"/>
            <a:extLst>
              <a:ext uri="{28A0092B-C50C-407E-A947-70E740481C1C}">
                <a14:useLocalDpi xmlns:a14="http://schemas.microsoft.com/office/drawing/2010/main" val="0"/>
              </a:ext>
            </a:extLst>
          </a:blip>
          <a:srcRect/>
          <a:stretch>
            <a:fillRect/>
          </a:stretch>
        </p:blipFill>
        <p:spPr bwMode="auto">
          <a:xfrm>
            <a:off x="5643563" y="3071813"/>
            <a:ext cx="1733550" cy="1357312"/>
          </a:xfrm>
          <a:prstGeom prst="rect">
            <a:avLst/>
          </a:prstGeom>
          <a:solidFill>
            <a:schemeClr val="accent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7669" name="Freeform 66"/>
          <p:cNvSpPr>
            <a:spLocks/>
          </p:cNvSpPr>
          <p:nvPr/>
        </p:nvSpPr>
        <p:spPr bwMode="auto">
          <a:xfrm>
            <a:off x="928688" y="1285875"/>
            <a:ext cx="214312" cy="2357438"/>
          </a:xfrm>
          <a:custGeom>
            <a:avLst/>
            <a:gdLst>
              <a:gd name="T0" fmla="*/ 2147483647 w 230"/>
              <a:gd name="T1" fmla="*/ 0 h 1276"/>
              <a:gd name="T2" fmla="*/ 2147483647 w 230"/>
              <a:gd name="T3" fmla="*/ 2147483647 h 1276"/>
              <a:gd name="T4" fmla="*/ 2147483647 w 230"/>
              <a:gd name="T5" fmla="*/ 2147483647 h 1276"/>
              <a:gd name="T6" fmla="*/ 2147483647 w 230"/>
              <a:gd name="T7" fmla="*/ 2147483647 h 1276"/>
              <a:gd name="T8" fmla="*/ 2147483647 w 230"/>
              <a:gd name="T9" fmla="*/ 2147483647 h 1276"/>
              <a:gd name="T10" fmla="*/ 2147483647 w 230"/>
              <a:gd name="T11" fmla="*/ 2147483647 h 1276"/>
              <a:gd name="T12" fmla="*/ 2147483647 w 230"/>
              <a:gd name="T13" fmla="*/ 2147483647 h 1276"/>
              <a:gd name="T14" fmla="*/ 2147483647 w 230"/>
              <a:gd name="T15" fmla="*/ 2147483647 h 1276"/>
              <a:gd name="T16" fmla="*/ 2147483647 w 230"/>
              <a:gd name="T17" fmla="*/ 2147483647 h 1276"/>
              <a:gd name="T18" fmla="*/ 2147483647 w 230"/>
              <a:gd name="T19" fmla="*/ 2147483647 h 1276"/>
              <a:gd name="T20" fmla="*/ 2147483647 w 230"/>
              <a:gd name="T21" fmla="*/ 2147483647 h 1276"/>
              <a:gd name="T22" fmla="*/ 2147483647 w 230"/>
              <a:gd name="T23" fmla="*/ 2147483647 h 1276"/>
              <a:gd name="T24" fmla="*/ 2147483647 w 230"/>
              <a:gd name="T25" fmla="*/ 2147483647 h 1276"/>
              <a:gd name="T26" fmla="*/ 2147483647 w 230"/>
              <a:gd name="T27" fmla="*/ 2147483647 h 1276"/>
              <a:gd name="T28" fmla="*/ 2147483647 w 230"/>
              <a:gd name="T29" fmla="*/ 2147483647 h 1276"/>
              <a:gd name="T30" fmla="*/ 2147483647 w 230"/>
              <a:gd name="T31" fmla="*/ 2147483647 h 1276"/>
              <a:gd name="T32" fmla="*/ 2147483647 w 230"/>
              <a:gd name="T33" fmla="*/ 2147483647 h 1276"/>
              <a:gd name="T34" fmla="*/ 2147483647 w 230"/>
              <a:gd name="T35" fmla="*/ 2147483647 h 1276"/>
              <a:gd name="T36" fmla="*/ 2147483647 w 230"/>
              <a:gd name="T37" fmla="*/ 2147483647 h 1276"/>
              <a:gd name="T38" fmla="*/ 2147483647 w 230"/>
              <a:gd name="T39" fmla="*/ 2147483647 h 1276"/>
              <a:gd name="T40" fmla="*/ 2147483647 w 230"/>
              <a:gd name="T41" fmla="*/ 2147483647 h 1276"/>
              <a:gd name="T42" fmla="*/ 2147483647 w 230"/>
              <a:gd name="T43" fmla="*/ 2147483647 h 1276"/>
              <a:gd name="T44" fmla="*/ 2147483647 w 230"/>
              <a:gd name="T45" fmla="*/ 2147483647 h 1276"/>
              <a:gd name="T46" fmla="*/ 2147483647 w 230"/>
              <a:gd name="T47" fmla="*/ 2147483647 h 1276"/>
              <a:gd name="T48" fmla="*/ 2147483647 w 230"/>
              <a:gd name="T49" fmla="*/ 2147483647 h 1276"/>
              <a:gd name="T50" fmla="*/ 2147483647 w 230"/>
              <a:gd name="T51" fmla="*/ 2147483647 h 1276"/>
              <a:gd name="T52" fmla="*/ 2147483647 w 230"/>
              <a:gd name="T53" fmla="*/ 2147483647 h 1276"/>
              <a:gd name="T54" fmla="*/ 2147483647 w 230"/>
              <a:gd name="T55" fmla="*/ 2147483647 h 1276"/>
              <a:gd name="T56" fmla="*/ 2147483647 w 230"/>
              <a:gd name="T57" fmla="*/ 2147483647 h 1276"/>
              <a:gd name="T58" fmla="*/ 2147483647 w 230"/>
              <a:gd name="T59" fmla="*/ 2147483647 h 1276"/>
              <a:gd name="T60" fmla="*/ 2147483647 w 230"/>
              <a:gd name="T61" fmla="*/ 2147483647 h 1276"/>
              <a:gd name="T62" fmla="*/ 2147483647 w 230"/>
              <a:gd name="T63" fmla="*/ 2147483647 h 1276"/>
              <a:gd name="T64" fmla="*/ 0 w 230"/>
              <a:gd name="T65" fmla="*/ 2147483647 h 1276"/>
              <a:gd name="T66" fmla="*/ 2147483647 w 230"/>
              <a:gd name="T67" fmla="*/ 2147483647 h 1276"/>
              <a:gd name="T68" fmla="*/ 2147483647 w 230"/>
              <a:gd name="T69" fmla="*/ 2147483647 h 1276"/>
              <a:gd name="T70" fmla="*/ 2147483647 w 230"/>
              <a:gd name="T71" fmla="*/ 2147483647 h 1276"/>
              <a:gd name="T72" fmla="*/ 2147483647 w 230"/>
              <a:gd name="T73" fmla="*/ 2147483647 h 1276"/>
              <a:gd name="T74" fmla="*/ 2147483647 w 230"/>
              <a:gd name="T75" fmla="*/ 2147483647 h 1276"/>
              <a:gd name="T76" fmla="*/ 2147483647 w 230"/>
              <a:gd name="T77" fmla="*/ 2147483647 h 1276"/>
              <a:gd name="T78" fmla="*/ 2147483647 w 230"/>
              <a:gd name="T79" fmla="*/ 2147483647 h 1276"/>
              <a:gd name="T80" fmla="*/ 2147483647 w 230"/>
              <a:gd name="T81" fmla="*/ 2147483647 h 1276"/>
              <a:gd name="T82" fmla="*/ 2147483647 w 230"/>
              <a:gd name="T83" fmla="*/ 2147483647 h 1276"/>
              <a:gd name="T84" fmla="*/ 2147483647 w 230"/>
              <a:gd name="T85" fmla="*/ 2147483647 h 1276"/>
              <a:gd name="T86" fmla="*/ 2147483647 w 230"/>
              <a:gd name="T87" fmla="*/ 2147483647 h 1276"/>
              <a:gd name="T88" fmla="*/ 2147483647 w 230"/>
              <a:gd name="T89" fmla="*/ 2147483647 h 1276"/>
              <a:gd name="T90" fmla="*/ 2147483647 w 230"/>
              <a:gd name="T91" fmla="*/ 2147483647 h 1276"/>
              <a:gd name="T92" fmla="*/ 2147483647 w 230"/>
              <a:gd name="T93" fmla="*/ 2147483647 h 1276"/>
              <a:gd name="T94" fmla="*/ 2147483647 w 230"/>
              <a:gd name="T95" fmla="*/ 2147483647 h 1276"/>
              <a:gd name="T96" fmla="*/ 2147483647 w 230"/>
              <a:gd name="T97" fmla="*/ 2147483647 h 1276"/>
              <a:gd name="T98" fmla="*/ 2147483647 w 230"/>
              <a:gd name="T99" fmla="*/ 2147483647 h 1276"/>
              <a:gd name="T100" fmla="*/ 2147483647 w 230"/>
              <a:gd name="T101" fmla="*/ 2147483647 h 1276"/>
              <a:gd name="T102" fmla="*/ 2147483647 w 230"/>
              <a:gd name="T103" fmla="*/ 2147483647 h 12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30"/>
              <a:gd name="T157" fmla="*/ 0 h 1276"/>
              <a:gd name="T158" fmla="*/ 230 w 230"/>
              <a:gd name="T159" fmla="*/ 1276 h 127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30" h="1276">
                <a:moveTo>
                  <a:pt x="24" y="38"/>
                </a:moveTo>
                <a:lnTo>
                  <a:pt x="50" y="0"/>
                </a:lnTo>
                <a:lnTo>
                  <a:pt x="72" y="30"/>
                </a:lnTo>
                <a:lnTo>
                  <a:pt x="91" y="76"/>
                </a:lnTo>
                <a:lnTo>
                  <a:pt x="76" y="122"/>
                </a:lnTo>
                <a:lnTo>
                  <a:pt x="143" y="160"/>
                </a:lnTo>
                <a:lnTo>
                  <a:pt x="152" y="196"/>
                </a:lnTo>
                <a:lnTo>
                  <a:pt x="143" y="217"/>
                </a:lnTo>
                <a:lnTo>
                  <a:pt x="118" y="233"/>
                </a:lnTo>
                <a:lnTo>
                  <a:pt x="103" y="267"/>
                </a:lnTo>
                <a:lnTo>
                  <a:pt x="110" y="280"/>
                </a:lnTo>
                <a:lnTo>
                  <a:pt x="103" y="331"/>
                </a:lnTo>
                <a:lnTo>
                  <a:pt x="95" y="355"/>
                </a:lnTo>
                <a:lnTo>
                  <a:pt x="64" y="394"/>
                </a:lnTo>
                <a:lnTo>
                  <a:pt x="75" y="438"/>
                </a:lnTo>
                <a:lnTo>
                  <a:pt x="78" y="491"/>
                </a:lnTo>
                <a:lnTo>
                  <a:pt x="85" y="590"/>
                </a:lnTo>
                <a:lnTo>
                  <a:pt x="91" y="616"/>
                </a:lnTo>
                <a:lnTo>
                  <a:pt x="80" y="644"/>
                </a:lnTo>
                <a:lnTo>
                  <a:pt x="80" y="798"/>
                </a:lnTo>
                <a:lnTo>
                  <a:pt x="80" y="861"/>
                </a:lnTo>
                <a:lnTo>
                  <a:pt x="105" y="893"/>
                </a:lnTo>
                <a:lnTo>
                  <a:pt x="103" y="912"/>
                </a:lnTo>
                <a:lnTo>
                  <a:pt x="111" y="921"/>
                </a:lnTo>
                <a:lnTo>
                  <a:pt x="103" y="946"/>
                </a:lnTo>
                <a:lnTo>
                  <a:pt x="119" y="959"/>
                </a:lnTo>
                <a:lnTo>
                  <a:pt x="119" y="993"/>
                </a:lnTo>
                <a:lnTo>
                  <a:pt x="111" y="986"/>
                </a:lnTo>
                <a:lnTo>
                  <a:pt x="111" y="996"/>
                </a:lnTo>
                <a:lnTo>
                  <a:pt x="118" y="1023"/>
                </a:lnTo>
                <a:lnTo>
                  <a:pt x="118" y="1057"/>
                </a:lnTo>
                <a:lnTo>
                  <a:pt x="110" y="1081"/>
                </a:lnTo>
                <a:lnTo>
                  <a:pt x="110" y="1101"/>
                </a:lnTo>
                <a:lnTo>
                  <a:pt x="104" y="1114"/>
                </a:lnTo>
                <a:lnTo>
                  <a:pt x="104" y="1147"/>
                </a:lnTo>
                <a:lnTo>
                  <a:pt x="118" y="1161"/>
                </a:lnTo>
                <a:lnTo>
                  <a:pt x="125" y="1161"/>
                </a:lnTo>
                <a:lnTo>
                  <a:pt x="133" y="1208"/>
                </a:lnTo>
                <a:lnTo>
                  <a:pt x="156" y="1221"/>
                </a:lnTo>
                <a:lnTo>
                  <a:pt x="173" y="1223"/>
                </a:lnTo>
                <a:lnTo>
                  <a:pt x="188" y="1230"/>
                </a:lnTo>
                <a:lnTo>
                  <a:pt x="206" y="1224"/>
                </a:lnTo>
                <a:lnTo>
                  <a:pt x="229" y="1222"/>
                </a:lnTo>
                <a:lnTo>
                  <a:pt x="198" y="1242"/>
                </a:lnTo>
                <a:lnTo>
                  <a:pt x="183" y="1244"/>
                </a:lnTo>
                <a:lnTo>
                  <a:pt x="173" y="1258"/>
                </a:lnTo>
                <a:lnTo>
                  <a:pt x="171" y="1275"/>
                </a:lnTo>
                <a:lnTo>
                  <a:pt x="136" y="1245"/>
                </a:lnTo>
                <a:lnTo>
                  <a:pt x="145" y="1237"/>
                </a:lnTo>
                <a:lnTo>
                  <a:pt x="141" y="1228"/>
                </a:lnTo>
                <a:lnTo>
                  <a:pt x="133" y="1230"/>
                </a:lnTo>
                <a:lnTo>
                  <a:pt x="127" y="1213"/>
                </a:lnTo>
                <a:lnTo>
                  <a:pt x="105" y="1213"/>
                </a:lnTo>
                <a:lnTo>
                  <a:pt x="92" y="1207"/>
                </a:lnTo>
                <a:lnTo>
                  <a:pt x="92" y="1190"/>
                </a:lnTo>
                <a:lnTo>
                  <a:pt x="76" y="1165"/>
                </a:lnTo>
                <a:lnTo>
                  <a:pt x="66" y="1117"/>
                </a:lnTo>
                <a:lnTo>
                  <a:pt x="64" y="1097"/>
                </a:lnTo>
                <a:lnTo>
                  <a:pt x="49" y="1067"/>
                </a:lnTo>
                <a:lnTo>
                  <a:pt x="58" y="1061"/>
                </a:lnTo>
                <a:lnTo>
                  <a:pt x="71" y="1057"/>
                </a:lnTo>
                <a:lnTo>
                  <a:pt x="45" y="1032"/>
                </a:lnTo>
                <a:lnTo>
                  <a:pt x="43" y="1020"/>
                </a:lnTo>
                <a:lnTo>
                  <a:pt x="34" y="1024"/>
                </a:lnTo>
                <a:lnTo>
                  <a:pt x="21" y="1015"/>
                </a:lnTo>
                <a:lnTo>
                  <a:pt x="0" y="1000"/>
                </a:lnTo>
                <a:lnTo>
                  <a:pt x="14" y="987"/>
                </a:lnTo>
                <a:lnTo>
                  <a:pt x="26" y="970"/>
                </a:lnTo>
                <a:lnTo>
                  <a:pt x="30" y="981"/>
                </a:lnTo>
                <a:lnTo>
                  <a:pt x="50" y="1000"/>
                </a:lnTo>
                <a:lnTo>
                  <a:pt x="67" y="996"/>
                </a:lnTo>
                <a:lnTo>
                  <a:pt x="57" y="983"/>
                </a:lnTo>
                <a:lnTo>
                  <a:pt x="64" y="965"/>
                </a:lnTo>
                <a:lnTo>
                  <a:pt x="67" y="944"/>
                </a:lnTo>
                <a:lnTo>
                  <a:pt x="58" y="937"/>
                </a:lnTo>
                <a:lnTo>
                  <a:pt x="73" y="930"/>
                </a:lnTo>
                <a:lnTo>
                  <a:pt x="48" y="896"/>
                </a:lnTo>
                <a:lnTo>
                  <a:pt x="49" y="802"/>
                </a:lnTo>
                <a:lnTo>
                  <a:pt x="27" y="803"/>
                </a:lnTo>
                <a:lnTo>
                  <a:pt x="11" y="785"/>
                </a:lnTo>
                <a:lnTo>
                  <a:pt x="9" y="746"/>
                </a:lnTo>
                <a:lnTo>
                  <a:pt x="19" y="728"/>
                </a:lnTo>
                <a:lnTo>
                  <a:pt x="19" y="704"/>
                </a:lnTo>
                <a:lnTo>
                  <a:pt x="12" y="697"/>
                </a:lnTo>
                <a:lnTo>
                  <a:pt x="18" y="661"/>
                </a:lnTo>
                <a:lnTo>
                  <a:pt x="27" y="622"/>
                </a:lnTo>
                <a:lnTo>
                  <a:pt x="26" y="589"/>
                </a:lnTo>
                <a:lnTo>
                  <a:pt x="41" y="573"/>
                </a:lnTo>
                <a:lnTo>
                  <a:pt x="41" y="531"/>
                </a:lnTo>
                <a:lnTo>
                  <a:pt x="41" y="448"/>
                </a:lnTo>
                <a:lnTo>
                  <a:pt x="57" y="427"/>
                </a:lnTo>
                <a:lnTo>
                  <a:pt x="54" y="417"/>
                </a:lnTo>
                <a:lnTo>
                  <a:pt x="43" y="400"/>
                </a:lnTo>
                <a:lnTo>
                  <a:pt x="41" y="359"/>
                </a:lnTo>
                <a:lnTo>
                  <a:pt x="46" y="351"/>
                </a:lnTo>
                <a:lnTo>
                  <a:pt x="50" y="324"/>
                </a:lnTo>
                <a:lnTo>
                  <a:pt x="52" y="225"/>
                </a:lnTo>
                <a:lnTo>
                  <a:pt x="35" y="215"/>
                </a:lnTo>
                <a:lnTo>
                  <a:pt x="49" y="194"/>
                </a:lnTo>
                <a:lnTo>
                  <a:pt x="49" y="165"/>
                </a:lnTo>
                <a:lnTo>
                  <a:pt x="49" y="123"/>
                </a:lnTo>
                <a:lnTo>
                  <a:pt x="49" y="84"/>
                </a:lnTo>
                <a:lnTo>
                  <a:pt x="40" y="51"/>
                </a:lnTo>
                <a:lnTo>
                  <a:pt x="24" y="38"/>
                </a:lnTo>
              </a:path>
            </a:pathLst>
          </a:custGeom>
          <a:solidFill>
            <a:srgbClr val="FF0000"/>
          </a:solidFill>
          <a:ln w="12700" cap="rnd">
            <a:solidFill>
              <a:schemeClr val="tx1"/>
            </a:solidFill>
            <a:round/>
            <a:headEnd/>
            <a:tailEnd/>
          </a:ln>
        </p:spPr>
        <p:txBody>
          <a:bodyPr/>
          <a:lstStyle/>
          <a:p>
            <a:endParaRPr lang="en-US"/>
          </a:p>
        </p:txBody>
      </p:sp>
      <p:sp>
        <p:nvSpPr>
          <p:cNvPr id="27670" name="Rectangle 50"/>
          <p:cNvSpPr>
            <a:spLocks noChangeArrowheads="1"/>
          </p:cNvSpPr>
          <p:nvPr/>
        </p:nvSpPr>
        <p:spPr bwMode="auto">
          <a:xfrm>
            <a:off x="7429500" y="5072063"/>
            <a:ext cx="1357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solidFill>
                  <a:schemeClr val="accent2"/>
                </a:solidFill>
              </a:rPr>
              <a:t>DFN (D-NREN)</a:t>
            </a:r>
            <a:endParaRPr lang="en-US" sz="1200" b="1"/>
          </a:p>
        </p:txBody>
      </p:sp>
      <p:pic>
        <p:nvPicPr>
          <p:cNvPr id="27671" name="Picture 31" descr="Logo Consortium GA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9188" y="5000625"/>
            <a:ext cx="98742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72"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2313" y="5877272"/>
            <a:ext cx="642937"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73" name="Picture 30" descr="AIRU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9563" y="5949280"/>
            <a:ext cx="741362"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74" name="Picture 33" descr="logot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4875" y="6021288"/>
            <a:ext cx="954088"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75" name="Picture 28" descr="aa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86438" y="6019626"/>
            <a:ext cx="785812"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4" name="Straight Connector 63"/>
          <p:cNvCxnSpPr/>
          <p:nvPr/>
        </p:nvCxnSpPr>
        <p:spPr>
          <a:xfrm rot="5400000">
            <a:off x="4953795" y="5739606"/>
            <a:ext cx="500062" cy="22225"/>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8108950" y="5678488"/>
            <a:ext cx="357187" cy="1588"/>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6001544" y="5806182"/>
            <a:ext cx="428625" cy="1587"/>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7180263" y="5678488"/>
            <a:ext cx="357187" cy="1587"/>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8" name="Freeform 87"/>
          <p:cNvSpPr/>
          <p:nvPr/>
        </p:nvSpPr>
        <p:spPr>
          <a:xfrm>
            <a:off x="2214563" y="3786188"/>
            <a:ext cx="2170112" cy="534987"/>
          </a:xfrm>
          <a:custGeom>
            <a:avLst/>
            <a:gdLst>
              <a:gd name="connsiteX0" fmla="*/ 12192 w 2170176"/>
              <a:gd name="connsiteY0" fmla="*/ 0 h 463296"/>
              <a:gd name="connsiteX1" fmla="*/ 0 w 2170176"/>
              <a:gd name="connsiteY1" fmla="*/ 195072 h 463296"/>
              <a:gd name="connsiteX2" fmla="*/ 2170176 w 2170176"/>
              <a:gd name="connsiteY2" fmla="*/ 195072 h 463296"/>
              <a:gd name="connsiteX3" fmla="*/ 2170176 w 2170176"/>
              <a:gd name="connsiteY3" fmla="*/ 463296 h 463296"/>
            </a:gdLst>
            <a:ahLst/>
            <a:cxnLst>
              <a:cxn ang="0">
                <a:pos x="connsiteX0" y="connsiteY0"/>
              </a:cxn>
              <a:cxn ang="0">
                <a:pos x="connsiteX1" y="connsiteY1"/>
              </a:cxn>
              <a:cxn ang="0">
                <a:pos x="connsiteX2" y="connsiteY2"/>
              </a:cxn>
              <a:cxn ang="0">
                <a:pos x="connsiteX3" y="connsiteY3"/>
              </a:cxn>
            </a:cxnLst>
            <a:rect l="l" t="t" r="r" b="b"/>
            <a:pathLst>
              <a:path w="2170176" h="463296">
                <a:moveTo>
                  <a:pt x="12192" y="0"/>
                </a:moveTo>
                <a:lnTo>
                  <a:pt x="0" y="195072"/>
                </a:lnTo>
                <a:lnTo>
                  <a:pt x="2170176" y="195072"/>
                </a:lnTo>
                <a:lnTo>
                  <a:pt x="2170176" y="463296"/>
                </a:lnTo>
              </a:path>
            </a:pathLst>
          </a:custGeom>
          <a:ln w="50800">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en-US"/>
          </a:p>
        </p:txBody>
      </p:sp>
      <p:pic>
        <p:nvPicPr>
          <p:cNvPr id="27682" name="Picture 3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5813" y="3786188"/>
            <a:ext cx="928687" cy="27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 name="Left-Right Arrow 39"/>
          <p:cNvSpPr>
            <a:spLocks noChangeArrowheads="1"/>
          </p:cNvSpPr>
          <p:nvPr/>
        </p:nvSpPr>
        <p:spPr bwMode="auto">
          <a:xfrm>
            <a:off x="3143250" y="5286375"/>
            <a:ext cx="1357313" cy="285750"/>
          </a:xfrm>
          <a:prstGeom prst="leftRightArrow">
            <a:avLst>
              <a:gd name="adj1" fmla="val 34759"/>
              <a:gd name="adj2" fmla="val 46019"/>
            </a:avLst>
          </a:prstGeom>
          <a:solidFill>
            <a:schemeClr val="accent1">
              <a:lumMod val="90000"/>
            </a:schemeClr>
          </a:solidFill>
          <a:ln w="9525" algn="ctr">
            <a:solidFill>
              <a:schemeClr val="tx1"/>
            </a:solidFill>
            <a:round/>
            <a:headEnd/>
            <a:tailEnd/>
          </a:ln>
        </p:spPr>
        <p:txBody>
          <a:bodyPr/>
          <a:lstStyle/>
          <a:p>
            <a:pPr eaLnBrk="0" hangingPunct="0">
              <a:defRPr/>
            </a:pPr>
            <a:endParaRPr lang="en-US" dirty="0">
              <a:ea typeface="ＭＳ Ｐゴシック" pitchFamily="48" charset="-128"/>
              <a:cs typeface="+mn-cs"/>
            </a:endParaRPr>
          </a:p>
        </p:txBody>
      </p:sp>
      <p:pic>
        <p:nvPicPr>
          <p:cNvPr id="27684" name="Picture 32" descr="novalogo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29000" y="6000750"/>
            <a:ext cx="8382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5" name="Straight Connector 94"/>
          <p:cNvCxnSpPr/>
          <p:nvPr/>
        </p:nvCxnSpPr>
        <p:spPr>
          <a:xfrm rot="5400000">
            <a:off x="3547270" y="5739606"/>
            <a:ext cx="500062" cy="22225"/>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3964781" y="4607719"/>
            <a:ext cx="785813" cy="714375"/>
          </a:xfrm>
          <a:prstGeom prst="line">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Left-Right Arrow 39"/>
          <p:cNvSpPr>
            <a:spLocks noChangeArrowheads="1"/>
          </p:cNvSpPr>
          <p:nvPr/>
        </p:nvSpPr>
        <p:spPr bwMode="auto">
          <a:xfrm>
            <a:off x="1714500" y="5286375"/>
            <a:ext cx="1357313" cy="285750"/>
          </a:xfrm>
          <a:prstGeom prst="leftRightArrow">
            <a:avLst>
              <a:gd name="adj1" fmla="val 34759"/>
              <a:gd name="adj2" fmla="val 46019"/>
            </a:avLst>
          </a:prstGeom>
          <a:solidFill>
            <a:schemeClr val="accent1">
              <a:lumMod val="90000"/>
            </a:schemeClr>
          </a:solidFill>
          <a:ln w="9525" algn="ctr">
            <a:solidFill>
              <a:schemeClr val="tx1"/>
            </a:solidFill>
            <a:round/>
            <a:headEnd/>
            <a:tailEnd/>
          </a:ln>
        </p:spPr>
        <p:txBody>
          <a:bodyPr/>
          <a:lstStyle/>
          <a:p>
            <a:pPr eaLnBrk="0" hangingPunct="0">
              <a:defRPr/>
            </a:pPr>
            <a:endParaRPr lang="en-US" dirty="0">
              <a:ea typeface="ＭＳ Ｐゴシック" pitchFamily="48" charset="-128"/>
              <a:cs typeface="+mn-cs"/>
            </a:endParaRPr>
          </a:p>
        </p:txBody>
      </p:sp>
      <p:cxnSp>
        <p:nvCxnSpPr>
          <p:cNvPr id="99" name="Straight Connector 98"/>
          <p:cNvCxnSpPr/>
          <p:nvPr/>
        </p:nvCxnSpPr>
        <p:spPr>
          <a:xfrm rot="10800000" flipV="1">
            <a:off x="2643188" y="4572000"/>
            <a:ext cx="1643062" cy="785813"/>
          </a:xfrm>
          <a:prstGeom prst="line">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689" name="Picture 4" descr="http://www.evalso.eu/images/qm-logo.gif">
            <a:hlinkClick r:id="rId16" tooltip="Queen Mary University of London"/>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4500" y="6072188"/>
            <a:ext cx="1362075" cy="376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5" name="Straight Connector 104"/>
          <p:cNvCxnSpPr/>
          <p:nvPr/>
        </p:nvCxnSpPr>
        <p:spPr>
          <a:xfrm rot="5400000">
            <a:off x="2137569" y="5758657"/>
            <a:ext cx="571500" cy="55562"/>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691" name="Straight Arrow Connector 33"/>
          <p:cNvCxnSpPr>
            <a:cxnSpLocks noChangeShapeType="1"/>
          </p:cNvCxnSpPr>
          <p:nvPr/>
        </p:nvCxnSpPr>
        <p:spPr bwMode="auto">
          <a:xfrm rot="10800000">
            <a:off x="428625" y="5429250"/>
            <a:ext cx="1071563" cy="1588"/>
          </a:xfrm>
          <a:prstGeom prst="straightConnector1">
            <a:avLst/>
          </a:prstGeom>
          <a:noFill/>
          <a:ln w="133350" cmpd="dbl">
            <a:solidFill>
              <a:schemeClr val="accent1"/>
            </a:solidFill>
            <a:prstDash val="sysDot"/>
            <a:round/>
            <a:headEnd/>
            <a:tailEnd/>
          </a:ln>
          <a:extLst>
            <a:ext uri="{909E8E84-426E-40dd-AFC4-6F175D3DCCD1}">
              <a14:hiddenFill xmlns:a14="http://schemas.microsoft.com/office/drawing/2010/main" xmlns="">
                <a:noFill/>
              </a14:hiddenFill>
            </a:ext>
          </a:extLst>
        </p:spPr>
      </p:cxnSp>
      <p:sp>
        <p:nvSpPr>
          <p:cNvPr id="27692" name="Rectangle 50"/>
          <p:cNvSpPr>
            <a:spLocks noChangeArrowheads="1"/>
          </p:cNvSpPr>
          <p:nvPr/>
        </p:nvSpPr>
        <p:spPr bwMode="auto">
          <a:xfrm>
            <a:off x="3214688" y="5072063"/>
            <a:ext cx="13573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solidFill>
                  <a:schemeClr val="accent2"/>
                </a:solidFill>
              </a:rPr>
              <a:t>NL-NREN</a:t>
            </a:r>
            <a:endParaRPr lang="en-US" sz="1200" b="1"/>
          </a:p>
        </p:txBody>
      </p:sp>
      <p:sp>
        <p:nvSpPr>
          <p:cNvPr id="27693" name="Rectangle 50"/>
          <p:cNvSpPr>
            <a:spLocks noChangeArrowheads="1"/>
          </p:cNvSpPr>
          <p:nvPr/>
        </p:nvSpPr>
        <p:spPr bwMode="auto">
          <a:xfrm>
            <a:off x="1857375" y="5072063"/>
            <a:ext cx="13573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b="1">
                <a:solidFill>
                  <a:schemeClr val="accent2"/>
                </a:solidFill>
              </a:rPr>
              <a:t>GB-NREN</a:t>
            </a:r>
            <a:endParaRPr lang="en-US" sz="1200" b="1"/>
          </a:p>
        </p:txBody>
      </p:sp>
      <p:pic>
        <p:nvPicPr>
          <p:cNvPr id="27694" name="Picture 45" descr="C:\Documents and Settings\gfilippi.ADS\Desktop\LogoReuna.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3000" y="2500313"/>
            <a:ext cx="785813"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Title 1"/>
          <p:cNvSpPr>
            <a:spLocks noGrp="1"/>
          </p:cNvSpPr>
          <p:nvPr>
            <p:ph type="title"/>
          </p:nvPr>
        </p:nvSpPr>
        <p:spPr>
          <a:xfrm>
            <a:off x="1907704" y="0"/>
            <a:ext cx="5760640" cy="1025351"/>
          </a:xfrm>
        </p:spPr>
        <p:txBody>
          <a:bodyPr>
            <a:normAutofit/>
          </a:bodyPr>
          <a:lstStyle/>
          <a:p>
            <a:pPr>
              <a:tabLst>
                <a:tab pos="2225675" algn="l"/>
              </a:tabLst>
            </a:pPr>
            <a:r>
              <a:rPr lang="en-US" sz="3200" dirty="0"/>
              <a:t>Data Transfer Infrastructure</a:t>
            </a:r>
          </a:p>
        </p:txBody>
      </p:sp>
      <p:sp>
        <p:nvSpPr>
          <p:cNvPr id="3" name="Slide Number Placeholder 2">
            <a:extLst>
              <a:ext uri="{FF2B5EF4-FFF2-40B4-BE49-F238E27FC236}">
                <a16:creationId xmlns:a16="http://schemas.microsoft.com/office/drawing/2014/main" id="{6F5A68CF-F167-2A49-9EF7-3C6E5B65881A}"/>
              </a:ext>
            </a:extLst>
          </p:cNvPr>
          <p:cNvSpPr>
            <a:spLocks noGrp="1"/>
          </p:cNvSpPr>
          <p:nvPr>
            <p:ph type="sldNum" sz="quarter" idx="10"/>
          </p:nvPr>
        </p:nvSpPr>
        <p:spPr/>
        <p:txBody>
          <a:bodyPr/>
          <a:lstStyle/>
          <a:p>
            <a:fld id="{5CA9E93F-DE27-4497-BA25-254FF70C7D8C}" type="slidenum">
              <a:rPr lang="en-GB" smtClean="0"/>
              <a:pPr/>
              <a:t>13</a:t>
            </a:fld>
            <a:endParaRPr lang="en-GB"/>
          </a:p>
        </p:txBody>
      </p:sp>
    </p:spTree>
    <p:extLst>
      <p:ext uri="{BB962C8B-B14F-4D97-AF65-F5344CB8AC3E}">
        <p14:creationId xmlns:p14="http://schemas.microsoft.com/office/powerpoint/2010/main" val="247129365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C7756-02BA-CC42-97AA-1DCFDBB0C0BA}"/>
              </a:ext>
            </a:extLst>
          </p:cNvPr>
          <p:cNvSpPr>
            <a:spLocks noGrp="1"/>
          </p:cNvSpPr>
          <p:nvPr>
            <p:ph type="title"/>
          </p:nvPr>
        </p:nvSpPr>
        <p:spPr/>
        <p:txBody>
          <a:bodyPr/>
          <a:lstStyle/>
          <a:p>
            <a:r>
              <a:rPr lang="en-US" dirty="0"/>
              <a:t>ELT Data Management</a:t>
            </a:r>
          </a:p>
        </p:txBody>
      </p:sp>
      <p:sp>
        <p:nvSpPr>
          <p:cNvPr id="3" name="Content Placeholder 2">
            <a:extLst>
              <a:ext uri="{FF2B5EF4-FFF2-40B4-BE49-F238E27FC236}">
                <a16:creationId xmlns:a16="http://schemas.microsoft.com/office/drawing/2014/main" id="{66E4DD93-52FB-7249-A052-574B76DA7646}"/>
              </a:ext>
            </a:extLst>
          </p:cNvPr>
          <p:cNvSpPr>
            <a:spLocks noGrp="1"/>
          </p:cNvSpPr>
          <p:nvPr>
            <p:ph idx="1"/>
          </p:nvPr>
        </p:nvSpPr>
        <p:spPr>
          <a:xfrm>
            <a:off x="179512" y="1052513"/>
            <a:ext cx="8964488" cy="5327650"/>
          </a:xfrm>
        </p:spPr>
        <p:txBody>
          <a:bodyPr/>
          <a:lstStyle/>
          <a:p>
            <a:r>
              <a:rPr lang="en-US" dirty="0"/>
              <a:t>ELT data will be scarce and precious</a:t>
            </a:r>
          </a:p>
          <a:p>
            <a:pPr lvl="1">
              <a:spcBef>
                <a:spcPts val="0"/>
              </a:spcBef>
            </a:pPr>
            <a:r>
              <a:rPr lang="en-US" dirty="0"/>
              <a:t>There will be fewer 30-40 meter optical-infrared telescopes worldwide than 8 meters on Paranal alone</a:t>
            </a:r>
          </a:p>
          <a:p>
            <a:pPr lvl="1">
              <a:spcBef>
                <a:spcPts val="0"/>
              </a:spcBef>
            </a:pPr>
            <a:r>
              <a:rPr lang="en-GB" dirty="0"/>
              <a:t> Wider context of big data</a:t>
            </a:r>
          </a:p>
          <a:p>
            <a:r>
              <a:rPr lang="en-US" dirty="0"/>
              <a:t>Data rates and storage</a:t>
            </a:r>
          </a:p>
          <a:p>
            <a:pPr lvl="1">
              <a:spcBef>
                <a:spcPts val="0"/>
              </a:spcBef>
            </a:pPr>
            <a:r>
              <a:rPr lang="en-US" dirty="0"/>
              <a:t>Science data expected to be similar to the VLT: data volume not critical</a:t>
            </a:r>
          </a:p>
          <a:p>
            <a:pPr lvl="1"/>
            <a:r>
              <a:rPr lang="en-US" dirty="0"/>
              <a:t>Telescope/instrument telemetry: more challenging</a:t>
            </a:r>
            <a:endParaRPr lang="en-GB" dirty="0"/>
          </a:p>
          <a:p>
            <a:r>
              <a:rPr lang="en-US" dirty="0"/>
              <a:t>Data will be complex</a:t>
            </a:r>
          </a:p>
          <a:p>
            <a:pPr lvl="1">
              <a:spcBef>
                <a:spcPts val="0"/>
              </a:spcBef>
            </a:pPr>
            <a:r>
              <a:rPr lang="en-US" dirty="0"/>
              <a:t>Fully adaptive telescope</a:t>
            </a:r>
          </a:p>
          <a:p>
            <a:pPr lvl="1">
              <a:spcBef>
                <a:spcPts val="0"/>
              </a:spcBef>
            </a:pPr>
            <a:r>
              <a:rPr lang="en-US" dirty="0"/>
              <a:t>Telescope and instrument telemetry and atmosphere profile needed for science data processing</a:t>
            </a:r>
          </a:p>
          <a:p>
            <a:pPr lvl="1">
              <a:spcBef>
                <a:spcPts val="0"/>
              </a:spcBef>
            </a:pPr>
            <a:r>
              <a:rPr lang="en-US" dirty="0"/>
              <a:t>WIP</a:t>
            </a:r>
          </a:p>
        </p:txBody>
      </p:sp>
      <p:sp>
        <p:nvSpPr>
          <p:cNvPr id="4" name="Slide Number Placeholder 3">
            <a:extLst>
              <a:ext uri="{FF2B5EF4-FFF2-40B4-BE49-F238E27FC236}">
                <a16:creationId xmlns:a16="http://schemas.microsoft.com/office/drawing/2014/main" id="{90980D49-D483-C34B-88AD-6A1E02EA2A4B}"/>
              </a:ext>
            </a:extLst>
          </p:cNvPr>
          <p:cNvSpPr>
            <a:spLocks noGrp="1"/>
          </p:cNvSpPr>
          <p:nvPr>
            <p:ph type="sldNum" sz="quarter" idx="10"/>
          </p:nvPr>
        </p:nvSpPr>
        <p:spPr/>
        <p:txBody>
          <a:bodyPr/>
          <a:lstStyle/>
          <a:p>
            <a:fld id="{5CA9E93F-DE27-4497-BA25-254FF70C7D8C}" type="slidenum">
              <a:rPr lang="en-GB" smtClean="0"/>
              <a:pPr/>
              <a:t>14</a:t>
            </a:fld>
            <a:endParaRPr lang="en-GB"/>
          </a:p>
        </p:txBody>
      </p:sp>
    </p:spTree>
    <p:extLst>
      <p:ext uri="{BB962C8B-B14F-4D97-AF65-F5344CB8AC3E}">
        <p14:creationId xmlns:p14="http://schemas.microsoft.com/office/powerpoint/2010/main" val="19082682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F30748-530E-C440-A250-1CD210FFF6F7}"/>
              </a:ext>
            </a:extLst>
          </p:cNvPr>
          <p:cNvSpPr>
            <a:spLocks noGrp="1"/>
          </p:cNvSpPr>
          <p:nvPr>
            <p:ph type="sldNum" sz="quarter" idx="10"/>
          </p:nvPr>
        </p:nvSpPr>
        <p:spPr/>
        <p:txBody>
          <a:bodyPr/>
          <a:lstStyle/>
          <a:p>
            <a:fld id="{2BDA5C30-C57D-4139-8E2F-FBF0F871B143}" type="slidenum">
              <a:rPr lang="en-GB" smtClean="0"/>
              <a:pPr/>
              <a:t>15</a:t>
            </a:fld>
            <a:endParaRPr lang="en-GB"/>
          </a:p>
        </p:txBody>
      </p:sp>
      <p:sp>
        <p:nvSpPr>
          <p:cNvPr id="4" name="Rectangle 3">
            <a:extLst>
              <a:ext uri="{FF2B5EF4-FFF2-40B4-BE49-F238E27FC236}">
                <a16:creationId xmlns:a16="http://schemas.microsoft.com/office/drawing/2014/main" id="{95746984-1472-E448-9EC2-5E3718F3F757}"/>
              </a:ext>
            </a:extLst>
          </p:cNvPr>
          <p:cNvSpPr/>
          <p:nvPr/>
        </p:nvSpPr>
        <p:spPr bwMode="auto">
          <a:xfrm>
            <a:off x="-36000" y="-36000"/>
            <a:ext cx="9216000" cy="6984000"/>
          </a:xfrm>
          <a:prstGeom prst="rect">
            <a:avLst/>
          </a:prstGeom>
          <a:solidFill>
            <a:srgbClr val="1E71B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pic>
        <p:nvPicPr>
          <p:cNvPr id="5" name="elt-construction-seq1.m4v">
            <a:hlinkClick r:id="" action="ppaction://media"/>
            <a:extLst>
              <a:ext uri="{FF2B5EF4-FFF2-40B4-BE49-F238E27FC236}">
                <a16:creationId xmlns:a16="http://schemas.microsoft.com/office/drawing/2014/main" id="{18F64863-F964-E24A-A48E-62004A41F2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4664"/>
            <a:ext cx="9144000" cy="5143500"/>
          </a:xfrm>
          <a:prstGeom prst="rect">
            <a:avLst/>
          </a:prstGeom>
        </p:spPr>
      </p:pic>
      <p:sp>
        <p:nvSpPr>
          <p:cNvPr id="6" name="Title 1">
            <a:extLst>
              <a:ext uri="{FF2B5EF4-FFF2-40B4-BE49-F238E27FC236}">
                <a16:creationId xmlns:a16="http://schemas.microsoft.com/office/drawing/2014/main" id="{24320ED7-20BB-F646-BC4A-091BFAB2C964}"/>
              </a:ext>
            </a:extLst>
          </p:cNvPr>
          <p:cNvSpPr txBox="1">
            <a:spLocks/>
          </p:cNvSpPr>
          <p:nvPr/>
        </p:nvSpPr>
        <p:spPr bwMode="auto">
          <a:xfrm>
            <a:off x="89756" y="5839495"/>
            <a:ext cx="8964488" cy="1000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000" b="1">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a:lstStyle>
          <a:p>
            <a:r>
              <a:rPr lang="en-US" sz="3400" dirty="0">
                <a:solidFill>
                  <a:schemeClr val="bg1"/>
                </a:solidFill>
              </a:rPr>
              <a:t>The Extremely Large Telescope</a:t>
            </a:r>
            <a:br>
              <a:rPr lang="en-US" sz="3400" dirty="0">
                <a:solidFill>
                  <a:schemeClr val="bg1"/>
                </a:solidFill>
              </a:rPr>
            </a:br>
            <a:r>
              <a:rPr lang="en-US" sz="3400" dirty="0">
                <a:solidFill>
                  <a:schemeClr val="bg1"/>
                </a:solidFill>
              </a:rPr>
              <a:t>(ELT)</a:t>
            </a:r>
          </a:p>
        </p:txBody>
      </p:sp>
    </p:spTree>
    <p:extLst>
      <p:ext uri="{BB962C8B-B14F-4D97-AF65-F5344CB8AC3E}">
        <p14:creationId xmlns:p14="http://schemas.microsoft.com/office/powerpoint/2010/main" val="268874998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ECA465-CA7A-C041-A514-9432A6084455}"/>
              </a:ext>
            </a:extLst>
          </p:cNvPr>
          <p:cNvPicPr preferRelativeResize="0">
            <a:picLocks/>
          </p:cNvPicPr>
          <p:nvPr/>
        </p:nvPicPr>
        <p:blipFill>
          <a:blip r:embed="rId2"/>
          <a:stretch>
            <a:fillRect/>
          </a:stretch>
        </p:blipFill>
        <p:spPr>
          <a:xfrm>
            <a:off x="756000" y="-22401"/>
            <a:ext cx="8388000" cy="1062000"/>
          </a:xfrm>
          <a:prstGeom prst="rect">
            <a:avLst/>
          </a:prstGeom>
        </p:spPr>
      </p:pic>
      <p:sp>
        <p:nvSpPr>
          <p:cNvPr id="2" name="Title 1">
            <a:extLst>
              <a:ext uri="{FF2B5EF4-FFF2-40B4-BE49-F238E27FC236}">
                <a16:creationId xmlns:a16="http://schemas.microsoft.com/office/drawing/2014/main" id="{60156ABA-CD9B-994D-BAB0-48D2F097E1A6}"/>
              </a:ext>
            </a:extLst>
          </p:cNvPr>
          <p:cNvSpPr>
            <a:spLocks noGrp="1"/>
          </p:cNvSpPr>
          <p:nvPr>
            <p:ph type="title"/>
          </p:nvPr>
        </p:nvSpPr>
        <p:spPr>
          <a:xfrm>
            <a:off x="792088" y="27385"/>
            <a:ext cx="8388424" cy="1025351"/>
          </a:xfrm>
          <a:noFill/>
          <a:ln>
            <a:noFill/>
          </a:ln>
        </p:spPr>
        <p:txBody>
          <a:bodyPr/>
          <a:lstStyle/>
          <a:p>
            <a:r>
              <a:rPr lang="en-US" dirty="0"/>
              <a:t>ESO</a:t>
            </a:r>
          </a:p>
        </p:txBody>
      </p:sp>
      <p:sp>
        <p:nvSpPr>
          <p:cNvPr id="3" name="Content Placeholder 2">
            <a:extLst>
              <a:ext uri="{FF2B5EF4-FFF2-40B4-BE49-F238E27FC236}">
                <a16:creationId xmlns:a16="http://schemas.microsoft.com/office/drawing/2014/main" id="{B554633D-A8E0-2940-B2FC-610895561953}"/>
              </a:ext>
            </a:extLst>
          </p:cNvPr>
          <p:cNvSpPr>
            <a:spLocks noGrp="1"/>
          </p:cNvSpPr>
          <p:nvPr>
            <p:ph idx="1"/>
          </p:nvPr>
        </p:nvSpPr>
        <p:spPr>
          <a:xfrm>
            <a:off x="107504" y="1025351"/>
            <a:ext cx="9036496" cy="5548616"/>
          </a:xfrm>
        </p:spPr>
        <p:txBody>
          <a:bodyPr/>
          <a:lstStyle/>
          <a:p>
            <a:pPr>
              <a:spcBef>
                <a:spcPts val="0"/>
              </a:spcBef>
            </a:pPr>
            <a:r>
              <a:rPr lang="en-US" dirty="0"/>
              <a:t>Intergovernmental science and technology </a:t>
            </a:r>
            <a:r>
              <a:rPr lang="en-US" dirty="0" err="1"/>
              <a:t>organisation</a:t>
            </a:r>
            <a:r>
              <a:rPr lang="en-US" dirty="0"/>
              <a:t> in astronomy</a:t>
            </a:r>
          </a:p>
          <a:p>
            <a:r>
              <a:rPr lang="en-US" dirty="0"/>
              <a:t>Headquarters in Germany, sites in Chile</a:t>
            </a:r>
          </a:p>
          <a:p>
            <a:pPr lvl="1">
              <a:spcBef>
                <a:spcPts val="0"/>
              </a:spcBef>
            </a:pPr>
            <a:r>
              <a:rPr lang="en-US" dirty="0"/>
              <a:t>La Silla Paranal Observatory: optical and infrared</a:t>
            </a:r>
          </a:p>
          <a:p>
            <a:pPr lvl="1">
              <a:spcBef>
                <a:spcPts val="0"/>
              </a:spcBef>
            </a:pPr>
            <a:r>
              <a:rPr lang="en-US" dirty="0"/>
              <a:t>ALMA Observatory: mm and sub-mm</a:t>
            </a:r>
          </a:p>
          <a:p>
            <a:r>
              <a:rPr lang="en-US" dirty="0"/>
              <a:t>16 Member States</a:t>
            </a:r>
          </a:p>
          <a:p>
            <a:pPr lvl="2">
              <a:spcBef>
                <a:spcPts val="0"/>
              </a:spcBef>
            </a:pPr>
            <a:r>
              <a:rPr lang="en-US" dirty="0"/>
              <a:t>Austria, Belgium, Czech Republic, Denmark, Finland, France, Germany, Ireland, Italy, The Netherlands, Poland, Portugal, Spain, Sweden, Switzerland, United Kingdom</a:t>
            </a:r>
          </a:p>
          <a:p>
            <a:pPr lvl="1">
              <a:spcBef>
                <a:spcPts val="0"/>
              </a:spcBef>
            </a:pPr>
            <a:r>
              <a:rPr lang="en-US" dirty="0"/>
              <a:t>Host Country: Chile</a:t>
            </a:r>
          </a:p>
          <a:p>
            <a:pPr lvl="1">
              <a:spcBef>
                <a:spcPts val="0"/>
              </a:spcBef>
            </a:pPr>
            <a:r>
              <a:rPr lang="en-US" dirty="0"/>
              <a:t>Strategic Partnership with Australia for the La Silla Paranal Observatory</a:t>
            </a:r>
          </a:p>
          <a:p>
            <a:pPr lvl="2">
              <a:spcBef>
                <a:spcPts val="0"/>
              </a:spcBef>
            </a:pPr>
            <a:r>
              <a:rPr lang="en-US" dirty="0"/>
              <a:t>Started in 2017 for 10 Years</a:t>
            </a:r>
          </a:p>
          <a:p>
            <a:r>
              <a:rPr lang="en-US" dirty="0"/>
              <a:t>Research Infrastructure</a:t>
            </a:r>
          </a:p>
        </p:txBody>
      </p:sp>
      <p:sp>
        <p:nvSpPr>
          <p:cNvPr id="4" name="Slide Number Placeholder 3">
            <a:extLst>
              <a:ext uri="{FF2B5EF4-FFF2-40B4-BE49-F238E27FC236}">
                <a16:creationId xmlns:a16="http://schemas.microsoft.com/office/drawing/2014/main" id="{2A7F3C78-6760-064B-9889-B9F2B9FCE325}"/>
              </a:ext>
            </a:extLst>
          </p:cNvPr>
          <p:cNvSpPr>
            <a:spLocks noGrp="1"/>
          </p:cNvSpPr>
          <p:nvPr>
            <p:ph type="sldNum" sz="quarter" idx="10"/>
          </p:nvPr>
        </p:nvSpPr>
        <p:spPr/>
        <p:txBody>
          <a:bodyPr/>
          <a:lstStyle/>
          <a:p>
            <a:fld id="{5CA9E93F-DE27-4497-BA25-254FF70C7D8C}" type="slidenum">
              <a:rPr lang="en-GB" smtClean="0"/>
              <a:pPr/>
              <a:t>2</a:t>
            </a:fld>
            <a:endParaRPr lang="en-GB"/>
          </a:p>
        </p:txBody>
      </p:sp>
    </p:spTree>
    <p:extLst>
      <p:ext uri="{BB962C8B-B14F-4D97-AF65-F5344CB8AC3E}">
        <p14:creationId xmlns:p14="http://schemas.microsoft.com/office/powerpoint/2010/main" val="9104656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8B3146ELT2000.jpg"/>
          <p:cNvPicPr>
            <a:picLocks noGrp="1" noChangeAspect="1"/>
          </p:cNvPicPr>
          <p:nvPr>
            <p:ph idx="1"/>
          </p:nvPr>
        </p:nvPicPr>
        <p:blipFill>
          <a:blip r:embed="rId2" cstate="print"/>
          <a:stretch>
            <a:fillRect/>
          </a:stretch>
        </p:blipFill>
        <p:spPr>
          <a:xfrm>
            <a:off x="-756592" y="-27389"/>
            <a:ext cx="10363200" cy="6917436"/>
          </a:xfrm>
        </p:spPr>
      </p:pic>
      <p:sp>
        <p:nvSpPr>
          <p:cNvPr id="2" name="Title 1"/>
          <p:cNvSpPr>
            <a:spLocks noGrp="1"/>
          </p:cNvSpPr>
          <p:nvPr>
            <p:ph type="title"/>
          </p:nvPr>
        </p:nvSpPr>
        <p:spPr>
          <a:xfrm>
            <a:off x="89756" y="5517232"/>
            <a:ext cx="8964488" cy="1025351"/>
          </a:xfrm>
          <a:noFill/>
          <a:ln>
            <a:noFill/>
          </a:ln>
        </p:spPr>
        <p:txBody>
          <a:bodyPr>
            <a:noAutofit/>
          </a:bodyPr>
          <a:lstStyle/>
          <a:p>
            <a:r>
              <a:rPr lang="en-US" sz="3400" dirty="0">
                <a:solidFill>
                  <a:schemeClr val="bg1"/>
                </a:solidFill>
              </a:rPr>
              <a:t>The Extremely Large Telescope</a:t>
            </a:r>
            <a:br>
              <a:rPr lang="en-US" sz="3400" dirty="0">
                <a:solidFill>
                  <a:schemeClr val="bg1"/>
                </a:solidFill>
              </a:rPr>
            </a:br>
            <a:r>
              <a:rPr lang="en-US" sz="3400" dirty="0">
                <a:solidFill>
                  <a:schemeClr val="bg1"/>
                </a:solidFill>
              </a:rPr>
              <a:t>(ELT)</a:t>
            </a:r>
          </a:p>
        </p:txBody>
      </p:sp>
      <p:sp>
        <p:nvSpPr>
          <p:cNvPr id="4" name="Slide Number Placeholder 3"/>
          <p:cNvSpPr>
            <a:spLocks noGrp="1"/>
          </p:cNvSpPr>
          <p:nvPr>
            <p:ph type="sldNum" sz="quarter" idx="10"/>
          </p:nvPr>
        </p:nvSpPr>
        <p:spPr/>
        <p:txBody>
          <a:bodyPr/>
          <a:lstStyle/>
          <a:p>
            <a:fld id="{5CA9E93F-DE27-4497-BA25-254FF70C7D8C}" type="slidenum">
              <a:rPr lang="en-GB" smtClean="0"/>
              <a:pPr/>
              <a:t>3</a:t>
            </a:fld>
            <a:endParaRPr lang="en-GB"/>
          </a:p>
        </p:txBody>
      </p:sp>
    </p:spTree>
    <p:extLst>
      <p:ext uri="{BB962C8B-B14F-4D97-AF65-F5344CB8AC3E}">
        <p14:creationId xmlns:p14="http://schemas.microsoft.com/office/powerpoint/2010/main" val="300190491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95000"/>
            </a:schemeClr>
          </a:solidFill>
        </p:spPr>
        <p:txBody>
          <a:bodyPr/>
          <a:lstStyle/>
          <a:p>
            <a:r>
              <a:rPr lang="en-US" dirty="0"/>
              <a:t>The ELT in a Nutshell</a:t>
            </a:r>
          </a:p>
        </p:txBody>
      </p:sp>
      <p:sp>
        <p:nvSpPr>
          <p:cNvPr id="3" name="Content Placeholder 2"/>
          <p:cNvSpPr>
            <a:spLocks noGrp="1"/>
          </p:cNvSpPr>
          <p:nvPr>
            <p:ph idx="1"/>
          </p:nvPr>
        </p:nvSpPr>
        <p:spPr/>
        <p:txBody>
          <a:bodyPr/>
          <a:lstStyle/>
          <a:p>
            <a:r>
              <a:rPr lang="en-US" dirty="0"/>
              <a:t>The next (giant) step in optical-infrared astronomy</a:t>
            </a:r>
          </a:p>
          <a:p>
            <a:pPr lvl="1">
              <a:spcBef>
                <a:spcPts val="0"/>
              </a:spcBef>
            </a:pPr>
            <a:r>
              <a:rPr lang="en-US" dirty="0"/>
              <a:t>Built and operated by ESO</a:t>
            </a:r>
          </a:p>
          <a:p>
            <a:pPr lvl="1">
              <a:spcBef>
                <a:spcPts val="0"/>
              </a:spcBef>
            </a:pPr>
            <a:r>
              <a:rPr lang="en-US" dirty="0"/>
              <a:t>Landmark ESFRI </a:t>
            </a:r>
          </a:p>
          <a:p>
            <a:r>
              <a:rPr lang="en-US" dirty="0"/>
              <a:t>39 meters in diameter, filled segmented aperture</a:t>
            </a:r>
          </a:p>
          <a:p>
            <a:pPr lvl="1">
              <a:spcBef>
                <a:spcPts val="0"/>
              </a:spcBef>
            </a:pPr>
            <a:r>
              <a:rPr lang="en-US" dirty="0"/>
              <a:t>798 1.4-meter hexagonal segments</a:t>
            </a:r>
          </a:p>
          <a:p>
            <a:pPr lvl="1">
              <a:spcBef>
                <a:spcPts val="0"/>
              </a:spcBef>
            </a:pPr>
            <a:r>
              <a:rPr lang="en-US" dirty="0"/>
              <a:t>5 mirror </a:t>
            </a:r>
            <a:r>
              <a:rPr lang="en-US" i="1" dirty="0"/>
              <a:t>adaptive optics design</a:t>
            </a:r>
            <a:r>
              <a:rPr lang="en-US" dirty="0"/>
              <a:t>: M4 with ~5000 actuators</a:t>
            </a:r>
          </a:p>
          <a:p>
            <a:pPr lvl="1">
              <a:spcBef>
                <a:spcPts val="0"/>
              </a:spcBef>
            </a:pPr>
            <a:r>
              <a:rPr lang="en-US" dirty="0"/>
              <a:t>6 Laser Guide Stars</a:t>
            </a:r>
          </a:p>
          <a:p>
            <a:r>
              <a:rPr lang="en-US" dirty="0"/>
              <a:t>Two </a:t>
            </a:r>
            <a:r>
              <a:rPr lang="en-US" dirty="0" err="1"/>
              <a:t>Nasmyth</a:t>
            </a:r>
            <a:r>
              <a:rPr lang="en-US" dirty="0"/>
              <a:t> platforms for the instruments</a:t>
            </a:r>
          </a:p>
          <a:p>
            <a:pPr lvl="1">
              <a:spcBef>
                <a:spcPts val="0"/>
              </a:spcBef>
            </a:pPr>
            <a:r>
              <a:rPr lang="en-US" dirty="0"/>
              <a:t>Possibility of a </a:t>
            </a:r>
            <a:r>
              <a:rPr lang="en-US" dirty="0" err="1"/>
              <a:t>Coudé</a:t>
            </a:r>
            <a:r>
              <a:rPr lang="en-US" dirty="0"/>
              <a:t> focus for ultra-stable instruments</a:t>
            </a:r>
          </a:p>
        </p:txBody>
      </p:sp>
      <p:sp>
        <p:nvSpPr>
          <p:cNvPr id="4" name="Slide Number Placeholder 3"/>
          <p:cNvSpPr>
            <a:spLocks noGrp="1"/>
          </p:cNvSpPr>
          <p:nvPr>
            <p:ph type="sldNum" sz="quarter" idx="10"/>
          </p:nvPr>
        </p:nvSpPr>
        <p:spPr/>
        <p:txBody>
          <a:bodyPr/>
          <a:lstStyle/>
          <a:p>
            <a:fld id="{5CA9E93F-DE27-4497-BA25-254FF70C7D8C}" type="slidenum">
              <a:rPr lang="en-GB" smtClean="0"/>
              <a:pPr/>
              <a:t>4</a:t>
            </a:fld>
            <a:endParaRPr lang="en-GB"/>
          </a:p>
        </p:txBody>
      </p:sp>
      <p:pic>
        <p:nvPicPr>
          <p:cNvPr id="5" name="Picture 4" descr="E-ELT_5000_Aug2012.jpg"/>
          <p:cNvPicPr>
            <a:picLocks noChangeAspect="1"/>
          </p:cNvPicPr>
          <p:nvPr/>
        </p:nvPicPr>
        <p:blipFill rotWithShape="1">
          <a:blip r:embed="rId2" cstate="print">
            <a:extLst>
              <a:ext uri="{28A0092B-C50C-407E-A947-70E740481C1C}">
                <a14:useLocalDpi xmlns:a14="http://schemas.microsoft.com/office/drawing/2010/main" val="0"/>
              </a:ext>
            </a:extLst>
          </a:blip>
          <a:srcRect l="202" t="9942" r="196" b="17731"/>
          <a:stretch/>
        </p:blipFill>
        <p:spPr>
          <a:xfrm>
            <a:off x="396552" y="4806534"/>
            <a:ext cx="2735288" cy="2051466"/>
          </a:xfrm>
          <a:prstGeom prst="rect">
            <a:avLst/>
          </a:prstGeom>
        </p:spPr>
      </p:pic>
      <p:pic>
        <p:nvPicPr>
          <p:cNvPr id="15" name="Picture 14"/>
          <p:cNvPicPr>
            <a:picLocks noChangeAspect="1"/>
          </p:cNvPicPr>
          <p:nvPr/>
        </p:nvPicPr>
        <p:blipFill>
          <a:blip r:embed="rId3"/>
          <a:stretch>
            <a:fillRect/>
          </a:stretch>
        </p:blipFill>
        <p:spPr>
          <a:xfrm>
            <a:off x="3491880" y="4797152"/>
            <a:ext cx="2088232" cy="2049077"/>
          </a:xfrm>
          <a:prstGeom prst="rect">
            <a:avLst/>
          </a:prstGeom>
        </p:spPr>
      </p:pic>
      <p:sp>
        <p:nvSpPr>
          <p:cNvPr id="7" name="Rectangle 6">
            <a:extLst>
              <a:ext uri="{FF2B5EF4-FFF2-40B4-BE49-F238E27FC236}">
                <a16:creationId xmlns:a16="http://schemas.microsoft.com/office/drawing/2014/main" id="{9EDA284C-8432-1E47-8078-527D0BD46D0A}"/>
              </a:ext>
            </a:extLst>
          </p:cNvPr>
          <p:cNvSpPr/>
          <p:nvPr/>
        </p:nvSpPr>
        <p:spPr bwMode="auto">
          <a:xfrm>
            <a:off x="5796000" y="6552000"/>
            <a:ext cx="3240360"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charset="0"/>
            </a:endParaRPr>
          </a:p>
        </p:txBody>
      </p:sp>
      <p:pic>
        <p:nvPicPr>
          <p:cNvPr id="6" name="Picture 5" descr="nasmyth_ne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2200" y="4757897"/>
            <a:ext cx="2699792" cy="2082103"/>
          </a:xfrm>
          <a:prstGeom prst="rect">
            <a:avLst/>
          </a:prstGeom>
        </p:spPr>
      </p:pic>
    </p:spTree>
    <p:extLst>
      <p:ext uri="{BB962C8B-B14F-4D97-AF65-F5344CB8AC3E}">
        <p14:creationId xmlns:p14="http://schemas.microsoft.com/office/powerpoint/2010/main" val="155149193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95000"/>
            </a:schemeClr>
          </a:solidFill>
        </p:spPr>
        <p:txBody>
          <a:bodyPr/>
          <a:lstStyle/>
          <a:p>
            <a:r>
              <a:rPr lang="en-US" dirty="0"/>
              <a:t>Top Level Science Cases</a:t>
            </a:r>
          </a:p>
        </p:txBody>
      </p:sp>
      <p:sp>
        <p:nvSpPr>
          <p:cNvPr id="3" name="Content Placeholder 2"/>
          <p:cNvSpPr>
            <a:spLocks noGrp="1"/>
          </p:cNvSpPr>
          <p:nvPr>
            <p:ph idx="1"/>
          </p:nvPr>
        </p:nvSpPr>
        <p:spPr/>
        <p:txBody>
          <a:bodyPr/>
          <a:lstStyle/>
          <a:p>
            <a:r>
              <a:rPr lang="en-US" sz="2400" b="1" dirty="0"/>
              <a:t>Extra-solar planets: </a:t>
            </a:r>
            <a:r>
              <a:rPr lang="en-US" sz="2400" dirty="0"/>
              <a:t>discovery of Earth-like planets, direct imaging of larger planets and, possibly, their atmospheres</a:t>
            </a:r>
          </a:p>
          <a:p>
            <a:pPr>
              <a:spcBef>
                <a:spcPts val="1200"/>
              </a:spcBef>
            </a:pPr>
            <a:r>
              <a:rPr lang="en-US" sz="2400" b="1" dirty="0"/>
              <a:t>Resolved stellar populations: </a:t>
            </a:r>
            <a:r>
              <a:rPr lang="en-US" sz="2400" dirty="0"/>
              <a:t>resolve a representative sample of galaxies in the nearby Universe into stars to reconstruct </a:t>
            </a:r>
            <a:r>
              <a:rPr lang="en-US" sz="2400" i="1" dirty="0"/>
              <a:t>directly</a:t>
            </a:r>
            <a:r>
              <a:rPr lang="en-US" sz="2400" dirty="0"/>
              <a:t> their formation and evolution history</a:t>
            </a:r>
          </a:p>
          <a:p>
            <a:pPr>
              <a:spcBef>
                <a:spcPts val="1200"/>
              </a:spcBef>
            </a:pPr>
            <a:r>
              <a:rPr lang="en-US" sz="2400" b="1" dirty="0"/>
              <a:t>Physics of the high redshift universe: </a:t>
            </a:r>
            <a:r>
              <a:rPr lang="en-US" sz="2400" dirty="0"/>
              <a:t>spatially resolved spectroscopy to the highest redshift galaxies to derive their stellar masses, ages, chemical compositions, star formation histories and dynamical states across cosmic time</a:t>
            </a:r>
          </a:p>
          <a:p>
            <a:pPr>
              <a:spcBef>
                <a:spcPts val="1200"/>
              </a:spcBef>
            </a:pPr>
            <a:r>
              <a:rPr lang="en-US" sz="2400" b="1" dirty="0"/>
              <a:t>Cosmology and fundamental physics: </a:t>
            </a:r>
            <a:r>
              <a:rPr lang="en-US" sz="2400" i="1" dirty="0"/>
              <a:t>direct</a:t>
            </a:r>
            <a:r>
              <a:rPr lang="en-US" sz="2400" dirty="0"/>
              <a:t> observation and measurement of the expanding Universe; variations the of fundamental physical constants over cosmic time</a:t>
            </a:r>
            <a:endParaRPr lang="en-US" sz="2400" b="1" dirty="0"/>
          </a:p>
        </p:txBody>
      </p:sp>
      <p:sp>
        <p:nvSpPr>
          <p:cNvPr id="4" name="Slide Number Placeholder 3"/>
          <p:cNvSpPr>
            <a:spLocks noGrp="1"/>
          </p:cNvSpPr>
          <p:nvPr>
            <p:ph type="sldNum" sz="quarter" idx="10"/>
          </p:nvPr>
        </p:nvSpPr>
        <p:spPr/>
        <p:txBody>
          <a:bodyPr/>
          <a:lstStyle/>
          <a:p>
            <a:fld id="{5CA9E93F-DE27-4497-BA25-254FF70C7D8C}" type="slidenum">
              <a:rPr lang="en-GB" smtClean="0"/>
              <a:pPr/>
              <a:t>5</a:t>
            </a:fld>
            <a:endParaRPr lang="en-GB"/>
          </a:p>
        </p:txBody>
      </p:sp>
      <p:pic>
        <p:nvPicPr>
          <p:cNvPr id="5" name="Picture 4"/>
          <p:cNvPicPr>
            <a:picLocks noChangeAspect="1"/>
          </p:cNvPicPr>
          <p:nvPr/>
        </p:nvPicPr>
        <p:blipFill>
          <a:blip r:embed="rId2"/>
          <a:stretch>
            <a:fillRect/>
          </a:stretch>
        </p:blipFill>
        <p:spPr>
          <a:xfrm>
            <a:off x="107504" y="1177032"/>
            <a:ext cx="677652" cy="451768"/>
          </a:xfrm>
          <a:prstGeom prst="rect">
            <a:avLst/>
          </a:prstGeom>
        </p:spPr>
      </p:pic>
      <p:pic>
        <p:nvPicPr>
          <p:cNvPr id="6" name="Picture 5"/>
          <p:cNvPicPr>
            <a:picLocks/>
          </p:cNvPicPr>
          <p:nvPr/>
        </p:nvPicPr>
        <p:blipFill>
          <a:blip r:embed="rId3"/>
          <a:stretch>
            <a:fillRect/>
          </a:stretch>
        </p:blipFill>
        <p:spPr>
          <a:xfrm>
            <a:off x="107504" y="2060848"/>
            <a:ext cx="676656" cy="448056"/>
          </a:xfrm>
          <a:prstGeom prst="rect">
            <a:avLst/>
          </a:prstGeom>
        </p:spPr>
      </p:pic>
      <p:pic>
        <p:nvPicPr>
          <p:cNvPr id="8" name="Picture 7"/>
          <p:cNvPicPr>
            <a:picLocks/>
          </p:cNvPicPr>
          <p:nvPr/>
        </p:nvPicPr>
        <p:blipFill>
          <a:blip r:embed="rId4"/>
          <a:stretch>
            <a:fillRect/>
          </a:stretch>
        </p:blipFill>
        <p:spPr>
          <a:xfrm>
            <a:off x="107504" y="3284984"/>
            <a:ext cx="676656" cy="448056"/>
          </a:xfrm>
          <a:prstGeom prst="rect">
            <a:avLst/>
          </a:prstGeom>
        </p:spPr>
      </p:pic>
      <p:pic>
        <p:nvPicPr>
          <p:cNvPr id="9" name="Picture 8"/>
          <p:cNvPicPr>
            <a:picLocks/>
          </p:cNvPicPr>
          <p:nvPr/>
        </p:nvPicPr>
        <p:blipFill>
          <a:blip r:embed="rId5"/>
          <a:stretch>
            <a:fillRect/>
          </a:stretch>
        </p:blipFill>
        <p:spPr>
          <a:xfrm>
            <a:off x="107504" y="4941168"/>
            <a:ext cx="676656" cy="448056"/>
          </a:xfrm>
          <a:prstGeom prst="rect">
            <a:avLst/>
          </a:prstGeom>
        </p:spPr>
      </p:pic>
    </p:spTree>
    <p:extLst>
      <p:ext uri="{BB962C8B-B14F-4D97-AF65-F5344CB8AC3E}">
        <p14:creationId xmlns:p14="http://schemas.microsoft.com/office/powerpoint/2010/main" val="10105021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E103-2B94-B44F-84F6-DF05226E5E3C}"/>
              </a:ext>
            </a:extLst>
          </p:cNvPr>
          <p:cNvSpPr>
            <a:spLocks noGrp="1"/>
          </p:cNvSpPr>
          <p:nvPr>
            <p:ph type="title"/>
          </p:nvPr>
        </p:nvSpPr>
        <p:spPr/>
        <p:txBody>
          <a:bodyPr/>
          <a:lstStyle/>
          <a:p>
            <a:r>
              <a:rPr lang="en-US" dirty="0"/>
              <a:t>ELT Timeline</a:t>
            </a:r>
          </a:p>
        </p:txBody>
      </p:sp>
      <p:sp>
        <p:nvSpPr>
          <p:cNvPr id="3" name="Content Placeholder 2">
            <a:extLst>
              <a:ext uri="{FF2B5EF4-FFF2-40B4-BE49-F238E27FC236}">
                <a16:creationId xmlns:a16="http://schemas.microsoft.com/office/drawing/2014/main" id="{34F0A38B-D8E0-C14D-8884-7F3C32CECAA5}"/>
              </a:ext>
            </a:extLst>
          </p:cNvPr>
          <p:cNvSpPr>
            <a:spLocks noGrp="1"/>
          </p:cNvSpPr>
          <p:nvPr>
            <p:ph idx="1"/>
          </p:nvPr>
        </p:nvSpPr>
        <p:spPr>
          <a:xfrm>
            <a:off x="107504" y="1052736"/>
            <a:ext cx="9036496" cy="5615177"/>
          </a:xfrm>
        </p:spPr>
        <p:txBody>
          <a:bodyPr/>
          <a:lstStyle/>
          <a:p>
            <a:pPr>
              <a:spcBef>
                <a:spcPts val="300"/>
              </a:spcBef>
            </a:pPr>
            <a:r>
              <a:rPr lang="en-US" dirty="0"/>
              <a:t>Initial concepts: early 2000s</a:t>
            </a:r>
          </a:p>
          <a:p>
            <a:pPr>
              <a:spcBef>
                <a:spcPts val="300"/>
              </a:spcBef>
            </a:pPr>
            <a:r>
              <a:rPr lang="en-US" dirty="0"/>
              <a:t>ELT as Strategic Priority: December 2004</a:t>
            </a:r>
          </a:p>
          <a:p>
            <a:pPr>
              <a:spcBef>
                <a:spcPts val="300"/>
              </a:spcBef>
            </a:pPr>
            <a:r>
              <a:rPr lang="en-US" dirty="0"/>
              <a:t>Design phase: 2006+</a:t>
            </a:r>
          </a:p>
          <a:p>
            <a:pPr>
              <a:spcBef>
                <a:spcPts val="300"/>
              </a:spcBef>
            </a:pPr>
            <a:r>
              <a:rPr lang="en-US" dirty="0"/>
              <a:t>Site selection: April 2010</a:t>
            </a:r>
          </a:p>
          <a:p>
            <a:pPr>
              <a:spcBef>
                <a:spcPts val="300"/>
              </a:spcBef>
            </a:pPr>
            <a:r>
              <a:rPr lang="en-US" dirty="0"/>
              <a:t>Approval of the ELT </a:t>
            </a:r>
            <a:r>
              <a:rPr lang="en-US" dirty="0" err="1"/>
              <a:t>Programme</a:t>
            </a:r>
            <a:r>
              <a:rPr lang="en-US" dirty="0"/>
              <a:t>: June 2012</a:t>
            </a:r>
          </a:p>
          <a:p>
            <a:pPr>
              <a:spcBef>
                <a:spcPts val="300"/>
              </a:spcBef>
            </a:pPr>
            <a:r>
              <a:rPr lang="en-US" dirty="0"/>
              <a:t>Ground breaking ceremony: June 2014</a:t>
            </a:r>
          </a:p>
          <a:p>
            <a:pPr>
              <a:spcBef>
                <a:spcPts val="300"/>
              </a:spcBef>
            </a:pPr>
            <a:r>
              <a:rPr lang="en-US" dirty="0"/>
              <a:t>Green light for construction: December 2014</a:t>
            </a:r>
          </a:p>
          <a:p>
            <a:pPr>
              <a:spcBef>
                <a:spcPts val="300"/>
              </a:spcBef>
            </a:pPr>
            <a:r>
              <a:rPr lang="en-US" dirty="0"/>
              <a:t>Contract for Dome &amp; Main Structure: May 2016</a:t>
            </a:r>
          </a:p>
          <a:p>
            <a:pPr>
              <a:spcBef>
                <a:spcPts val="300"/>
              </a:spcBef>
            </a:pPr>
            <a:r>
              <a:rPr lang="en-US" dirty="0"/>
              <a:t>First stone: May 2017</a:t>
            </a:r>
          </a:p>
          <a:p>
            <a:pPr>
              <a:spcBef>
                <a:spcPts val="300"/>
              </a:spcBef>
            </a:pPr>
            <a:r>
              <a:rPr lang="en-US" dirty="0"/>
              <a:t>Mirror casting: M2, M3 2017, first M1 segments 2018</a:t>
            </a:r>
          </a:p>
          <a:p>
            <a:pPr>
              <a:spcBef>
                <a:spcPts val="300"/>
              </a:spcBef>
            </a:pPr>
            <a:r>
              <a:rPr lang="en-US" dirty="0"/>
              <a:t>First light: 2025</a:t>
            </a:r>
          </a:p>
          <a:p>
            <a:pPr lvl="1">
              <a:spcBef>
                <a:spcPts val="0"/>
              </a:spcBef>
            </a:pPr>
            <a:r>
              <a:rPr lang="en-US" dirty="0"/>
              <a:t>Transition to Science Operations: 2026</a:t>
            </a:r>
          </a:p>
        </p:txBody>
      </p:sp>
      <p:sp>
        <p:nvSpPr>
          <p:cNvPr id="4" name="Slide Number Placeholder 3">
            <a:extLst>
              <a:ext uri="{FF2B5EF4-FFF2-40B4-BE49-F238E27FC236}">
                <a16:creationId xmlns:a16="http://schemas.microsoft.com/office/drawing/2014/main" id="{468AEA67-934D-914C-82FD-72F66A9DD7DC}"/>
              </a:ext>
            </a:extLst>
          </p:cNvPr>
          <p:cNvSpPr>
            <a:spLocks noGrp="1"/>
          </p:cNvSpPr>
          <p:nvPr>
            <p:ph type="sldNum" sz="quarter" idx="10"/>
          </p:nvPr>
        </p:nvSpPr>
        <p:spPr/>
        <p:txBody>
          <a:bodyPr/>
          <a:lstStyle/>
          <a:p>
            <a:fld id="{5CA9E93F-DE27-4497-BA25-254FF70C7D8C}" type="slidenum">
              <a:rPr lang="en-GB" smtClean="0"/>
              <a:pPr/>
              <a:t>6</a:t>
            </a:fld>
            <a:endParaRPr lang="en-GB"/>
          </a:p>
        </p:txBody>
      </p:sp>
    </p:spTree>
    <p:extLst>
      <p:ext uri="{BB962C8B-B14F-4D97-AF65-F5344CB8AC3E}">
        <p14:creationId xmlns:p14="http://schemas.microsoft.com/office/powerpoint/2010/main" val="152489773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171580" y="6054864"/>
            <a:ext cx="3845421" cy="707886"/>
          </a:xfrm>
          <a:prstGeom prst="rect">
            <a:avLst/>
          </a:prstGeom>
          <a:noFill/>
        </p:spPr>
        <p:txBody>
          <a:bodyPr wrap="none" rtlCol="0">
            <a:spAutoFit/>
          </a:bodyPr>
          <a:lstStyle/>
          <a:p>
            <a:r>
              <a:rPr lang="en-US" sz="4000" i="0" dirty="0">
                <a:solidFill>
                  <a:schemeClr val="bg1"/>
                </a:solidFill>
              </a:rPr>
              <a:t>Instrumentation</a:t>
            </a:r>
          </a:p>
        </p:txBody>
      </p:sp>
      <p:sp>
        <p:nvSpPr>
          <p:cNvPr id="4" name="Slide Number Placeholder 3">
            <a:extLst>
              <a:ext uri="{FF2B5EF4-FFF2-40B4-BE49-F238E27FC236}">
                <a16:creationId xmlns:a16="http://schemas.microsoft.com/office/drawing/2014/main" id="{643A07B7-55AF-164B-92A4-118EE3C4C44C}"/>
              </a:ext>
            </a:extLst>
          </p:cNvPr>
          <p:cNvSpPr>
            <a:spLocks noGrp="1"/>
          </p:cNvSpPr>
          <p:nvPr>
            <p:ph type="sldNum" sz="quarter" idx="10"/>
          </p:nvPr>
        </p:nvSpPr>
        <p:spPr/>
        <p:txBody>
          <a:bodyPr/>
          <a:lstStyle/>
          <a:p>
            <a:fld id="{2BDA5C30-C57D-4139-8E2F-FBF0F871B143}" type="slidenum">
              <a:rPr lang="en-GB" smtClean="0"/>
              <a:pPr/>
              <a:t>7</a:t>
            </a:fld>
            <a:endParaRPr lang="en-GB"/>
          </a:p>
        </p:txBody>
      </p:sp>
    </p:spTree>
    <p:extLst>
      <p:ext uri="{BB962C8B-B14F-4D97-AF65-F5344CB8AC3E}">
        <p14:creationId xmlns:p14="http://schemas.microsoft.com/office/powerpoint/2010/main" val="37405682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FD62-1F08-5B4A-A4CD-A2AEB34DAF2D}"/>
              </a:ext>
            </a:extLst>
          </p:cNvPr>
          <p:cNvSpPr>
            <a:spLocks noGrp="1"/>
          </p:cNvSpPr>
          <p:nvPr>
            <p:ph type="title"/>
          </p:nvPr>
        </p:nvSpPr>
        <p:spPr/>
        <p:txBody>
          <a:bodyPr/>
          <a:lstStyle/>
          <a:p>
            <a:r>
              <a:rPr lang="en-US" dirty="0"/>
              <a:t>ELT Instrumentation</a:t>
            </a:r>
          </a:p>
        </p:txBody>
      </p:sp>
      <p:sp>
        <p:nvSpPr>
          <p:cNvPr id="3" name="Content Placeholder 2">
            <a:extLst>
              <a:ext uri="{FF2B5EF4-FFF2-40B4-BE49-F238E27FC236}">
                <a16:creationId xmlns:a16="http://schemas.microsoft.com/office/drawing/2014/main" id="{74276C74-4718-9243-91A3-79A1C12FC439}"/>
              </a:ext>
            </a:extLst>
          </p:cNvPr>
          <p:cNvSpPr>
            <a:spLocks noGrp="1"/>
          </p:cNvSpPr>
          <p:nvPr>
            <p:ph idx="1"/>
          </p:nvPr>
        </p:nvSpPr>
        <p:spPr/>
        <p:txBody>
          <a:bodyPr/>
          <a:lstStyle/>
          <a:p>
            <a:r>
              <a:rPr lang="en-US" dirty="0"/>
              <a:t>Comprehensive instrumentation </a:t>
            </a:r>
            <a:r>
              <a:rPr lang="en-US" dirty="0" err="1"/>
              <a:t>programme</a:t>
            </a:r>
            <a:r>
              <a:rPr lang="en-US" dirty="0"/>
              <a:t> to exploit the capabilities of the ELT itself</a:t>
            </a:r>
          </a:p>
          <a:p>
            <a:pPr>
              <a:spcBef>
                <a:spcPts val="1800"/>
              </a:spcBef>
            </a:pPr>
            <a:r>
              <a:rPr lang="en-US" dirty="0"/>
              <a:t>First generation instruments</a:t>
            </a:r>
          </a:p>
          <a:p>
            <a:pPr lvl="1"/>
            <a:r>
              <a:rPr lang="en-US" dirty="0"/>
              <a:t>Part of telescope construction</a:t>
            </a:r>
          </a:p>
          <a:p>
            <a:pPr lvl="1"/>
            <a:r>
              <a:rPr lang="en-US" dirty="0"/>
              <a:t>First-light: MICADO, HARMONY</a:t>
            </a:r>
          </a:p>
          <a:p>
            <a:pPr lvl="1"/>
            <a:r>
              <a:rPr lang="en-US" dirty="0"/>
              <a:t>METIS</a:t>
            </a:r>
          </a:p>
          <a:p>
            <a:pPr lvl="1"/>
            <a:r>
              <a:rPr lang="en-US" dirty="0"/>
              <a:t>MAORY adaptive optics module</a:t>
            </a:r>
          </a:p>
          <a:p>
            <a:pPr>
              <a:spcBef>
                <a:spcPts val="1800"/>
              </a:spcBef>
            </a:pPr>
            <a:r>
              <a:rPr lang="en-US" dirty="0"/>
              <a:t>Instruments 4 &amp; 5 (Phase A)</a:t>
            </a:r>
          </a:p>
          <a:p>
            <a:pPr lvl="1"/>
            <a:r>
              <a:rPr lang="en-US" dirty="0"/>
              <a:t>Multi-object spectrograph (MOSAIC)</a:t>
            </a:r>
          </a:p>
          <a:p>
            <a:pPr lvl="1"/>
            <a:r>
              <a:rPr lang="en-US" dirty="0"/>
              <a:t>High-resolution spectrograph (HIRES)</a:t>
            </a:r>
          </a:p>
        </p:txBody>
      </p:sp>
      <p:sp>
        <p:nvSpPr>
          <p:cNvPr id="4" name="Slide Number Placeholder 3">
            <a:extLst>
              <a:ext uri="{FF2B5EF4-FFF2-40B4-BE49-F238E27FC236}">
                <a16:creationId xmlns:a16="http://schemas.microsoft.com/office/drawing/2014/main" id="{066CA6D7-69F1-B044-BD2E-78D8CC96F46C}"/>
              </a:ext>
            </a:extLst>
          </p:cNvPr>
          <p:cNvSpPr>
            <a:spLocks noGrp="1"/>
          </p:cNvSpPr>
          <p:nvPr>
            <p:ph type="sldNum" sz="quarter" idx="10"/>
          </p:nvPr>
        </p:nvSpPr>
        <p:spPr/>
        <p:txBody>
          <a:bodyPr/>
          <a:lstStyle/>
          <a:p>
            <a:fld id="{5CA9E93F-DE27-4497-BA25-254FF70C7D8C}" type="slidenum">
              <a:rPr lang="en-GB" smtClean="0"/>
              <a:pPr/>
              <a:t>8</a:t>
            </a:fld>
            <a:endParaRPr lang="en-GB"/>
          </a:p>
        </p:txBody>
      </p:sp>
    </p:spTree>
    <p:extLst>
      <p:ext uri="{BB962C8B-B14F-4D97-AF65-F5344CB8AC3E}">
        <p14:creationId xmlns:p14="http://schemas.microsoft.com/office/powerpoint/2010/main" val="333067004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First-generation Instruments (1)</a:t>
            </a:r>
          </a:p>
        </p:txBody>
      </p:sp>
      <p:sp>
        <p:nvSpPr>
          <p:cNvPr id="3" name="Content Placeholder 2"/>
          <p:cNvSpPr>
            <a:spLocks noGrp="1"/>
          </p:cNvSpPr>
          <p:nvPr>
            <p:ph idx="1"/>
          </p:nvPr>
        </p:nvSpPr>
        <p:spPr/>
        <p:txBody>
          <a:bodyPr/>
          <a:lstStyle/>
          <a:p>
            <a:r>
              <a:rPr lang="en-US" dirty="0"/>
              <a:t>Two first-light instruments</a:t>
            </a:r>
          </a:p>
          <a:p>
            <a:pPr lvl="1"/>
            <a:r>
              <a:rPr lang="en-US" dirty="0"/>
              <a:t>MICADO: Optical near-infrared Imager and Spectrograph with Adaptive Optics</a:t>
            </a:r>
          </a:p>
          <a:p>
            <a:pPr lvl="2"/>
            <a:r>
              <a:rPr lang="en-US" dirty="0"/>
              <a:t>Spectral range: </a:t>
            </a:r>
            <a:r>
              <a:rPr lang="el-GR" dirty="0"/>
              <a:t>0.8 – 2.5μm</a:t>
            </a:r>
            <a:r>
              <a:rPr lang="en-US" dirty="0"/>
              <a:t>    </a:t>
            </a:r>
          </a:p>
          <a:p>
            <a:pPr lvl="2"/>
            <a:r>
              <a:rPr lang="en-US" dirty="0"/>
              <a:t>Spectral resolution: 3000</a:t>
            </a:r>
          </a:p>
          <a:p>
            <a:pPr lvl="2"/>
            <a:r>
              <a:rPr lang="en-US" dirty="0"/>
              <a:t>Field of view: up to 53''</a:t>
            </a:r>
          </a:p>
          <a:p>
            <a:pPr lvl="1">
              <a:spcBef>
                <a:spcPts val="5500"/>
              </a:spcBef>
            </a:pPr>
            <a:r>
              <a:rPr lang="en-US" dirty="0"/>
              <a:t>HARMONI: Single Field Integral-field Spectrograph</a:t>
            </a:r>
          </a:p>
          <a:p>
            <a:pPr lvl="2"/>
            <a:r>
              <a:rPr lang="en-US" dirty="0"/>
              <a:t>Spectral range: </a:t>
            </a:r>
            <a:r>
              <a:rPr lang="el-GR" dirty="0"/>
              <a:t>0.47 – 2.45μm</a:t>
            </a:r>
            <a:endParaRPr lang="en-US" dirty="0"/>
          </a:p>
          <a:p>
            <a:pPr lvl="2"/>
            <a:r>
              <a:rPr lang="en-US" dirty="0"/>
              <a:t>Spectral resolution 4000, 10 000, 20 000</a:t>
            </a:r>
          </a:p>
          <a:p>
            <a:pPr lvl="2"/>
            <a:r>
              <a:rPr lang="en-US" dirty="0"/>
              <a:t>Field of view: 10″x5″ or 1″x0.5″</a:t>
            </a:r>
          </a:p>
        </p:txBody>
      </p:sp>
      <p:sp>
        <p:nvSpPr>
          <p:cNvPr id="4" name="Slide Number Placeholder 3"/>
          <p:cNvSpPr>
            <a:spLocks noGrp="1"/>
          </p:cNvSpPr>
          <p:nvPr>
            <p:ph type="sldNum" sz="quarter" idx="10"/>
          </p:nvPr>
        </p:nvSpPr>
        <p:spPr/>
        <p:txBody>
          <a:bodyPr/>
          <a:lstStyle/>
          <a:p>
            <a:fld id="{5CA9E93F-DE27-4497-BA25-254FF70C7D8C}" type="slidenum">
              <a:rPr lang="en-GB" smtClean="0"/>
              <a:pPr/>
              <a:t>9</a:t>
            </a:fld>
            <a:endParaRPr lang="en-GB"/>
          </a:p>
        </p:txBody>
      </p:sp>
      <p:pic>
        <p:nvPicPr>
          <p:cNvPr id="5"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69608" y="2095782"/>
            <a:ext cx="1574800" cy="1335087"/>
          </a:xfrm>
          <a:prstGeom prst="rect">
            <a:avLst/>
          </a:prstGeom>
          <a:noFill/>
          <a:ln w="9525">
            <a:solidFill>
              <a:srgbClr val="3366FF"/>
            </a:solidFill>
            <a:miter lim="800000"/>
            <a:headEnd/>
            <a:tailEnd/>
          </a:ln>
          <a:effectLst/>
          <a:extLst>
            <a:ext uri="{909E8E84-426E-40dd-AFC4-6F175D3DCCD1}">
              <a14:hiddenFill xmlns:a14="http://schemas.microsoft.com/office/drawing/2010/main" xmlns="">
                <a:solidFill>
                  <a:srgbClr val="FFFFFF"/>
                </a:solidFill>
              </a14:hiddenFill>
            </a:ext>
          </a:extLst>
        </p:spPr>
      </p:pic>
      <p:pic>
        <p:nvPicPr>
          <p:cNvPr id="6"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29797" y="4654128"/>
            <a:ext cx="1590675" cy="1727200"/>
          </a:xfrm>
          <a:prstGeom prst="rect">
            <a:avLst/>
          </a:prstGeom>
          <a:noFill/>
          <a:ln w="9525">
            <a:solidFill>
              <a:srgbClr val="3366FF"/>
            </a:solid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267964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13549</TotalTime>
  <Words>740</Words>
  <Application>Microsoft Macintosh PowerPoint</Application>
  <PresentationFormat>On-screen Show (4:3)</PresentationFormat>
  <Paragraphs>124</Paragraphs>
  <Slides>15</Slides>
  <Notes>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MS PGothic</vt:lpstr>
      <vt:lpstr>MS PGothic</vt:lpstr>
      <vt:lpstr>Arial</vt:lpstr>
      <vt:lpstr>Monotype Sorts</vt:lpstr>
      <vt:lpstr>Wingdings</vt:lpstr>
      <vt:lpstr>Default Design</vt:lpstr>
      <vt:lpstr>Photo Editor Photo</vt:lpstr>
      <vt:lpstr>The Extremely Large Telescope (and ESO)</vt:lpstr>
      <vt:lpstr>ESO</vt:lpstr>
      <vt:lpstr>The Extremely Large Telescope (ELT)</vt:lpstr>
      <vt:lpstr>The ELT in a Nutshell</vt:lpstr>
      <vt:lpstr>Top Level Science Cases</vt:lpstr>
      <vt:lpstr>ELT Timeline</vt:lpstr>
      <vt:lpstr>PowerPoint Presentation</vt:lpstr>
      <vt:lpstr>ELT Instrumentation</vt:lpstr>
      <vt:lpstr>First-generation Instruments (1)</vt:lpstr>
      <vt:lpstr>First-generation Instruments (2)</vt:lpstr>
      <vt:lpstr>Two sites, one Observatory Armazones        Paranal</vt:lpstr>
      <vt:lpstr>Science Operations</vt:lpstr>
      <vt:lpstr>Data Transfer Infrastructure</vt:lpstr>
      <vt:lpstr>ELT Data Management</vt:lpstr>
      <vt:lpstr>PowerPoint Presentation</vt:lpstr>
    </vt:vector>
  </TitlesOfParts>
  <Company>European Southern Observatory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Tim de Zeeuw</dc:creator>
  <cp:lastModifiedBy>Martino Romaniello</cp:lastModifiedBy>
  <cp:revision>1076</cp:revision>
  <cp:lastPrinted>2019-02-07T10:02:34Z</cp:lastPrinted>
  <dcterms:created xsi:type="dcterms:W3CDTF">2005-05-12T08:33:16Z</dcterms:created>
  <dcterms:modified xsi:type="dcterms:W3CDTF">2019-02-07T14:29:32Z</dcterms:modified>
</cp:coreProperties>
</file>