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4" r:id="rId2"/>
    <p:sldMasterId id="2147483937" r:id="rId3"/>
    <p:sldMasterId id="2147483955" r:id="rId4"/>
  </p:sldMasterIdLst>
  <p:notesMasterIdLst>
    <p:notesMasterId r:id="rId17"/>
  </p:notesMasterIdLst>
  <p:sldIdLst>
    <p:sldId id="885" r:id="rId5"/>
    <p:sldId id="1546" r:id="rId6"/>
    <p:sldId id="1614" r:id="rId7"/>
    <p:sldId id="1617" r:id="rId8"/>
    <p:sldId id="1616" r:id="rId9"/>
    <p:sldId id="1615" r:id="rId10"/>
    <p:sldId id="1637" r:id="rId11"/>
    <p:sldId id="1641" r:id="rId12"/>
    <p:sldId id="1638" r:id="rId13"/>
    <p:sldId id="1639" r:id="rId14"/>
    <p:sldId id="1633" r:id="rId15"/>
    <p:sldId id="1613" r:id="rId16"/>
  </p:sldIdLst>
  <p:sldSz cx="9144000" cy="6858000" type="screen4x3"/>
  <p:notesSz cx="6858000" cy="9144000"/>
  <p:defaultTextStyle>
    <a:defPPr>
      <a:defRPr lang="fr-FR"/>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822"/>
    <a:srgbClr val="00FF00"/>
    <a:srgbClr val="FF00FF"/>
    <a:srgbClr val="6BE4FF"/>
    <a:srgbClr val="CCC875"/>
    <a:srgbClr val="FA1D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46" autoAdjust="0"/>
    <p:restoredTop sz="94679" autoAdjust="0"/>
  </p:normalViewPr>
  <p:slideViewPr>
    <p:cSldViewPr>
      <p:cViewPr varScale="1">
        <p:scale>
          <a:sx n="67" d="100"/>
          <a:sy n="67" d="100"/>
        </p:scale>
        <p:origin x="-1760" y="-104"/>
      </p:cViewPr>
      <p:guideLst>
        <p:guide orient="horz" pos="2160"/>
        <p:guide pos="2880"/>
      </p:guideLst>
    </p:cSldViewPr>
  </p:slideViewPr>
  <p:outlineViewPr>
    <p:cViewPr>
      <p:scale>
        <a:sx n="33" d="100"/>
        <a:sy n="33" d="100"/>
      </p:scale>
      <p:origin x="0" y="4312"/>
    </p:cViewPr>
  </p:outlineViewPr>
  <p:notesTextViewPr>
    <p:cViewPr>
      <p:scale>
        <a:sx n="100" d="100"/>
        <a:sy n="100" d="100"/>
      </p:scale>
      <p:origin x="0" y="0"/>
    </p:cViewPr>
  </p:notesTextViewPr>
  <p:sorterViewPr>
    <p:cViewPr>
      <p:scale>
        <a:sx n="60" d="100"/>
        <a:sy n="60" d="100"/>
      </p:scale>
      <p:origin x="0" y="0"/>
    </p:cViewPr>
  </p:sorterViewPr>
  <p:notesViewPr>
    <p:cSldViewPr snapToGrid="0" snapToObjects="1">
      <p:cViewPr varScale="1">
        <p:scale>
          <a:sx n="81" d="100"/>
          <a:sy n="81" d="100"/>
        </p:scale>
        <p:origin x="-308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ED4DA4-93DA-494E-A892-AE46732632AD}" type="doc">
      <dgm:prSet loTypeId="urn:microsoft.com/office/officeart/2005/8/layout/cycle1" loCatId="cycle" qsTypeId="urn:microsoft.com/office/officeart/2005/8/quickstyle/simple5" qsCatId="simple" csTypeId="urn:microsoft.com/office/officeart/2005/8/colors/accent1_2" csCatId="accent1" phldr="1"/>
      <dgm:spPr/>
    </dgm:pt>
    <dgm:pt modelId="{1C3FBDF9-6E2E-4A68-9ECB-E88EEDF68F6A}">
      <dgm:prSet custT="1"/>
      <dgm:spPr/>
      <dgm:t>
        <a:bodyPr/>
        <a:lstStyle/>
        <a:p>
          <a:pPr rtl="0" eaLnBrk="1" latinLnBrk="0">
            <a:spcAft>
              <a:spcPts val="0"/>
            </a:spcAft>
          </a:pPr>
          <a:r>
            <a:rPr lang="en-GB" sz="1600" dirty="0" smtClean="0"/>
            <a:t>2. </a:t>
          </a:r>
        </a:p>
        <a:p>
          <a:pPr rtl="0" eaLnBrk="1" latinLnBrk="0">
            <a:spcAft>
              <a:spcPts val="0"/>
            </a:spcAft>
          </a:pPr>
          <a:r>
            <a:rPr lang="en-GB" sz="1600" dirty="0" smtClean="0"/>
            <a:t>UNDERSTANDING THE EARTH</a:t>
          </a:r>
          <a:endParaRPr lang="fr-FR" sz="1600" dirty="0" smtClean="0"/>
        </a:p>
      </dgm:t>
    </dgm:pt>
    <dgm:pt modelId="{7A12912C-4694-4E3F-B5C4-3E6AF49E04FD}" type="parTrans" cxnId="{BB037C1C-F911-4C15-9373-FEA8EDD7F5CE}">
      <dgm:prSet/>
      <dgm:spPr/>
      <dgm:t>
        <a:bodyPr/>
        <a:lstStyle/>
        <a:p>
          <a:endParaRPr lang="fr-FR"/>
        </a:p>
      </dgm:t>
    </dgm:pt>
    <dgm:pt modelId="{D17BFCF4-A4BB-409D-AFFE-748D7FEB14C7}" type="sibTrans" cxnId="{BB037C1C-F911-4C15-9373-FEA8EDD7F5CE}">
      <dgm:prSet/>
      <dgm:spPr/>
      <dgm:t>
        <a:bodyPr/>
        <a:lstStyle/>
        <a:p>
          <a:endParaRPr lang="fr-FR"/>
        </a:p>
      </dgm:t>
    </dgm:pt>
    <dgm:pt modelId="{F09AC2C6-87FA-45E8-8710-D6111443A6AC}">
      <dgm:prSet custT="1"/>
      <dgm:spPr/>
      <dgm:t>
        <a:bodyPr/>
        <a:lstStyle/>
        <a:p>
          <a:pPr rtl="0" eaLnBrk="1" latinLnBrk="0"/>
          <a:r>
            <a:rPr lang="en-GB" sz="1600" dirty="0" smtClean="0"/>
            <a:t>5.  </a:t>
          </a:r>
        </a:p>
        <a:p>
          <a:pPr rtl="0" eaLnBrk="1" latinLnBrk="0"/>
          <a:r>
            <a:rPr lang="en-GB" sz="1600" dirty="0" smtClean="0"/>
            <a:t>UNDERSTANDING BIODIVERSITY</a:t>
          </a:r>
          <a:endParaRPr lang="fr-FR" sz="1600" dirty="0" smtClean="0"/>
        </a:p>
      </dgm:t>
    </dgm:pt>
    <dgm:pt modelId="{6D7A77FA-5C46-4306-A709-3591A6F1746E}" type="parTrans" cxnId="{DD765030-81F0-4842-B1CB-2B72F94C8B11}">
      <dgm:prSet/>
      <dgm:spPr/>
      <dgm:t>
        <a:bodyPr/>
        <a:lstStyle/>
        <a:p>
          <a:endParaRPr lang="fr-FR"/>
        </a:p>
      </dgm:t>
    </dgm:pt>
    <dgm:pt modelId="{91DE5CD4-03FB-424C-8B7A-469231A010B5}" type="sibTrans" cxnId="{DD765030-81F0-4842-B1CB-2B72F94C8B11}">
      <dgm:prSet/>
      <dgm:spPr/>
      <dgm:t>
        <a:bodyPr/>
        <a:lstStyle/>
        <a:p>
          <a:endParaRPr lang="fr-FR"/>
        </a:p>
      </dgm:t>
    </dgm:pt>
    <dgm:pt modelId="{C8D1EEFC-2E58-4F8B-B209-17DBF631DE69}">
      <dgm:prSet custT="1"/>
      <dgm:spPr/>
      <dgm:t>
        <a:bodyPr/>
        <a:lstStyle/>
        <a:p>
          <a:pPr rtl="0" eaLnBrk="1" latinLnBrk="0">
            <a:lnSpc>
              <a:spcPct val="90000"/>
            </a:lnSpc>
            <a:spcAft>
              <a:spcPts val="0"/>
            </a:spcAft>
          </a:pPr>
          <a:r>
            <a:rPr lang="en-GB" sz="1600" dirty="0" smtClean="0"/>
            <a:t>1. </a:t>
          </a:r>
        </a:p>
        <a:p>
          <a:pPr rtl="0" eaLnBrk="1" latinLnBrk="0">
            <a:lnSpc>
              <a:spcPct val="90000"/>
            </a:lnSpc>
            <a:spcAft>
              <a:spcPts val="0"/>
            </a:spcAft>
          </a:pPr>
          <a:r>
            <a:rPr lang="en-GB" sz="1600" dirty="0" smtClean="0"/>
            <a:t>UNDERSTANDING </a:t>
          </a:r>
        </a:p>
        <a:p>
          <a:pPr rtl="0" eaLnBrk="1" latinLnBrk="0">
            <a:lnSpc>
              <a:spcPct val="90000"/>
            </a:lnSpc>
            <a:spcAft>
              <a:spcPts val="0"/>
            </a:spcAft>
          </a:pPr>
          <a:r>
            <a:rPr lang="en-GB" sz="1600" dirty="0" smtClean="0"/>
            <a:t>THE ATMOSPHERE</a:t>
          </a:r>
          <a:endParaRPr lang="fr-FR" sz="1600" dirty="0" smtClean="0"/>
        </a:p>
      </dgm:t>
    </dgm:pt>
    <dgm:pt modelId="{3B83150C-79D4-4454-98ED-4055F958E4BD}" type="parTrans" cxnId="{C9043CF3-4465-46C2-8D4A-2C98E974E815}">
      <dgm:prSet/>
      <dgm:spPr/>
      <dgm:t>
        <a:bodyPr/>
        <a:lstStyle/>
        <a:p>
          <a:endParaRPr lang="fr-FR"/>
        </a:p>
      </dgm:t>
    </dgm:pt>
    <dgm:pt modelId="{A572FA1D-66D6-4E67-8DBA-EA1F333C5B6F}" type="sibTrans" cxnId="{C9043CF3-4465-46C2-8D4A-2C98E974E815}">
      <dgm:prSet/>
      <dgm:spPr/>
      <dgm:t>
        <a:bodyPr/>
        <a:lstStyle/>
        <a:p>
          <a:endParaRPr lang="fr-FR"/>
        </a:p>
      </dgm:t>
    </dgm:pt>
    <dgm:pt modelId="{A8FCC96C-9DB7-49F6-841F-51E3579B2FFB}">
      <dgm:prSet custT="1"/>
      <dgm:spPr/>
      <dgm:t>
        <a:bodyPr/>
        <a:lstStyle/>
        <a:p>
          <a:pPr rtl="0" eaLnBrk="1" latinLnBrk="0"/>
          <a:r>
            <a:rPr lang="en-GB" sz="1600" dirty="0" smtClean="0"/>
            <a:t>3. </a:t>
          </a:r>
        </a:p>
        <a:p>
          <a:pPr rtl="0" eaLnBrk="1" latinLnBrk="0"/>
          <a:r>
            <a:rPr lang="en-GB" sz="1600" dirty="0" smtClean="0"/>
            <a:t>UNDESTANDING THE OCEANS</a:t>
          </a:r>
          <a:endParaRPr lang="fr-FR" sz="1600" dirty="0" smtClean="0"/>
        </a:p>
      </dgm:t>
    </dgm:pt>
    <dgm:pt modelId="{3440AAD2-01BC-48D4-AA66-5C5994BA58D0}" type="parTrans" cxnId="{8BAEC7B7-8138-41E2-A4AC-EDE8F533A2E8}">
      <dgm:prSet/>
      <dgm:spPr/>
      <dgm:t>
        <a:bodyPr/>
        <a:lstStyle/>
        <a:p>
          <a:endParaRPr lang="fr-FR"/>
        </a:p>
      </dgm:t>
    </dgm:pt>
    <dgm:pt modelId="{C1155459-C554-4AB9-8308-029C6546EB7B}" type="sibTrans" cxnId="{8BAEC7B7-8138-41E2-A4AC-EDE8F533A2E8}">
      <dgm:prSet/>
      <dgm:spPr/>
      <dgm:t>
        <a:bodyPr/>
        <a:lstStyle/>
        <a:p>
          <a:endParaRPr lang="fr-FR"/>
        </a:p>
      </dgm:t>
    </dgm:pt>
    <dgm:pt modelId="{39CA1998-A045-49DE-8B4C-33DD29C2D707}">
      <dgm:prSet custT="1"/>
      <dgm:spPr/>
      <dgm:t>
        <a:bodyPr/>
        <a:lstStyle/>
        <a:p>
          <a:pPr rtl="0" eaLnBrk="1" latinLnBrk="0"/>
          <a:r>
            <a:rPr lang="en-GB" sz="1600" dirty="0" smtClean="0"/>
            <a:t>4. UNDERSTANDING EARTHQUAKES</a:t>
          </a:r>
          <a:endParaRPr lang="fr-FR" sz="1600" dirty="0" smtClean="0"/>
        </a:p>
      </dgm:t>
    </dgm:pt>
    <dgm:pt modelId="{9B881002-BA2C-4437-90A3-EC3F95DB53BA}" type="parTrans" cxnId="{CA72D196-8427-4E93-A658-B65E2F5AD4B1}">
      <dgm:prSet/>
      <dgm:spPr/>
      <dgm:t>
        <a:bodyPr/>
        <a:lstStyle/>
        <a:p>
          <a:endParaRPr lang="fr-FR"/>
        </a:p>
      </dgm:t>
    </dgm:pt>
    <dgm:pt modelId="{7546D739-0178-4A37-A6FB-F8D221737C1A}" type="sibTrans" cxnId="{CA72D196-8427-4E93-A658-B65E2F5AD4B1}">
      <dgm:prSet/>
      <dgm:spPr/>
      <dgm:t>
        <a:bodyPr/>
        <a:lstStyle/>
        <a:p>
          <a:endParaRPr lang="fr-FR"/>
        </a:p>
      </dgm:t>
    </dgm:pt>
    <dgm:pt modelId="{71DB3D63-B476-4C68-BEC7-F80E8C7ADF04}" type="pres">
      <dgm:prSet presAssocID="{7BED4DA4-93DA-494E-A892-AE46732632AD}" presName="cycle" presStyleCnt="0">
        <dgm:presLayoutVars>
          <dgm:dir/>
          <dgm:resizeHandles val="exact"/>
        </dgm:presLayoutVars>
      </dgm:prSet>
      <dgm:spPr/>
    </dgm:pt>
    <dgm:pt modelId="{1F727A35-31B7-4465-A809-42E8BD252B54}" type="pres">
      <dgm:prSet presAssocID="{1C3FBDF9-6E2E-4A68-9ECB-E88EEDF68F6A}" presName="dummy" presStyleCnt="0"/>
      <dgm:spPr/>
    </dgm:pt>
    <dgm:pt modelId="{46AC65C1-F988-472D-A257-4CC0CA0F273F}" type="pres">
      <dgm:prSet presAssocID="{1C3FBDF9-6E2E-4A68-9ECB-E88EEDF68F6A}" presName="node" presStyleLbl="revTx" presStyleIdx="0" presStyleCnt="5" custScaleX="159296" custScaleY="56018">
        <dgm:presLayoutVars>
          <dgm:bulletEnabled val="1"/>
        </dgm:presLayoutVars>
      </dgm:prSet>
      <dgm:spPr/>
      <dgm:t>
        <a:bodyPr/>
        <a:lstStyle/>
        <a:p>
          <a:endParaRPr lang="fr-FR"/>
        </a:p>
      </dgm:t>
    </dgm:pt>
    <dgm:pt modelId="{6C227A6A-F077-48A2-9DBF-DBC4315243C5}" type="pres">
      <dgm:prSet presAssocID="{D17BFCF4-A4BB-409D-AFFE-748D7FEB14C7}" presName="sibTrans" presStyleLbl="node1" presStyleIdx="0" presStyleCnt="5"/>
      <dgm:spPr/>
      <dgm:t>
        <a:bodyPr/>
        <a:lstStyle/>
        <a:p>
          <a:endParaRPr lang="fr-FR"/>
        </a:p>
      </dgm:t>
    </dgm:pt>
    <dgm:pt modelId="{18828E24-D692-49A4-81E2-0363E9ABF1BF}" type="pres">
      <dgm:prSet presAssocID="{A8FCC96C-9DB7-49F6-841F-51E3579B2FFB}" presName="dummy" presStyleCnt="0"/>
      <dgm:spPr/>
    </dgm:pt>
    <dgm:pt modelId="{880D2F62-4D0C-408D-BA18-F5DB8007662A}" type="pres">
      <dgm:prSet presAssocID="{A8FCC96C-9DB7-49F6-841F-51E3579B2FFB}" presName="node" presStyleLbl="revTx" presStyleIdx="1" presStyleCnt="5" custScaleX="158208" custScaleY="64140">
        <dgm:presLayoutVars>
          <dgm:bulletEnabled val="1"/>
        </dgm:presLayoutVars>
      </dgm:prSet>
      <dgm:spPr/>
      <dgm:t>
        <a:bodyPr/>
        <a:lstStyle/>
        <a:p>
          <a:endParaRPr lang="fr-FR"/>
        </a:p>
      </dgm:t>
    </dgm:pt>
    <dgm:pt modelId="{2AC893F1-1162-4B58-8F08-75EF8A726C42}" type="pres">
      <dgm:prSet presAssocID="{C1155459-C554-4AB9-8308-029C6546EB7B}" presName="sibTrans" presStyleLbl="node1" presStyleIdx="1" presStyleCnt="5"/>
      <dgm:spPr/>
      <dgm:t>
        <a:bodyPr/>
        <a:lstStyle/>
        <a:p>
          <a:endParaRPr lang="fr-FR"/>
        </a:p>
      </dgm:t>
    </dgm:pt>
    <dgm:pt modelId="{7B27A313-3F17-4FF4-9F53-A785DF0E9ECB}" type="pres">
      <dgm:prSet presAssocID="{39CA1998-A045-49DE-8B4C-33DD29C2D707}" presName="dummy" presStyleCnt="0"/>
      <dgm:spPr/>
    </dgm:pt>
    <dgm:pt modelId="{1E2BF349-EABC-4110-B907-43A2E9CCC35B}" type="pres">
      <dgm:prSet presAssocID="{39CA1998-A045-49DE-8B4C-33DD29C2D707}" presName="node" presStyleLbl="revTx" presStyleIdx="2" presStyleCnt="5" custScaleX="181255" custScaleY="61431" custRadScaleRad="105436" custRadScaleInc="-5198">
        <dgm:presLayoutVars>
          <dgm:bulletEnabled val="1"/>
        </dgm:presLayoutVars>
      </dgm:prSet>
      <dgm:spPr/>
      <dgm:t>
        <a:bodyPr/>
        <a:lstStyle/>
        <a:p>
          <a:endParaRPr lang="fr-FR"/>
        </a:p>
      </dgm:t>
    </dgm:pt>
    <dgm:pt modelId="{63378E4A-8906-458B-9BC6-9DA4C471DC9C}" type="pres">
      <dgm:prSet presAssocID="{7546D739-0178-4A37-A6FB-F8D221737C1A}" presName="sibTrans" presStyleLbl="node1" presStyleIdx="2" presStyleCnt="5" custScaleX="112439" custScaleY="110097"/>
      <dgm:spPr/>
      <dgm:t>
        <a:bodyPr/>
        <a:lstStyle/>
        <a:p>
          <a:endParaRPr lang="fr-FR"/>
        </a:p>
      </dgm:t>
    </dgm:pt>
    <dgm:pt modelId="{44919F12-82DF-4A84-B7D9-6AD4FA02B913}" type="pres">
      <dgm:prSet presAssocID="{F09AC2C6-87FA-45E8-8710-D6111443A6AC}" presName="dummy" presStyleCnt="0"/>
      <dgm:spPr/>
    </dgm:pt>
    <dgm:pt modelId="{07F2B472-82B7-457F-925F-91DB9C37F303}" type="pres">
      <dgm:prSet presAssocID="{F09AC2C6-87FA-45E8-8710-D6111443A6AC}" presName="node" presStyleLbl="revTx" presStyleIdx="3" presStyleCnt="5" custScaleX="178278" custScaleY="64140" custRadScaleRad="101580" custRadScaleInc="-6382">
        <dgm:presLayoutVars>
          <dgm:bulletEnabled val="1"/>
        </dgm:presLayoutVars>
      </dgm:prSet>
      <dgm:spPr/>
      <dgm:t>
        <a:bodyPr/>
        <a:lstStyle/>
        <a:p>
          <a:endParaRPr lang="fr-FR"/>
        </a:p>
      </dgm:t>
    </dgm:pt>
    <dgm:pt modelId="{B105AD37-D5F3-4C2A-972F-AD1B1CB1AD89}" type="pres">
      <dgm:prSet presAssocID="{91DE5CD4-03FB-424C-8B7A-469231A010B5}" presName="sibTrans" presStyleLbl="node1" presStyleIdx="3" presStyleCnt="5"/>
      <dgm:spPr/>
      <dgm:t>
        <a:bodyPr/>
        <a:lstStyle/>
        <a:p>
          <a:endParaRPr lang="fr-FR"/>
        </a:p>
      </dgm:t>
    </dgm:pt>
    <dgm:pt modelId="{851BC475-3D15-43A3-BA6A-8879592944E2}" type="pres">
      <dgm:prSet presAssocID="{C8D1EEFC-2E58-4F8B-B209-17DBF631DE69}" presName="dummy" presStyleCnt="0"/>
      <dgm:spPr/>
    </dgm:pt>
    <dgm:pt modelId="{736CE977-EA8A-4A4F-941C-E4F504E098C4}" type="pres">
      <dgm:prSet presAssocID="{C8D1EEFC-2E58-4F8B-B209-17DBF631DE69}" presName="node" presStyleLbl="revTx" presStyleIdx="4" presStyleCnt="5" custScaleX="190066" custScaleY="68450">
        <dgm:presLayoutVars>
          <dgm:bulletEnabled val="1"/>
        </dgm:presLayoutVars>
      </dgm:prSet>
      <dgm:spPr/>
      <dgm:t>
        <a:bodyPr/>
        <a:lstStyle/>
        <a:p>
          <a:endParaRPr lang="fr-FR"/>
        </a:p>
      </dgm:t>
    </dgm:pt>
    <dgm:pt modelId="{06A3B69D-71E4-4696-AEC8-CAD518F2C558}" type="pres">
      <dgm:prSet presAssocID="{A572FA1D-66D6-4E67-8DBA-EA1F333C5B6F}" presName="sibTrans" presStyleLbl="node1" presStyleIdx="4" presStyleCnt="5"/>
      <dgm:spPr/>
      <dgm:t>
        <a:bodyPr/>
        <a:lstStyle/>
        <a:p>
          <a:endParaRPr lang="fr-FR"/>
        </a:p>
      </dgm:t>
    </dgm:pt>
  </dgm:ptLst>
  <dgm:cxnLst>
    <dgm:cxn modelId="{3B0F8F61-E751-7C42-8DED-271D06E97CF4}" type="presOf" srcId="{7546D739-0178-4A37-A6FB-F8D221737C1A}" destId="{63378E4A-8906-458B-9BC6-9DA4C471DC9C}" srcOrd="0" destOrd="0" presId="urn:microsoft.com/office/officeart/2005/8/layout/cycle1"/>
    <dgm:cxn modelId="{76E70D8D-250D-754B-907A-636B6801DE2C}" type="presOf" srcId="{1C3FBDF9-6E2E-4A68-9ECB-E88EEDF68F6A}" destId="{46AC65C1-F988-472D-A257-4CC0CA0F273F}" srcOrd="0" destOrd="0" presId="urn:microsoft.com/office/officeart/2005/8/layout/cycle1"/>
    <dgm:cxn modelId="{DD765030-81F0-4842-B1CB-2B72F94C8B11}" srcId="{7BED4DA4-93DA-494E-A892-AE46732632AD}" destId="{F09AC2C6-87FA-45E8-8710-D6111443A6AC}" srcOrd="3" destOrd="0" parTransId="{6D7A77FA-5C46-4306-A709-3591A6F1746E}" sibTransId="{91DE5CD4-03FB-424C-8B7A-469231A010B5}"/>
    <dgm:cxn modelId="{A36F9B6A-3B29-BC4F-B97F-3478BADB1A85}" type="presOf" srcId="{D17BFCF4-A4BB-409D-AFFE-748D7FEB14C7}" destId="{6C227A6A-F077-48A2-9DBF-DBC4315243C5}" srcOrd="0" destOrd="0" presId="urn:microsoft.com/office/officeart/2005/8/layout/cycle1"/>
    <dgm:cxn modelId="{74526EE6-80E7-5E4A-8C00-E80F29391920}" type="presOf" srcId="{F09AC2C6-87FA-45E8-8710-D6111443A6AC}" destId="{07F2B472-82B7-457F-925F-91DB9C37F303}" srcOrd="0" destOrd="0" presId="urn:microsoft.com/office/officeart/2005/8/layout/cycle1"/>
    <dgm:cxn modelId="{D442E22F-731B-3447-BDF6-D963D90278D8}" type="presOf" srcId="{A572FA1D-66D6-4E67-8DBA-EA1F333C5B6F}" destId="{06A3B69D-71E4-4696-AEC8-CAD518F2C558}" srcOrd="0" destOrd="0" presId="urn:microsoft.com/office/officeart/2005/8/layout/cycle1"/>
    <dgm:cxn modelId="{8BAEC7B7-8138-41E2-A4AC-EDE8F533A2E8}" srcId="{7BED4DA4-93DA-494E-A892-AE46732632AD}" destId="{A8FCC96C-9DB7-49F6-841F-51E3579B2FFB}" srcOrd="1" destOrd="0" parTransId="{3440AAD2-01BC-48D4-AA66-5C5994BA58D0}" sibTransId="{C1155459-C554-4AB9-8308-029C6546EB7B}"/>
    <dgm:cxn modelId="{DE53A0E7-D989-B34E-9D33-5C5EE3D547F6}" type="presOf" srcId="{A8FCC96C-9DB7-49F6-841F-51E3579B2FFB}" destId="{880D2F62-4D0C-408D-BA18-F5DB8007662A}" srcOrd="0" destOrd="0" presId="urn:microsoft.com/office/officeart/2005/8/layout/cycle1"/>
    <dgm:cxn modelId="{BB037C1C-F911-4C15-9373-FEA8EDD7F5CE}" srcId="{7BED4DA4-93DA-494E-A892-AE46732632AD}" destId="{1C3FBDF9-6E2E-4A68-9ECB-E88EEDF68F6A}" srcOrd="0" destOrd="0" parTransId="{7A12912C-4694-4E3F-B5C4-3E6AF49E04FD}" sibTransId="{D17BFCF4-A4BB-409D-AFFE-748D7FEB14C7}"/>
    <dgm:cxn modelId="{F803AF6A-0A91-0A46-B846-07310DCA562A}" type="presOf" srcId="{39CA1998-A045-49DE-8B4C-33DD29C2D707}" destId="{1E2BF349-EABC-4110-B907-43A2E9CCC35B}" srcOrd="0" destOrd="0" presId="urn:microsoft.com/office/officeart/2005/8/layout/cycle1"/>
    <dgm:cxn modelId="{47AD4B33-C316-F247-9243-F9BEFA6BDEAF}" type="presOf" srcId="{7BED4DA4-93DA-494E-A892-AE46732632AD}" destId="{71DB3D63-B476-4C68-BEC7-F80E8C7ADF04}" srcOrd="0" destOrd="0" presId="urn:microsoft.com/office/officeart/2005/8/layout/cycle1"/>
    <dgm:cxn modelId="{ADB5C8E3-8AFC-1D4E-A8A4-00B11CE0B005}" type="presOf" srcId="{C1155459-C554-4AB9-8308-029C6546EB7B}" destId="{2AC893F1-1162-4B58-8F08-75EF8A726C42}" srcOrd="0" destOrd="0" presId="urn:microsoft.com/office/officeart/2005/8/layout/cycle1"/>
    <dgm:cxn modelId="{CA72D196-8427-4E93-A658-B65E2F5AD4B1}" srcId="{7BED4DA4-93DA-494E-A892-AE46732632AD}" destId="{39CA1998-A045-49DE-8B4C-33DD29C2D707}" srcOrd="2" destOrd="0" parTransId="{9B881002-BA2C-4437-90A3-EC3F95DB53BA}" sibTransId="{7546D739-0178-4A37-A6FB-F8D221737C1A}"/>
    <dgm:cxn modelId="{5283B5E4-8E6B-2044-83EB-80C891E72B30}" type="presOf" srcId="{91DE5CD4-03FB-424C-8B7A-469231A010B5}" destId="{B105AD37-D5F3-4C2A-972F-AD1B1CB1AD89}" srcOrd="0" destOrd="0" presId="urn:microsoft.com/office/officeart/2005/8/layout/cycle1"/>
    <dgm:cxn modelId="{C9043CF3-4465-46C2-8D4A-2C98E974E815}" srcId="{7BED4DA4-93DA-494E-A892-AE46732632AD}" destId="{C8D1EEFC-2E58-4F8B-B209-17DBF631DE69}" srcOrd="4" destOrd="0" parTransId="{3B83150C-79D4-4454-98ED-4055F958E4BD}" sibTransId="{A572FA1D-66D6-4E67-8DBA-EA1F333C5B6F}"/>
    <dgm:cxn modelId="{F8A742C2-B4B9-6E46-99A8-DD3D208B7959}" type="presOf" srcId="{C8D1EEFC-2E58-4F8B-B209-17DBF631DE69}" destId="{736CE977-EA8A-4A4F-941C-E4F504E098C4}" srcOrd="0" destOrd="0" presId="urn:microsoft.com/office/officeart/2005/8/layout/cycle1"/>
    <dgm:cxn modelId="{42B3582F-ADB1-974B-BE56-9AA1CE490595}" type="presParOf" srcId="{71DB3D63-B476-4C68-BEC7-F80E8C7ADF04}" destId="{1F727A35-31B7-4465-A809-42E8BD252B54}" srcOrd="0" destOrd="0" presId="urn:microsoft.com/office/officeart/2005/8/layout/cycle1"/>
    <dgm:cxn modelId="{B89BEB83-6024-F445-B549-26D0DE52EF52}" type="presParOf" srcId="{71DB3D63-B476-4C68-BEC7-F80E8C7ADF04}" destId="{46AC65C1-F988-472D-A257-4CC0CA0F273F}" srcOrd="1" destOrd="0" presId="urn:microsoft.com/office/officeart/2005/8/layout/cycle1"/>
    <dgm:cxn modelId="{06A503A9-6435-C342-A3C2-EF9566F85F38}" type="presParOf" srcId="{71DB3D63-B476-4C68-BEC7-F80E8C7ADF04}" destId="{6C227A6A-F077-48A2-9DBF-DBC4315243C5}" srcOrd="2" destOrd="0" presId="urn:microsoft.com/office/officeart/2005/8/layout/cycle1"/>
    <dgm:cxn modelId="{FE94F540-9933-154A-A54D-428C2DA73384}" type="presParOf" srcId="{71DB3D63-B476-4C68-BEC7-F80E8C7ADF04}" destId="{18828E24-D692-49A4-81E2-0363E9ABF1BF}" srcOrd="3" destOrd="0" presId="urn:microsoft.com/office/officeart/2005/8/layout/cycle1"/>
    <dgm:cxn modelId="{AABE1BFA-8F4C-8F42-BBBE-BCB00DED7BA0}" type="presParOf" srcId="{71DB3D63-B476-4C68-BEC7-F80E8C7ADF04}" destId="{880D2F62-4D0C-408D-BA18-F5DB8007662A}" srcOrd="4" destOrd="0" presId="urn:microsoft.com/office/officeart/2005/8/layout/cycle1"/>
    <dgm:cxn modelId="{1964683E-96D2-1046-9F59-23B6DE9A52B5}" type="presParOf" srcId="{71DB3D63-B476-4C68-BEC7-F80E8C7ADF04}" destId="{2AC893F1-1162-4B58-8F08-75EF8A726C42}" srcOrd="5" destOrd="0" presId="urn:microsoft.com/office/officeart/2005/8/layout/cycle1"/>
    <dgm:cxn modelId="{B2A1E734-EF6F-F04D-A8AA-5086F3BFDDB3}" type="presParOf" srcId="{71DB3D63-B476-4C68-BEC7-F80E8C7ADF04}" destId="{7B27A313-3F17-4FF4-9F53-A785DF0E9ECB}" srcOrd="6" destOrd="0" presId="urn:microsoft.com/office/officeart/2005/8/layout/cycle1"/>
    <dgm:cxn modelId="{491D2E34-8D4D-684A-A13F-1DB57716FB87}" type="presParOf" srcId="{71DB3D63-B476-4C68-BEC7-F80E8C7ADF04}" destId="{1E2BF349-EABC-4110-B907-43A2E9CCC35B}" srcOrd="7" destOrd="0" presId="urn:microsoft.com/office/officeart/2005/8/layout/cycle1"/>
    <dgm:cxn modelId="{74D41634-3AE5-3B4F-954E-FB5D57616AAF}" type="presParOf" srcId="{71DB3D63-B476-4C68-BEC7-F80E8C7ADF04}" destId="{63378E4A-8906-458B-9BC6-9DA4C471DC9C}" srcOrd="8" destOrd="0" presId="urn:microsoft.com/office/officeart/2005/8/layout/cycle1"/>
    <dgm:cxn modelId="{EA631EF3-4545-0642-9219-D19A5E787977}" type="presParOf" srcId="{71DB3D63-B476-4C68-BEC7-F80E8C7ADF04}" destId="{44919F12-82DF-4A84-B7D9-6AD4FA02B913}" srcOrd="9" destOrd="0" presId="urn:microsoft.com/office/officeart/2005/8/layout/cycle1"/>
    <dgm:cxn modelId="{37032459-6265-CE4A-A2E2-45EEC2150963}" type="presParOf" srcId="{71DB3D63-B476-4C68-BEC7-F80E8C7ADF04}" destId="{07F2B472-82B7-457F-925F-91DB9C37F303}" srcOrd="10" destOrd="0" presId="urn:microsoft.com/office/officeart/2005/8/layout/cycle1"/>
    <dgm:cxn modelId="{4F8C3EA8-0E6F-B346-BAAC-ADF041CD258C}" type="presParOf" srcId="{71DB3D63-B476-4C68-BEC7-F80E8C7ADF04}" destId="{B105AD37-D5F3-4C2A-972F-AD1B1CB1AD89}" srcOrd="11" destOrd="0" presId="urn:microsoft.com/office/officeart/2005/8/layout/cycle1"/>
    <dgm:cxn modelId="{35F2EBC3-4BE7-EC4C-B235-C77D65EC940B}" type="presParOf" srcId="{71DB3D63-B476-4C68-BEC7-F80E8C7ADF04}" destId="{851BC475-3D15-43A3-BA6A-8879592944E2}" srcOrd="12" destOrd="0" presId="urn:microsoft.com/office/officeart/2005/8/layout/cycle1"/>
    <dgm:cxn modelId="{435AE45E-8FDA-3842-B0E5-A0A4F0DB63CC}" type="presParOf" srcId="{71DB3D63-B476-4C68-BEC7-F80E8C7ADF04}" destId="{736CE977-EA8A-4A4F-941C-E4F504E098C4}" srcOrd="13" destOrd="0" presId="urn:microsoft.com/office/officeart/2005/8/layout/cycle1"/>
    <dgm:cxn modelId="{D970F566-AA6D-5943-9EE0-AF71BA9AD47A}" type="presParOf" srcId="{71DB3D63-B476-4C68-BEC7-F80E8C7ADF04}" destId="{06A3B69D-71E4-4696-AEC8-CAD518F2C558}"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C65C1-F988-472D-A257-4CC0CA0F273F}">
      <dsp:nvSpPr>
        <dsp:cNvPr id="0" name=""/>
        <dsp:cNvSpPr/>
      </dsp:nvSpPr>
      <dsp:spPr>
        <a:xfrm>
          <a:off x="4431074" y="399738"/>
          <a:ext cx="1845424" cy="648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rtl="0" eaLnBrk="1" latinLnBrk="0">
            <a:lnSpc>
              <a:spcPct val="90000"/>
            </a:lnSpc>
            <a:spcBef>
              <a:spcPct val="0"/>
            </a:spcBef>
            <a:spcAft>
              <a:spcPts val="0"/>
            </a:spcAft>
          </a:pPr>
          <a:r>
            <a:rPr lang="en-GB" sz="1600" kern="1200" dirty="0" smtClean="0"/>
            <a:t>2. </a:t>
          </a:r>
        </a:p>
        <a:p>
          <a:pPr lvl="0" algn="ctr" defTabSz="711200" rtl="0" eaLnBrk="1" latinLnBrk="0">
            <a:lnSpc>
              <a:spcPct val="90000"/>
            </a:lnSpc>
            <a:spcBef>
              <a:spcPct val="0"/>
            </a:spcBef>
            <a:spcAft>
              <a:spcPts val="0"/>
            </a:spcAft>
          </a:pPr>
          <a:r>
            <a:rPr lang="en-GB" sz="1600" kern="1200" dirty="0" smtClean="0"/>
            <a:t>UNDERSTANDING THE EARTH</a:t>
          </a:r>
          <a:endParaRPr lang="fr-FR" sz="1600" kern="1200" dirty="0" smtClean="0"/>
        </a:p>
      </dsp:txBody>
      <dsp:txXfrm>
        <a:off x="4431074" y="399738"/>
        <a:ext cx="1845424" cy="648961"/>
      </dsp:txXfrm>
    </dsp:sp>
    <dsp:sp modelId="{6C227A6A-F077-48A2-9DBF-DBC4315243C5}">
      <dsp:nvSpPr>
        <dsp:cNvPr id="0" name=""/>
        <dsp:cNvSpPr/>
      </dsp:nvSpPr>
      <dsp:spPr>
        <a:xfrm>
          <a:off x="2047847" y="111278"/>
          <a:ext cx="4345409" cy="4345409"/>
        </a:xfrm>
        <a:prstGeom prst="circularArrow">
          <a:avLst>
            <a:gd name="adj1" fmla="val 5199"/>
            <a:gd name="adj2" fmla="val 335807"/>
            <a:gd name="adj3" fmla="val 64957"/>
            <a:gd name="adj4" fmla="val 19209288"/>
            <a:gd name="adj5" fmla="val 6065"/>
          </a:avLst>
        </a:prstGeom>
        <a:gradFill rotWithShape="0">
          <a:gsLst>
            <a:gs pos="0">
              <a:schemeClr val="accent1">
                <a:hueOff val="0"/>
                <a:satOff val="0"/>
                <a:lumOff val="0"/>
                <a:alphaOff val="0"/>
                <a:shade val="40000"/>
                <a:satMod val="130000"/>
                <a:lumMod val="80000"/>
              </a:schemeClr>
            </a:gs>
            <a:gs pos="80000">
              <a:schemeClr val="accent1">
                <a:hueOff val="0"/>
                <a:satOff val="0"/>
                <a:lumOff val="0"/>
                <a:alphaOff val="0"/>
                <a:shade val="90000"/>
                <a:satMod val="130000"/>
              </a:schemeClr>
            </a:gs>
            <a:gs pos="100000">
              <a:schemeClr val="accent1">
                <a:hueOff val="0"/>
                <a:satOff val="0"/>
                <a:lumOff val="0"/>
                <a:alphaOff val="0"/>
                <a:shade val="94000"/>
                <a:satMod val="135000"/>
              </a:schemeClr>
            </a:gs>
          </a:gsLst>
          <a:lin ang="16200000" scaled="0"/>
        </a:gradFill>
        <a:ln>
          <a:noFill/>
        </a:ln>
        <a:effectLst>
          <a:outerShdw blurRad="114300" dist="25400" sx="103000" sy="103000" algn="ctr" rotWithShape="0">
            <a:srgbClr val="4B4B4B">
              <a:alpha val="50000"/>
            </a:srgbClr>
          </a:outerShdw>
          <a:reflection blurRad="38100" stA="80000" endPos="50000" dist="38100" dir="5400000" sy="-100000" rotWithShape="0"/>
        </a:effectLst>
        <a:scene3d>
          <a:camera prst="orthographicFront">
            <a:rot lat="0" lon="0" rev="0"/>
          </a:camera>
          <a:lightRig rig="balanced" dir="t">
            <a:rot lat="0" lon="0" rev="1200000"/>
          </a:lightRig>
        </a:scene3d>
        <a:sp3d>
          <a:bevelT w="12700" h="25400"/>
        </a:sp3d>
      </dsp:spPr>
      <dsp:style>
        <a:lnRef idx="0">
          <a:scrgbClr r="0" g="0" b="0"/>
        </a:lnRef>
        <a:fillRef idx="3">
          <a:scrgbClr r="0" g="0" b="0"/>
        </a:fillRef>
        <a:effectRef idx="3">
          <a:scrgbClr r="0" g="0" b="0"/>
        </a:effectRef>
        <a:fontRef idx="minor">
          <a:schemeClr val="lt1"/>
        </a:fontRef>
      </dsp:style>
    </dsp:sp>
    <dsp:sp modelId="{880D2F62-4D0C-408D-BA18-F5DB8007662A}">
      <dsp:nvSpPr>
        <dsp:cNvPr id="0" name=""/>
        <dsp:cNvSpPr/>
      </dsp:nvSpPr>
      <dsp:spPr>
        <a:xfrm>
          <a:off x="5137754" y="2508233"/>
          <a:ext cx="1832819" cy="743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rtl="0" eaLnBrk="1" latinLnBrk="0">
            <a:lnSpc>
              <a:spcPct val="90000"/>
            </a:lnSpc>
            <a:spcBef>
              <a:spcPct val="0"/>
            </a:spcBef>
            <a:spcAft>
              <a:spcPct val="35000"/>
            </a:spcAft>
          </a:pPr>
          <a:r>
            <a:rPr lang="en-GB" sz="1600" kern="1200" dirty="0" smtClean="0"/>
            <a:t>3. </a:t>
          </a:r>
        </a:p>
        <a:p>
          <a:pPr lvl="0" algn="ctr" defTabSz="711200" rtl="0" eaLnBrk="1" latinLnBrk="0">
            <a:lnSpc>
              <a:spcPct val="90000"/>
            </a:lnSpc>
            <a:spcBef>
              <a:spcPct val="0"/>
            </a:spcBef>
            <a:spcAft>
              <a:spcPct val="35000"/>
            </a:spcAft>
          </a:pPr>
          <a:r>
            <a:rPr lang="en-GB" sz="1600" kern="1200" dirty="0" smtClean="0"/>
            <a:t>UNDESTANDING THE OCEANS</a:t>
          </a:r>
          <a:endParaRPr lang="fr-FR" sz="1600" kern="1200" dirty="0" smtClean="0"/>
        </a:p>
      </dsp:txBody>
      <dsp:txXfrm>
        <a:off x="5137754" y="2508233"/>
        <a:ext cx="1832819" cy="743053"/>
      </dsp:txXfrm>
    </dsp:sp>
    <dsp:sp modelId="{2AC893F1-1162-4B58-8F08-75EF8A726C42}">
      <dsp:nvSpPr>
        <dsp:cNvPr id="0" name=""/>
        <dsp:cNvSpPr/>
      </dsp:nvSpPr>
      <dsp:spPr>
        <a:xfrm>
          <a:off x="1946688" y="311752"/>
          <a:ext cx="4345409" cy="4345409"/>
        </a:xfrm>
        <a:prstGeom prst="circularArrow">
          <a:avLst>
            <a:gd name="adj1" fmla="val 5199"/>
            <a:gd name="adj2" fmla="val 335807"/>
            <a:gd name="adj3" fmla="val 2765271"/>
            <a:gd name="adj4" fmla="val 1406213"/>
            <a:gd name="adj5" fmla="val 6065"/>
          </a:avLst>
        </a:prstGeom>
        <a:gradFill rotWithShape="0">
          <a:gsLst>
            <a:gs pos="0">
              <a:schemeClr val="accent1">
                <a:hueOff val="0"/>
                <a:satOff val="0"/>
                <a:lumOff val="0"/>
                <a:alphaOff val="0"/>
                <a:shade val="40000"/>
                <a:satMod val="130000"/>
                <a:lumMod val="80000"/>
              </a:schemeClr>
            </a:gs>
            <a:gs pos="80000">
              <a:schemeClr val="accent1">
                <a:hueOff val="0"/>
                <a:satOff val="0"/>
                <a:lumOff val="0"/>
                <a:alphaOff val="0"/>
                <a:shade val="90000"/>
                <a:satMod val="130000"/>
              </a:schemeClr>
            </a:gs>
            <a:gs pos="100000">
              <a:schemeClr val="accent1">
                <a:hueOff val="0"/>
                <a:satOff val="0"/>
                <a:lumOff val="0"/>
                <a:alphaOff val="0"/>
                <a:shade val="94000"/>
                <a:satMod val="135000"/>
              </a:schemeClr>
            </a:gs>
          </a:gsLst>
          <a:lin ang="16200000" scaled="0"/>
        </a:gradFill>
        <a:ln>
          <a:noFill/>
        </a:ln>
        <a:effectLst>
          <a:outerShdw blurRad="114300" dist="25400" sx="103000" sy="103000" algn="ctr" rotWithShape="0">
            <a:srgbClr val="4B4B4B">
              <a:alpha val="50000"/>
            </a:srgbClr>
          </a:outerShdw>
          <a:reflection blurRad="38100" stA="80000" endPos="50000" dist="38100" dir="5400000" sy="-100000" rotWithShape="0"/>
        </a:effectLst>
        <a:scene3d>
          <a:camera prst="orthographicFront">
            <a:rot lat="0" lon="0" rev="0"/>
          </a:camera>
          <a:lightRig rig="balanced" dir="t">
            <a:rot lat="0" lon="0" rev="1200000"/>
          </a:lightRig>
        </a:scene3d>
        <a:sp3d>
          <a:bevelT w="12700" h="25400"/>
        </a:sp3d>
      </dsp:spPr>
      <dsp:style>
        <a:lnRef idx="0">
          <a:scrgbClr r="0" g="0" b="0"/>
        </a:lnRef>
        <a:fillRef idx="3">
          <a:scrgbClr r="0" g="0" b="0"/>
        </a:fillRef>
        <a:effectRef idx="3">
          <a:scrgbClr r="0" g="0" b="0"/>
        </a:effectRef>
        <a:fontRef idx="minor">
          <a:schemeClr val="lt1"/>
        </a:fontRef>
      </dsp:style>
    </dsp:sp>
    <dsp:sp modelId="{1E2BF349-EABC-4110-B907-43A2E9CCC35B}">
      <dsp:nvSpPr>
        <dsp:cNvPr id="0" name=""/>
        <dsp:cNvSpPr/>
      </dsp:nvSpPr>
      <dsp:spPr>
        <a:xfrm>
          <a:off x="3214900" y="3960445"/>
          <a:ext cx="2099816" cy="71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rtl="0" eaLnBrk="1" latinLnBrk="0">
            <a:lnSpc>
              <a:spcPct val="90000"/>
            </a:lnSpc>
            <a:spcBef>
              <a:spcPct val="0"/>
            </a:spcBef>
            <a:spcAft>
              <a:spcPct val="35000"/>
            </a:spcAft>
          </a:pPr>
          <a:r>
            <a:rPr lang="en-GB" sz="1600" kern="1200" dirty="0" smtClean="0"/>
            <a:t>4. UNDERSTANDING EARTHQUAKES</a:t>
          </a:r>
          <a:endParaRPr lang="fr-FR" sz="1600" kern="1200" dirty="0" smtClean="0"/>
        </a:p>
      </dsp:txBody>
      <dsp:txXfrm>
        <a:off x="3214900" y="3960445"/>
        <a:ext cx="2099816" cy="711670"/>
      </dsp:txXfrm>
    </dsp:sp>
    <dsp:sp modelId="{63378E4A-8906-458B-9BC6-9DA4C471DC9C}">
      <dsp:nvSpPr>
        <dsp:cNvPr id="0" name=""/>
        <dsp:cNvSpPr/>
      </dsp:nvSpPr>
      <dsp:spPr>
        <a:xfrm>
          <a:off x="1829105" y="46207"/>
          <a:ext cx="4885935" cy="4784165"/>
        </a:xfrm>
        <a:prstGeom prst="circularArrow">
          <a:avLst>
            <a:gd name="adj1" fmla="val 5199"/>
            <a:gd name="adj2" fmla="val 335807"/>
            <a:gd name="adj3" fmla="val 8850797"/>
            <a:gd name="adj4" fmla="val 7395164"/>
            <a:gd name="adj5" fmla="val 6065"/>
          </a:avLst>
        </a:prstGeom>
        <a:gradFill rotWithShape="0">
          <a:gsLst>
            <a:gs pos="0">
              <a:schemeClr val="accent1">
                <a:hueOff val="0"/>
                <a:satOff val="0"/>
                <a:lumOff val="0"/>
                <a:alphaOff val="0"/>
                <a:shade val="40000"/>
                <a:satMod val="130000"/>
                <a:lumMod val="80000"/>
              </a:schemeClr>
            </a:gs>
            <a:gs pos="80000">
              <a:schemeClr val="accent1">
                <a:hueOff val="0"/>
                <a:satOff val="0"/>
                <a:lumOff val="0"/>
                <a:alphaOff val="0"/>
                <a:shade val="90000"/>
                <a:satMod val="130000"/>
              </a:schemeClr>
            </a:gs>
            <a:gs pos="100000">
              <a:schemeClr val="accent1">
                <a:hueOff val="0"/>
                <a:satOff val="0"/>
                <a:lumOff val="0"/>
                <a:alphaOff val="0"/>
                <a:shade val="94000"/>
                <a:satMod val="135000"/>
              </a:schemeClr>
            </a:gs>
          </a:gsLst>
          <a:lin ang="16200000" scaled="0"/>
        </a:gradFill>
        <a:ln>
          <a:noFill/>
        </a:ln>
        <a:effectLst>
          <a:outerShdw blurRad="114300" dist="25400" sx="103000" sy="103000" algn="ctr" rotWithShape="0">
            <a:srgbClr val="4B4B4B">
              <a:alpha val="50000"/>
            </a:srgbClr>
          </a:outerShdw>
          <a:reflection blurRad="38100" stA="80000" endPos="50000" dist="38100" dir="5400000" sy="-100000" rotWithShape="0"/>
        </a:effectLst>
        <a:scene3d>
          <a:camera prst="orthographicFront">
            <a:rot lat="0" lon="0" rev="0"/>
          </a:camera>
          <a:lightRig rig="balanced" dir="t">
            <a:rot lat="0" lon="0" rev="1200000"/>
          </a:lightRig>
        </a:scene3d>
        <a:sp3d>
          <a:bevelT w="12700" h="25400"/>
        </a:sp3d>
      </dsp:spPr>
      <dsp:style>
        <a:lnRef idx="0">
          <a:scrgbClr r="0" g="0" b="0"/>
        </a:lnRef>
        <a:fillRef idx="3">
          <a:scrgbClr r="0" g="0" b="0"/>
        </a:fillRef>
        <a:effectRef idx="3">
          <a:scrgbClr r="0" g="0" b="0"/>
        </a:effectRef>
        <a:fontRef idx="minor">
          <a:schemeClr val="lt1"/>
        </a:fontRef>
      </dsp:style>
    </dsp:sp>
    <dsp:sp modelId="{07F2B472-82B7-457F-925F-91DB9C37F303}">
      <dsp:nvSpPr>
        <dsp:cNvPr id="0" name=""/>
        <dsp:cNvSpPr/>
      </dsp:nvSpPr>
      <dsp:spPr>
        <a:xfrm>
          <a:off x="1342146" y="2567216"/>
          <a:ext cx="2065328" cy="743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rtl="0" eaLnBrk="1" latinLnBrk="0">
            <a:lnSpc>
              <a:spcPct val="90000"/>
            </a:lnSpc>
            <a:spcBef>
              <a:spcPct val="0"/>
            </a:spcBef>
            <a:spcAft>
              <a:spcPct val="35000"/>
            </a:spcAft>
          </a:pPr>
          <a:r>
            <a:rPr lang="en-GB" sz="1600" kern="1200" dirty="0" smtClean="0"/>
            <a:t>5.  </a:t>
          </a:r>
        </a:p>
        <a:p>
          <a:pPr lvl="0" algn="ctr" defTabSz="711200" rtl="0" eaLnBrk="1" latinLnBrk="0">
            <a:lnSpc>
              <a:spcPct val="90000"/>
            </a:lnSpc>
            <a:spcBef>
              <a:spcPct val="0"/>
            </a:spcBef>
            <a:spcAft>
              <a:spcPct val="35000"/>
            </a:spcAft>
          </a:pPr>
          <a:r>
            <a:rPr lang="en-GB" sz="1600" kern="1200" dirty="0" smtClean="0"/>
            <a:t>UNDERSTANDING BIODIVERSITY</a:t>
          </a:r>
          <a:endParaRPr lang="fr-FR" sz="1600" kern="1200" dirty="0" smtClean="0"/>
        </a:p>
      </dsp:txBody>
      <dsp:txXfrm>
        <a:off x="1342146" y="2567216"/>
        <a:ext cx="2065328" cy="743053"/>
      </dsp:txXfrm>
    </dsp:sp>
    <dsp:sp modelId="{B105AD37-D5F3-4C2A-972F-AD1B1CB1AD89}">
      <dsp:nvSpPr>
        <dsp:cNvPr id="0" name=""/>
        <dsp:cNvSpPr/>
      </dsp:nvSpPr>
      <dsp:spPr>
        <a:xfrm>
          <a:off x="2021758" y="144979"/>
          <a:ext cx="4345409" cy="4345409"/>
        </a:xfrm>
        <a:prstGeom prst="circularArrow">
          <a:avLst>
            <a:gd name="adj1" fmla="val 5199"/>
            <a:gd name="adj2" fmla="val 335807"/>
            <a:gd name="adj3" fmla="val 12766864"/>
            <a:gd name="adj4" fmla="val 10353811"/>
            <a:gd name="adj5" fmla="val 6065"/>
          </a:avLst>
        </a:prstGeom>
        <a:gradFill rotWithShape="0">
          <a:gsLst>
            <a:gs pos="0">
              <a:schemeClr val="accent1">
                <a:hueOff val="0"/>
                <a:satOff val="0"/>
                <a:lumOff val="0"/>
                <a:alphaOff val="0"/>
                <a:shade val="40000"/>
                <a:satMod val="130000"/>
                <a:lumMod val="80000"/>
              </a:schemeClr>
            </a:gs>
            <a:gs pos="80000">
              <a:schemeClr val="accent1">
                <a:hueOff val="0"/>
                <a:satOff val="0"/>
                <a:lumOff val="0"/>
                <a:alphaOff val="0"/>
                <a:shade val="90000"/>
                <a:satMod val="130000"/>
              </a:schemeClr>
            </a:gs>
            <a:gs pos="100000">
              <a:schemeClr val="accent1">
                <a:hueOff val="0"/>
                <a:satOff val="0"/>
                <a:lumOff val="0"/>
                <a:alphaOff val="0"/>
                <a:shade val="94000"/>
                <a:satMod val="135000"/>
              </a:schemeClr>
            </a:gs>
          </a:gsLst>
          <a:lin ang="16200000" scaled="0"/>
        </a:gradFill>
        <a:ln>
          <a:noFill/>
        </a:ln>
        <a:effectLst>
          <a:outerShdw blurRad="114300" dist="25400" sx="103000" sy="103000" algn="ctr" rotWithShape="0">
            <a:srgbClr val="4B4B4B">
              <a:alpha val="50000"/>
            </a:srgbClr>
          </a:outerShdw>
          <a:reflection blurRad="38100" stA="80000" endPos="50000" dist="38100" dir="5400000" sy="-100000" rotWithShape="0"/>
        </a:effectLst>
        <a:scene3d>
          <a:camera prst="orthographicFront">
            <a:rot lat="0" lon="0" rev="0"/>
          </a:camera>
          <a:lightRig rig="balanced" dir="t">
            <a:rot lat="0" lon="0" rev="1200000"/>
          </a:lightRig>
        </a:scene3d>
        <a:sp3d>
          <a:bevelT w="12700" h="25400"/>
        </a:sp3d>
      </dsp:spPr>
      <dsp:style>
        <a:lnRef idx="0">
          <a:scrgbClr r="0" g="0" b="0"/>
        </a:lnRef>
        <a:fillRef idx="3">
          <a:scrgbClr r="0" g="0" b="0"/>
        </a:fillRef>
        <a:effectRef idx="3">
          <a:scrgbClr r="0" g="0" b="0"/>
        </a:effectRef>
        <a:fontRef idx="minor">
          <a:schemeClr val="lt1"/>
        </a:fontRef>
      </dsp:style>
    </dsp:sp>
    <dsp:sp modelId="{736CE977-EA8A-4A4F-941C-E4F504E098C4}">
      <dsp:nvSpPr>
        <dsp:cNvPr id="0" name=""/>
        <dsp:cNvSpPr/>
      </dsp:nvSpPr>
      <dsp:spPr>
        <a:xfrm>
          <a:off x="1986371" y="327727"/>
          <a:ext cx="2201890" cy="792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rtl="0" eaLnBrk="1" latinLnBrk="0">
            <a:lnSpc>
              <a:spcPct val="90000"/>
            </a:lnSpc>
            <a:spcBef>
              <a:spcPct val="0"/>
            </a:spcBef>
            <a:spcAft>
              <a:spcPts val="0"/>
            </a:spcAft>
          </a:pPr>
          <a:r>
            <a:rPr lang="en-GB" sz="1600" kern="1200" dirty="0" smtClean="0"/>
            <a:t>1. </a:t>
          </a:r>
        </a:p>
        <a:p>
          <a:pPr lvl="0" algn="ctr" defTabSz="711200" rtl="0" eaLnBrk="1" latinLnBrk="0">
            <a:lnSpc>
              <a:spcPct val="90000"/>
            </a:lnSpc>
            <a:spcBef>
              <a:spcPct val="0"/>
            </a:spcBef>
            <a:spcAft>
              <a:spcPts val="0"/>
            </a:spcAft>
          </a:pPr>
          <a:r>
            <a:rPr lang="en-GB" sz="1600" kern="1200" dirty="0" smtClean="0"/>
            <a:t>UNDERSTANDING </a:t>
          </a:r>
        </a:p>
        <a:p>
          <a:pPr lvl="0" algn="ctr" defTabSz="711200" rtl="0" eaLnBrk="1" latinLnBrk="0">
            <a:lnSpc>
              <a:spcPct val="90000"/>
            </a:lnSpc>
            <a:spcBef>
              <a:spcPct val="0"/>
            </a:spcBef>
            <a:spcAft>
              <a:spcPts val="0"/>
            </a:spcAft>
          </a:pPr>
          <a:r>
            <a:rPr lang="en-GB" sz="1600" kern="1200" dirty="0" smtClean="0"/>
            <a:t>THE ATMOSPHERE</a:t>
          </a:r>
          <a:endParaRPr lang="fr-FR" sz="1600" kern="1200" dirty="0" smtClean="0"/>
        </a:p>
      </dsp:txBody>
      <dsp:txXfrm>
        <a:off x="1986371" y="327727"/>
        <a:ext cx="2201890" cy="792984"/>
      </dsp:txXfrm>
    </dsp:sp>
    <dsp:sp modelId="{06A3B69D-71E4-4696-AEC8-CAD518F2C558}">
      <dsp:nvSpPr>
        <dsp:cNvPr id="0" name=""/>
        <dsp:cNvSpPr/>
      </dsp:nvSpPr>
      <dsp:spPr>
        <a:xfrm>
          <a:off x="2047847" y="111278"/>
          <a:ext cx="4345409" cy="4345409"/>
        </a:xfrm>
        <a:prstGeom prst="circularArrow">
          <a:avLst>
            <a:gd name="adj1" fmla="val 5199"/>
            <a:gd name="adj2" fmla="val 335807"/>
            <a:gd name="adj3" fmla="val 16597778"/>
            <a:gd name="adj4" fmla="val 16142422"/>
            <a:gd name="adj5" fmla="val 6065"/>
          </a:avLst>
        </a:prstGeom>
        <a:gradFill rotWithShape="0">
          <a:gsLst>
            <a:gs pos="0">
              <a:schemeClr val="accent1">
                <a:hueOff val="0"/>
                <a:satOff val="0"/>
                <a:lumOff val="0"/>
                <a:alphaOff val="0"/>
                <a:shade val="40000"/>
                <a:satMod val="130000"/>
                <a:lumMod val="80000"/>
              </a:schemeClr>
            </a:gs>
            <a:gs pos="80000">
              <a:schemeClr val="accent1">
                <a:hueOff val="0"/>
                <a:satOff val="0"/>
                <a:lumOff val="0"/>
                <a:alphaOff val="0"/>
                <a:shade val="90000"/>
                <a:satMod val="130000"/>
              </a:schemeClr>
            </a:gs>
            <a:gs pos="100000">
              <a:schemeClr val="accent1">
                <a:hueOff val="0"/>
                <a:satOff val="0"/>
                <a:lumOff val="0"/>
                <a:alphaOff val="0"/>
                <a:shade val="94000"/>
                <a:satMod val="135000"/>
              </a:schemeClr>
            </a:gs>
          </a:gsLst>
          <a:lin ang="16200000" scaled="0"/>
        </a:gradFill>
        <a:ln>
          <a:noFill/>
        </a:ln>
        <a:effectLst>
          <a:outerShdw blurRad="114300" dist="25400" sx="103000" sy="103000" algn="ctr" rotWithShape="0">
            <a:srgbClr val="4B4B4B">
              <a:alpha val="50000"/>
            </a:srgbClr>
          </a:outerShdw>
          <a:reflection blurRad="38100" stA="80000" endPos="50000" dist="38100" dir="5400000" sy="-100000" rotWithShape="0"/>
        </a:effectLst>
        <a:scene3d>
          <a:camera prst="orthographicFront">
            <a:rot lat="0" lon="0" rev="0"/>
          </a:camera>
          <a:lightRig rig="balanced" dir="t">
            <a:rot lat="0" lon="0" rev="1200000"/>
          </a:lightRig>
        </a:scene3d>
        <a:sp3d>
          <a:bevelT w="127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fr-FR"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endParaRPr lang="fr-FR" dirty="0"/>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ＭＳ Ｐゴシック" charset="-128"/>
              </a:defRPr>
            </a:lvl1pPr>
          </a:lstStyle>
          <a:p>
            <a:pPr>
              <a:defRPr/>
            </a:pPr>
            <a:endParaRPr lang="fr-FR"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ＭＳ Ｐゴシック" charset="-128"/>
              </a:defRPr>
            </a:lvl1pPr>
          </a:lstStyle>
          <a:p>
            <a:pPr>
              <a:defRPr/>
            </a:pPr>
            <a:fld id="{2576FD68-EA3B-D54D-AFEB-6F036B43D1AA}" type="slidenum">
              <a:rPr lang="fr-FR"/>
              <a:pPr>
                <a:defRPr/>
              </a:pPr>
              <a:t>‹#›</a:t>
            </a:fld>
            <a:endParaRPr lang="fr-FR" dirty="0"/>
          </a:p>
        </p:txBody>
      </p:sp>
    </p:spTree>
    <p:extLst>
      <p:ext uri="{BB962C8B-B14F-4D97-AF65-F5344CB8AC3E}">
        <p14:creationId xmlns:p14="http://schemas.microsoft.com/office/powerpoint/2010/main" val="11809612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www.aspera-eu.org/images/stories/roadmap/SAC-Roadmap-14-7-2011.pdf"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1069566" y="4343400"/>
            <a:ext cx="5029200" cy="4114800"/>
          </a:xfrm>
        </p:spPr>
        <p:txBody>
          <a:bodyPr/>
          <a:lstStyle/>
          <a:p>
            <a:pPr algn="just"/>
            <a:endParaRPr lang="fr-FR" dirty="0"/>
          </a:p>
        </p:txBody>
      </p:sp>
      <p:sp>
        <p:nvSpPr>
          <p:cNvPr id="4" name="Espace réservé du numéro de diapositive 3"/>
          <p:cNvSpPr>
            <a:spLocks noGrp="1"/>
          </p:cNvSpPr>
          <p:nvPr>
            <p:ph type="sldNum" sz="quarter" idx="10"/>
          </p:nvPr>
        </p:nvSpPr>
        <p:spPr/>
        <p:txBody>
          <a:bodyPr/>
          <a:lstStyle/>
          <a:p>
            <a:pPr>
              <a:defRPr/>
            </a:pPr>
            <a:fld id="{2576FD68-EA3B-D54D-AFEB-6F036B43D1AA}" type="slidenum">
              <a:rPr lang="fr-FR" smtClean="0"/>
              <a:pPr>
                <a:defRPr/>
              </a:pPr>
              <a:t>1</a:t>
            </a:fld>
            <a:endParaRPr lang="fr-FR" dirty="0"/>
          </a:p>
        </p:txBody>
      </p:sp>
    </p:spTree>
    <p:extLst>
      <p:ext uri="{BB962C8B-B14F-4D97-AF65-F5344CB8AC3E}">
        <p14:creationId xmlns:p14="http://schemas.microsoft.com/office/powerpoint/2010/main" val="791704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7EAF0B-A5A8-3147-8FFF-B8A4B1E4B401}" type="slidenum">
              <a:rPr lang="fr-FR" sz="1200"/>
              <a:pPr eaLnBrk="1" hangingPunct="1"/>
              <a:t>3</a:t>
            </a:fld>
            <a:endParaRPr lang="fr-FR" sz="1200"/>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lnSpc>
                <a:spcPct val="90000"/>
              </a:lnSpc>
            </a:pPr>
            <a:r>
              <a:rPr lang="en-GB">
                <a:latin typeface="Century Gothic" charset="0"/>
              </a:rPr>
              <a:t>Astroparticle Physics in its study of the cosmos uses the natural environment as a detecting medium. </a:t>
            </a:r>
          </a:p>
          <a:p>
            <a:pPr marL="190500" indent="-190500" eaLnBrk="1" hangingPunct="1">
              <a:lnSpc>
                <a:spcPct val="90000"/>
              </a:lnSpc>
            </a:pPr>
            <a:r>
              <a:rPr lang="en-GB">
                <a:latin typeface="Century Gothic" charset="0"/>
              </a:rPr>
              <a:t>As a result accurate knowledge and monitoring of the properties of this environment is essential. </a:t>
            </a:r>
          </a:p>
          <a:p>
            <a:pPr marL="190500" indent="-190500" eaLnBrk="1" hangingPunct="1">
              <a:lnSpc>
                <a:spcPct val="90000"/>
              </a:lnSpc>
            </a:pPr>
            <a:r>
              <a:rPr lang="en-GB">
                <a:latin typeface="Century Gothic" charset="0"/>
              </a:rPr>
              <a:t>These tasks are usually carried out by scientists in other disciplines – biologists, geologists, oceanographers etc. </a:t>
            </a:r>
          </a:p>
          <a:p>
            <a:pPr marL="190500" indent="-190500" eaLnBrk="1" hangingPunct="1">
              <a:lnSpc>
                <a:spcPct val="90000"/>
              </a:lnSpc>
            </a:pPr>
            <a:r>
              <a:rPr lang="en-GB">
                <a:latin typeface="Century Gothic" charset="0"/>
              </a:rPr>
              <a:t>Thus, by restoring the continuity between the study of the cosmos and the study of our environment, Astroparticle Physicists have been collaborating with scientists in other disciplines. </a:t>
            </a:r>
          </a:p>
          <a:p>
            <a:pPr marL="190500" indent="-190500" eaLnBrk="1" hangingPunct="1">
              <a:lnSpc>
                <a:spcPct val="90000"/>
              </a:lnSpc>
            </a:pPr>
            <a:endParaRPr lang="en-GB">
              <a:latin typeface="Century Gothic" charset="0"/>
            </a:endParaRPr>
          </a:p>
          <a:p>
            <a:pPr marL="190500" indent="-190500" eaLnBrk="1" hangingPunct="1">
              <a:lnSpc>
                <a:spcPct val="90000"/>
              </a:lnSpc>
            </a:pPr>
            <a:r>
              <a:rPr lang="en-GB" b="1">
                <a:latin typeface="Century Gothic" charset="0"/>
              </a:rPr>
              <a:t>ASPERA </a:t>
            </a:r>
            <a:r>
              <a:rPr lang="en-GB">
                <a:latin typeface="Century Gothic" charset="0"/>
              </a:rPr>
              <a:t>has been stressing the strengthening of relations of </a:t>
            </a:r>
            <a:r>
              <a:rPr lang="en-GB" b="1">
                <a:latin typeface="Century Gothic" charset="0"/>
              </a:rPr>
              <a:t>ApP</a:t>
            </a:r>
            <a:r>
              <a:rPr lang="en-GB">
                <a:latin typeface="Century Gothic" charset="0"/>
              </a:rPr>
              <a:t> with these other sciences since 2008, when its first Roadmap was published. The importance of these collaborations was also stressed in the update of the “</a:t>
            </a:r>
            <a:r>
              <a:rPr lang="en-GB">
                <a:latin typeface="Century Gothic" charset="0"/>
                <a:hlinkClick r:id="rId3"/>
              </a:rPr>
              <a:t>European Roadmap for Astroparticle Physics</a:t>
            </a:r>
            <a:r>
              <a:rPr lang="en-GB">
                <a:latin typeface="Century Gothic" charset="0"/>
              </a:rPr>
              <a:t>” presented earlier in a special event in the College de France last November.</a:t>
            </a:r>
          </a:p>
          <a:p>
            <a:pPr marL="190500" indent="-190500" eaLnBrk="1" hangingPunct="1">
              <a:lnSpc>
                <a:spcPct val="90000"/>
              </a:lnSpc>
            </a:pPr>
            <a:endParaRPr lang="en-GB">
              <a:latin typeface="Century Gothic" charset="0"/>
            </a:endParaRPr>
          </a:p>
          <a:p>
            <a:pPr marL="190500" indent="-190500" eaLnBrk="1" hangingPunct="1">
              <a:lnSpc>
                <a:spcPct val="90000"/>
              </a:lnSpc>
            </a:pPr>
            <a:r>
              <a:rPr lang="en-GB">
                <a:latin typeface="Century Gothic" charset="0"/>
              </a:rPr>
              <a:t> In addition, in December 2010, ASPERA organised a workshop entitled “From the Geosphere to the Cosmos”, at the Palais de la Découverte in Paris, where existing synergies between Environmental Sciences and Astroparticle Physics were presented. The event was especially successful given the large number of participants coming from all across Europe and the many articles published in leading journals and newspapers.</a:t>
            </a:r>
          </a:p>
          <a:p>
            <a:pPr marL="190500" indent="-190500" eaLnBrk="1" hangingPunct="1">
              <a:lnSpc>
                <a:spcPct val="90000"/>
              </a:lnSpc>
            </a:pPr>
            <a:endParaRPr lang="en-GB">
              <a:latin typeface="Century 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9976AD-6A11-F24F-85B0-43815F28AE37}" type="slidenum">
              <a:rPr lang="fr-FR" sz="1200"/>
              <a:pPr eaLnBrk="1" hangingPunct="1"/>
              <a:t>4</a:t>
            </a:fld>
            <a:endParaRPr lang="fr-FR" sz="120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atin typeface="Century Gothic" charset="0"/>
              </a:rPr>
              <a:t>I will present some of these 37 synergies and will do so according to the broad challenge each synergy most relates to. Understanding</a:t>
            </a:r>
          </a:p>
          <a:p>
            <a:pPr eaLnBrk="1" hangingPunct="1">
              <a:buFontTx/>
              <a:buChar char="•"/>
            </a:pPr>
            <a:r>
              <a:rPr lang="en-GB">
                <a:latin typeface="Century Gothic" charset="0"/>
              </a:rPr>
              <a:t>The Atmosphere</a:t>
            </a:r>
          </a:p>
          <a:p>
            <a:pPr eaLnBrk="1" hangingPunct="1">
              <a:buFontTx/>
              <a:buChar char="•"/>
            </a:pPr>
            <a:r>
              <a:rPr lang="en-GB">
                <a:latin typeface="Century Gothic" charset="0"/>
              </a:rPr>
              <a:t>The Earth</a:t>
            </a:r>
          </a:p>
          <a:p>
            <a:pPr eaLnBrk="1" hangingPunct="1">
              <a:buFontTx/>
              <a:buChar char="•"/>
            </a:pPr>
            <a:r>
              <a:rPr lang="en-GB">
                <a:latin typeface="Century Gothic" charset="0"/>
              </a:rPr>
              <a:t>The Oceans</a:t>
            </a:r>
          </a:p>
          <a:p>
            <a:pPr eaLnBrk="1" hangingPunct="1">
              <a:buFontTx/>
              <a:buChar char="•"/>
            </a:pPr>
            <a:r>
              <a:rPr lang="en-GB">
                <a:latin typeface="Century Gothic" charset="0"/>
              </a:rPr>
              <a:t>Earthquakes</a:t>
            </a:r>
          </a:p>
          <a:p>
            <a:pPr eaLnBrk="1" hangingPunct="1">
              <a:buFontTx/>
              <a:buChar char="•"/>
            </a:pPr>
            <a:r>
              <a:rPr lang="en-GB">
                <a:latin typeface="Century Gothic" charset="0"/>
              </a:rPr>
              <a:t>Biodiversity</a:t>
            </a:r>
          </a:p>
          <a:p>
            <a:pPr eaLnBrk="1" hangingPunct="1"/>
            <a:endParaRPr lang="en-GB">
              <a:latin typeface="Century Gothic" charset="0"/>
            </a:endParaRPr>
          </a:p>
          <a:p>
            <a:pPr eaLnBrk="1" hangingPunct="1"/>
            <a:endParaRPr lang="en-GB">
              <a:latin typeface="Century Gothic" charset="0"/>
            </a:endParaRPr>
          </a:p>
          <a:p>
            <a:pPr eaLnBrk="1" hangingPunct="1"/>
            <a:endParaRPr lang="en-GB">
              <a:latin typeface="Century Gothic" charset="0"/>
            </a:endParaRPr>
          </a:p>
          <a:p>
            <a:pPr eaLnBrk="1" hangingPunct="1"/>
            <a:endParaRPr lang="en-GB">
              <a:latin typeface="Century Gothic" charset="0"/>
            </a:endParaRPr>
          </a:p>
          <a:p>
            <a:pPr eaLnBrk="1" hangingPunct="1"/>
            <a:endParaRPr lang="fr-FR">
              <a:latin typeface="Century 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D6B22D-FE3F-304D-854A-0230AE8A3550}" type="slidenum">
              <a:rPr lang="fr-FR" sz="1200"/>
              <a:pPr eaLnBrk="1" hangingPunct="1"/>
              <a:t>5</a:t>
            </a:fld>
            <a:endParaRPr lang="fr-FR" sz="1200"/>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GB">
                <a:latin typeface="Century Gothic" charset="0"/>
              </a:rPr>
              <a:t>ALREADY at least 37 such scientific achievements can be identified</a:t>
            </a:r>
          </a:p>
          <a:p>
            <a:pPr marL="228600" indent="-228600" eaLnBrk="1" hangingPunct="1"/>
            <a:endParaRPr lang="en-GB">
              <a:latin typeface="Century Gothic" charset="0"/>
            </a:endParaRPr>
          </a:p>
          <a:p>
            <a:pPr marL="228600" indent="-228600" eaLnBrk="1" hangingPunct="1"/>
            <a:r>
              <a:rPr lang="en-GB">
                <a:latin typeface="Century Gothic" charset="0"/>
              </a:rPr>
              <a:t>In this table, existing points of synergy are first categorised </a:t>
            </a:r>
          </a:p>
          <a:p>
            <a:pPr marL="228600" indent="-228600" eaLnBrk="1" hangingPunct="1">
              <a:buFontTx/>
              <a:buAutoNum type="alphaLcParenR"/>
            </a:pPr>
            <a:r>
              <a:rPr lang="en-GB">
                <a:latin typeface="Century Gothic" charset="0"/>
              </a:rPr>
              <a:t> according to the scientific challenge that the synergy most relates to and </a:t>
            </a:r>
          </a:p>
          <a:p>
            <a:pPr marL="228600" indent="-228600" eaLnBrk="1" hangingPunct="1">
              <a:buFontTx/>
              <a:buAutoNum type="alphaLcParenR"/>
            </a:pPr>
            <a:r>
              <a:rPr lang="en-GB">
                <a:latin typeface="Century Gothic" charset="0"/>
              </a:rPr>
              <a:t> then according to the location of each existing</a:t>
            </a:r>
            <a:r>
              <a:rPr lang="en-GB" b="1">
                <a:latin typeface="Century Gothic" charset="0"/>
              </a:rPr>
              <a:t> ApP </a:t>
            </a:r>
            <a:r>
              <a:rPr lang="en-GB">
                <a:latin typeface="Century Gothic" charset="0"/>
              </a:rPr>
              <a:t>infrastructure (Atmospheric and Terrestrial, Underground, Underwater/Ice). </a:t>
            </a:r>
          </a:p>
          <a:p>
            <a:pPr marL="228600" indent="-228600" eaLnBrk="1" hangingPunct="1"/>
            <a:endParaRPr lang="en-GB">
              <a:latin typeface="Century Gothic" charset="0"/>
            </a:endParaRPr>
          </a:p>
          <a:p>
            <a:pPr marL="228600" indent="-228600" eaLnBrk="1" hangingPunct="1"/>
            <a:r>
              <a:rPr lang="en-GB">
                <a:latin typeface="Century Gothic" charset="0"/>
              </a:rPr>
              <a:t>Only some of these synergies were presented in the “From the Geosphere to the Cosmos” workshop, proving that this is a growing field with a lot more potential than currently realised. </a:t>
            </a:r>
          </a:p>
          <a:p>
            <a:pPr marL="228600" indent="-228600" eaLnBrk="1" hangingPunct="1"/>
            <a:endParaRPr lang="fr-FR">
              <a:latin typeface="Century Gothic" charset="0"/>
            </a:endParaRPr>
          </a:p>
          <a:p>
            <a:pPr marL="228600" indent="-228600" eaLnBrk="1" hangingPunct="1"/>
            <a:r>
              <a:rPr lang="en-GB">
                <a:latin typeface="Century Gothic" charset="0"/>
              </a:rPr>
              <a:t>This table is of course not exhaustive, but merely meant to serve as a stimulus for the development of further successful collaborations between</a:t>
            </a:r>
            <a:r>
              <a:rPr lang="en-GB" b="1">
                <a:latin typeface="Century Gothic" charset="0"/>
              </a:rPr>
              <a:t> ApP </a:t>
            </a:r>
            <a:r>
              <a:rPr lang="en-GB">
                <a:latin typeface="Century Gothic" charset="0"/>
              </a:rPr>
              <a:t>and other scientific fields. </a:t>
            </a:r>
          </a:p>
          <a:p>
            <a:pPr marL="228600" indent="-228600" eaLnBrk="1" hangingPunct="1"/>
            <a:endParaRPr lang="en-GB">
              <a:latin typeface="Century 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FC21A8-8425-7241-B324-5309D35723DA}" type="slidenum">
              <a:rPr lang="fr-FR" sz="1200"/>
              <a:pPr eaLnBrk="1" hangingPunct="1"/>
              <a:t>6</a:t>
            </a:fld>
            <a:endParaRPr lang="fr-FR" sz="1200"/>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90500" indent="-190500" eaLnBrk="1" hangingPunct="1">
              <a:lnSpc>
                <a:spcPct val="90000"/>
              </a:lnSpc>
            </a:pPr>
            <a:r>
              <a:rPr lang="en-GB">
                <a:latin typeface="Century Gothic" charset="0"/>
              </a:rPr>
              <a:t>The breath of collaborations is great since in all ApP – future or current – research infrastructures, in this move from the lab to nature, our environment is turned into an ally, a tool, a proxy, a detecting medium or a target. </a:t>
            </a:r>
          </a:p>
          <a:p>
            <a:pPr marL="190500" indent="-190500" eaLnBrk="1" hangingPunct="1">
              <a:lnSpc>
                <a:spcPct val="90000"/>
              </a:lnSpc>
            </a:pPr>
            <a:endParaRPr lang="en-GB">
              <a:latin typeface="Century Gothic" charset="0"/>
            </a:endParaRPr>
          </a:p>
          <a:p>
            <a:pPr marL="190500" indent="-190500" eaLnBrk="1" hangingPunct="1">
              <a:lnSpc>
                <a:spcPct val="90000"/>
              </a:lnSpc>
            </a:pPr>
            <a:r>
              <a:rPr lang="en-GB">
                <a:latin typeface="Century Gothic" charset="0"/>
              </a:rPr>
              <a:t>More precisely</a:t>
            </a:r>
            <a:endParaRPr lang="fr-FR">
              <a:latin typeface="Century Gothic" charset="0"/>
            </a:endParaRPr>
          </a:p>
          <a:p>
            <a:pPr marL="190500" indent="-190500" eaLnBrk="1" hangingPunct="1">
              <a:buFontTx/>
              <a:buAutoNum type="arabicParenR"/>
            </a:pPr>
            <a:r>
              <a:rPr lang="en-GB">
                <a:latin typeface="Century Gothic" charset="0"/>
              </a:rPr>
              <a:t> the </a:t>
            </a:r>
            <a:r>
              <a:rPr lang="en-GB" b="1">
                <a:latin typeface="Century Gothic" charset="0"/>
              </a:rPr>
              <a:t>atmosphere</a:t>
            </a:r>
            <a:r>
              <a:rPr lang="en-GB">
                <a:latin typeface="Century Gothic" charset="0"/>
              </a:rPr>
              <a:t> is used as a target and a Cherenkov light detecting medium in telescopes such as </a:t>
            </a:r>
            <a:r>
              <a:rPr lang="en-GB" b="1">
                <a:latin typeface="Century Gothic" charset="0"/>
              </a:rPr>
              <a:t>CTA</a:t>
            </a:r>
            <a:r>
              <a:rPr lang="en-GB">
                <a:latin typeface="Century Gothic" charset="0"/>
              </a:rPr>
              <a:t> and as a fluorescence detector medium in telescopes as the</a:t>
            </a:r>
            <a:r>
              <a:rPr lang="en-GB" b="1">
                <a:latin typeface="Century Gothic" charset="0"/>
              </a:rPr>
              <a:t> Pierre Auger Observatory </a:t>
            </a:r>
            <a:r>
              <a:rPr lang="en-GB">
                <a:latin typeface="Century Gothic" charset="0"/>
              </a:rPr>
              <a:t>and</a:t>
            </a:r>
            <a:r>
              <a:rPr lang="en-GB" b="1">
                <a:latin typeface="Century Gothic" charset="0"/>
              </a:rPr>
              <a:t> H.E.S.S.</a:t>
            </a:r>
            <a:r>
              <a:rPr lang="en-GB">
                <a:latin typeface="Century Gothic" charset="0"/>
              </a:rPr>
              <a:t>  </a:t>
            </a:r>
          </a:p>
          <a:p>
            <a:pPr marL="190500" indent="-190500" eaLnBrk="1" hangingPunct="1">
              <a:buFontTx/>
              <a:buAutoNum type="arabicParenR"/>
            </a:pPr>
            <a:endParaRPr lang="en-GB">
              <a:latin typeface="Century Gothic" charset="0"/>
            </a:endParaRPr>
          </a:p>
          <a:p>
            <a:pPr marL="190500" indent="-190500" eaLnBrk="1" hangingPunct="1">
              <a:buFontTx/>
              <a:buAutoNum type="arabicParenR"/>
            </a:pPr>
            <a:r>
              <a:rPr lang="en-GB" b="1">
                <a:latin typeface="Century Gothic" charset="0"/>
              </a:rPr>
              <a:t>   Mountains</a:t>
            </a:r>
            <a:r>
              <a:rPr lang="en-GB">
                <a:latin typeface="Century Gothic" charset="0"/>
              </a:rPr>
              <a:t> are turned into </a:t>
            </a:r>
            <a:r>
              <a:rPr lang="en-GB" b="1">
                <a:latin typeface="Century Gothic" charset="0"/>
              </a:rPr>
              <a:t>shields</a:t>
            </a:r>
            <a:r>
              <a:rPr lang="en-GB">
                <a:latin typeface="Century Gothic" charset="0"/>
              </a:rPr>
              <a:t> to protect experiments devoted to the detection of rare events in the underground labs: Gran Sasso, Modane, Boulby and Canfranc. </a:t>
            </a:r>
          </a:p>
          <a:p>
            <a:pPr marL="190500" indent="-190500" eaLnBrk="1" hangingPunct="1">
              <a:buFontTx/>
              <a:buAutoNum type="arabicParenR"/>
            </a:pPr>
            <a:endParaRPr lang="en-GB">
              <a:latin typeface="Century Gothic" charset="0"/>
            </a:endParaRPr>
          </a:p>
          <a:p>
            <a:pPr marL="190500" indent="-190500" eaLnBrk="1" hangingPunct="1">
              <a:buFontTx/>
              <a:buAutoNum type="arabicParenR"/>
            </a:pPr>
            <a:r>
              <a:rPr lang="en-GB">
                <a:latin typeface="Century Gothic" charset="0"/>
              </a:rPr>
              <a:t>   Finally, </a:t>
            </a:r>
            <a:r>
              <a:rPr lang="en-GB" b="1">
                <a:latin typeface="Century Gothic" charset="0"/>
              </a:rPr>
              <a:t>ice or water</a:t>
            </a:r>
            <a:r>
              <a:rPr lang="en-GB">
                <a:latin typeface="Century Gothic" charset="0"/>
              </a:rPr>
              <a:t> are or will be used as a shield and Cherenkov light detecting mediums, for underwater (</a:t>
            </a:r>
            <a:r>
              <a:rPr lang="en-GB" b="1">
                <a:latin typeface="Century Gothic" charset="0"/>
              </a:rPr>
              <a:t>KM3NeT</a:t>
            </a:r>
            <a:r>
              <a:rPr lang="en-GB">
                <a:latin typeface="Century Gothic" charset="0"/>
              </a:rPr>
              <a:t>)/ice(</a:t>
            </a:r>
            <a:r>
              <a:rPr lang="en-GB" b="1">
                <a:latin typeface="Century Gothic" charset="0"/>
              </a:rPr>
              <a:t>IceCube</a:t>
            </a:r>
            <a:r>
              <a:rPr lang="en-GB">
                <a:latin typeface="Century Gothic" charset="0"/>
              </a:rPr>
              <a:t>) neutrino telescopes. </a:t>
            </a:r>
            <a:endParaRPr lang="fr-FR">
              <a:latin typeface="Century Gothic" charset="0"/>
            </a:endParaRPr>
          </a:p>
          <a:p>
            <a:pPr marL="190500" indent="-190500" eaLnBrk="1" hangingPunct="1"/>
            <a:endParaRPr lang="en-GB">
              <a:latin typeface="Century Gothic" charset="0"/>
            </a:endParaRPr>
          </a:p>
          <a:p>
            <a:pPr marL="190500" indent="-190500" eaLnBrk="1" hangingPunct="1"/>
            <a:r>
              <a:rPr lang="en-GB">
                <a:latin typeface="Century Gothic" charset="0"/>
              </a:rPr>
              <a:t>All these infrastructures have four key strengths in common, which could also be of benefit to other sciences:</a:t>
            </a:r>
          </a:p>
          <a:p>
            <a:pPr marL="190500" indent="-190500" eaLnBrk="1" hangingPunct="1"/>
            <a:r>
              <a:rPr lang="en-GB">
                <a:latin typeface="Century Gothic" charset="0"/>
              </a:rPr>
              <a:t>1) competence in complex sensing systems.</a:t>
            </a:r>
          </a:p>
          <a:p>
            <a:pPr marL="190500" indent="-190500" eaLnBrk="1" hangingPunct="1"/>
            <a:r>
              <a:rPr lang="en-GB">
                <a:latin typeface="Century Gothic" charset="0"/>
              </a:rPr>
              <a:t>2) technologies that allow the processing of large quantities of extremely pure and/or exotic materials. </a:t>
            </a:r>
          </a:p>
          <a:p>
            <a:pPr marL="190500" indent="-190500" eaLnBrk="1" hangingPunct="1"/>
            <a:r>
              <a:rPr lang="en-GB">
                <a:latin typeface="Century Gothic" charset="0"/>
              </a:rPr>
              <a:t>3) advanced systems for data acquisition, processing, and dissemination.</a:t>
            </a:r>
          </a:p>
          <a:p>
            <a:pPr marL="190500" indent="-190500" eaLnBrk="1" hangingPunct="1"/>
            <a:r>
              <a:rPr lang="en-GB">
                <a:latin typeface="Century Gothic" charset="0"/>
              </a:rPr>
              <a:t>4) they are placed in remote or hostile environments (ice, deep sea, deserts, caves, space).</a:t>
            </a:r>
          </a:p>
          <a:p>
            <a:pPr marL="190500" indent="-190500" eaLnBrk="1" hangingPunct="1"/>
            <a:endParaRPr lang="en-GB">
              <a:latin typeface="Century Gothic" charset="0"/>
            </a:endParaRPr>
          </a:p>
          <a:p>
            <a:pPr marL="190500" indent="-190500" eaLnBrk="1" hangingPunct="1"/>
            <a:r>
              <a:rPr lang="en-GB">
                <a:latin typeface="Century Gothic" charset="0"/>
              </a:rPr>
              <a:t>For all these reasons, the use of ApP infrastructures by scientists from other disciplines is not just a wise and efficient use of resources, but also leads to great scientific advancements. </a:t>
            </a:r>
          </a:p>
          <a:p>
            <a:pPr marL="190500" indent="-190500" eaLnBrk="1" hangingPunct="1"/>
            <a:endParaRPr lang="en-GB">
              <a:latin typeface="Century Gothic" charset="0"/>
            </a:endParaRPr>
          </a:p>
          <a:p>
            <a:pPr marL="190500" indent="-190500" eaLnBrk="1" hangingPunct="1"/>
            <a:endParaRPr lang="fr-FR">
              <a:latin typeface="Century 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rgbClr val="FFFFF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a:t>Cliquez et modifiez le titre</a:t>
            </a:r>
          </a:p>
        </p:txBody>
      </p:sp>
      <p:sp>
        <p:nvSpPr>
          <p:cNvPr id="3" name="Espace réservé du texte vertical 2"/>
          <p:cNvSpPr>
            <a:spLocks noGrp="1"/>
          </p:cNvSpPr>
          <p:nvPr>
            <p:ph type="body" orient="vert" idx="1"/>
          </p:nvPr>
        </p:nvSpPr>
        <p:spPr>
          <a:xfrm>
            <a:off x="457200" y="1600201"/>
            <a:ext cx="8229600" cy="4525963"/>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a:prstGeom prst="rect">
            <a:avLst/>
          </a:prstGeo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40"/>
            <a:ext cx="6019800" cy="5851525"/>
          </a:xfrm>
          <a:prstGeom prst="rect">
            <a:avLst/>
          </a:prstGeo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a:t>Cliquez et modifiez le titre</a:t>
            </a:r>
          </a:p>
        </p:txBody>
      </p:sp>
      <p:sp>
        <p:nvSpPr>
          <p:cNvPr id="3" name="Espace réservé du contenu 2"/>
          <p:cNvSpPr>
            <a:spLocks noGrp="1"/>
          </p:cNvSpPr>
          <p:nvPr>
            <p:ph sz="half" idx="1"/>
          </p:nvPr>
        </p:nvSpPr>
        <p:spPr>
          <a:xfrm>
            <a:off x="457200" y="1600203"/>
            <a:ext cx="8229600" cy="2185988"/>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3938595"/>
            <a:ext cx="8229600" cy="218757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40"/>
            <a:ext cx="8229600" cy="5851525"/>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32"/>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E5B4F7B-BA36-8947-AA0A-2F238EF48F27}" type="slidenum">
              <a:rPr lang="en-US"/>
              <a:pPr>
                <a:defRPr/>
              </a:pPr>
              <a:t>‹#›</a:t>
            </a:fld>
            <a:endParaRPr lang="en-US" dirty="0"/>
          </a:p>
        </p:txBody>
      </p:sp>
    </p:spTree>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2BC1213-2A16-8147-B79F-441844AB85A8}" type="slidenum">
              <a:rPr lang="en-US"/>
              <a:pPr>
                <a:defRPr/>
              </a:pPr>
              <a:t>‹#›</a:t>
            </a:fld>
            <a:endParaRPr lang="en-US" dirty="0"/>
          </a:p>
        </p:txBody>
      </p:sp>
    </p:spTree>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p:spPr>
        <p:txBody>
          <a:bodyPr/>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36DBAF3-6A23-6145-BE8E-76E9CAAD811A}" type="slidenum">
              <a:rPr lang="en-US"/>
              <a:pPr>
                <a:defRPr/>
              </a:pPr>
              <a:t>‹#›</a:t>
            </a:fld>
            <a:endParaRPr lang="en-US" dirty="0"/>
          </a:p>
        </p:txBody>
      </p:sp>
    </p:spTree>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EA0AEBA-639B-D94A-8875-D30FA7879D0E}" type="slidenum">
              <a:rPr lang="en-US"/>
              <a:pPr>
                <a:defRPr/>
              </a:pPr>
              <a:t>‹#›</a:t>
            </a:fld>
            <a:endParaRPr lang="en-US" dirty="0"/>
          </a:p>
        </p:txBody>
      </p:sp>
    </p:spTree>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ABCC8E3D-0745-794D-ADE2-C3FFC6CA5130}" type="slidenum">
              <a:rPr lang="en-US"/>
              <a:pPr>
                <a:defRPr/>
              </a:pPr>
              <a:t>‹#›</a:t>
            </a:fld>
            <a:endParaRPr lang="en-US" dirty="0"/>
          </a:p>
        </p:txBody>
      </p:sp>
    </p:spTree>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0A29695-FD89-8D40-A9E4-6AE4572C013F}" type="slidenum">
              <a:rPr lang="en-US"/>
              <a:pPr>
                <a:defRPr/>
              </a:pPr>
              <a:t>‹#›</a:t>
            </a:fld>
            <a:endParaRPr lang="en-US" dirty="0"/>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a:t>Cliquez et modifiez le titre</a:t>
            </a:r>
          </a:p>
        </p:txBody>
      </p:sp>
      <p:sp>
        <p:nvSpPr>
          <p:cNvPr id="3" name="Espace réservé du contenu 2"/>
          <p:cNvSpPr>
            <a:spLocks noGrp="1"/>
          </p:cNvSpPr>
          <p:nvPr>
            <p:ph idx="1"/>
          </p:nvPr>
        </p:nvSpPr>
        <p:spPr>
          <a:xfrm>
            <a:off x="457200" y="1600201"/>
            <a:ext cx="8229600" cy="4525963"/>
          </a:xfrm>
          <a:prstGeom prst="rect">
            <a:avLst/>
          </a:prstGeom>
        </p:spPr>
        <p:txBody>
          <a:bodyPr vert="horz"/>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826BE7E7-BA3B-EA41-80AD-B6F002337FC6}" type="slidenum">
              <a:rPr lang="en-US"/>
              <a:pPr>
                <a:defRPr/>
              </a:pPr>
              <a:t>‹#›</a:t>
            </a:fld>
            <a:endParaRPr lang="en-US" dirty="0"/>
          </a:p>
        </p:txBody>
      </p:sp>
    </p:spTree>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0" y="273049"/>
            <a:ext cx="3008313" cy="1162051"/>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A98E7B5-4DF5-8A42-B44A-73107FD29841}" type="slidenum">
              <a:rPr lang="en-US"/>
              <a:pPr>
                <a:defRPr/>
              </a:pPr>
              <a:t>‹#›</a:t>
            </a:fld>
            <a:endParaRPr lang="en-US" dirty="0"/>
          </a:p>
        </p:txBody>
      </p:sp>
    </p:spTree>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B239992-5FF1-F046-B868-7215252E226B}" type="slidenum">
              <a:rPr lang="en-US"/>
              <a:pPr>
                <a:defRPr/>
              </a:pPr>
              <a:t>‹#›</a:t>
            </a:fld>
            <a:endParaRPr lang="en-US" dirty="0"/>
          </a:p>
        </p:txBody>
      </p:sp>
    </p:spTree>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2DCCD28-D0FA-314F-A25B-D8E1C9C36EB6}" type="slidenum">
              <a:rPr lang="en-US"/>
              <a:pPr>
                <a:defRPr/>
              </a:pPr>
              <a:t>‹#›</a:t>
            </a:fld>
            <a:endParaRPr lang="en-US" dirty="0"/>
          </a:p>
        </p:txBody>
      </p:sp>
    </p:spTree>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7813"/>
            <a:ext cx="2057400" cy="5853112"/>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7813"/>
            <a:ext cx="6019800" cy="5853112"/>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DE5953A-1B9C-0E49-9A5E-C8314C6A4209}" type="slidenum">
              <a:rPr lang="en-US"/>
              <a:pPr>
                <a:defRPr/>
              </a:pPr>
              <a:t>‹#›</a:t>
            </a:fld>
            <a:endParaRPr lang="en-US" dirty="0"/>
          </a:p>
        </p:txBody>
      </p:sp>
    </p:spTree>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20"/>
            <a:ext cx="8229600" cy="1139825"/>
          </a:xfrm>
        </p:spPr>
        <p:txBody>
          <a:bodyPr/>
          <a:lstStyle/>
          <a:p>
            <a:r>
              <a:rPr lang="fr-FR"/>
              <a:t>Cliquez et modifiez le titre</a:t>
            </a:r>
          </a:p>
        </p:txBody>
      </p:sp>
      <p:sp>
        <p:nvSpPr>
          <p:cNvPr id="3" name="Espace réservé du texte 2"/>
          <p:cNvSpPr>
            <a:spLocks noGrp="1"/>
          </p:cNvSpPr>
          <p:nvPr>
            <p:ph type="body" sz="half" idx="1"/>
          </p:nvPr>
        </p:nvSpPr>
        <p:spPr>
          <a:xfrm>
            <a:off x="457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1"/>
            <a:ext cx="4038600" cy="2189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648200" y="3941765"/>
            <a:ext cx="4038600" cy="2189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C17C491-66FA-5946-98E8-9E33298329E8}" type="slidenum">
              <a:rPr lang="en-US"/>
              <a:pPr>
                <a:defRPr/>
              </a:pPr>
              <a:t>‹#›</a:t>
            </a:fld>
            <a:endParaRPr lang="en-US" dirty="0"/>
          </a:p>
        </p:txBody>
      </p:sp>
    </p:spTree>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7820"/>
            <a:ext cx="8229600" cy="1139825"/>
          </a:xfrm>
        </p:spPr>
        <p:txBody>
          <a:bodyPr/>
          <a:lstStyle/>
          <a:p>
            <a:r>
              <a:rPr lang="fr-FR"/>
              <a:t>Cliquez et modifiez le titre</a:t>
            </a:r>
          </a:p>
        </p:txBody>
      </p:sp>
      <p:sp>
        <p:nvSpPr>
          <p:cNvPr id="3" name="Espace réservé du contenu 2"/>
          <p:cNvSpPr>
            <a:spLocks noGrp="1"/>
          </p:cNvSpPr>
          <p:nvPr>
            <p:ph sz="quarter" idx="1"/>
          </p:nvPr>
        </p:nvSpPr>
        <p:spPr>
          <a:xfrm>
            <a:off x="457200" y="1600201"/>
            <a:ext cx="4038600" cy="2189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quarter" idx="2"/>
          </p:nvPr>
        </p:nvSpPr>
        <p:spPr>
          <a:xfrm>
            <a:off x="4648200" y="1600201"/>
            <a:ext cx="4038600" cy="2189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contenu 4"/>
          <p:cNvSpPr>
            <a:spLocks noGrp="1"/>
          </p:cNvSpPr>
          <p:nvPr>
            <p:ph sz="quarter" idx="3"/>
          </p:nvPr>
        </p:nvSpPr>
        <p:spPr>
          <a:xfrm>
            <a:off x="457200" y="3941765"/>
            <a:ext cx="4038600" cy="2189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contenu 5"/>
          <p:cNvSpPr>
            <a:spLocks noGrp="1"/>
          </p:cNvSpPr>
          <p:nvPr>
            <p:ph sz="quarter" idx="4"/>
          </p:nvPr>
        </p:nvSpPr>
        <p:spPr>
          <a:xfrm>
            <a:off x="4648200" y="3941765"/>
            <a:ext cx="4038600" cy="21891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50F9210-024F-8949-B1D8-777BF419D7E2}" type="slidenum">
              <a:rPr lang="en-US"/>
              <a:pPr>
                <a:defRPr/>
              </a:pPr>
              <a:t>‹#›</a:t>
            </a:fld>
            <a:endParaRPr lang="en-US" dirty="0"/>
          </a:p>
        </p:txBody>
      </p:sp>
    </p:spTree>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20"/>
            <a:ext cx="8229600" cy="1139825"/>
          </a:xfrm>
        </p:spPr>
        <p:txBody>
          <a:bodyPr/>
          <a:lstStyle/>
          <a:p>
            <a:r>
              <a:rPr lang="fr-FR"/>
              <a:t>Cliquez et modifiez le titre</a:t>
            </a:r>
          </a:p>
        </p:txBody>
      </p:sp>
      <p:sp>
        <p:nvSpPr>
          <p:cNvPr id="3" name="Espace réservé du texte 2"/>
          <p:cNvSpPr>
            <a:spLocks noGrp="1"/>
          </p:cNvSpPr>
          <p:nvPr>
            <p:ph type="body" sz="half" idx="1"/>
          </p:nvPr>
        </p:nvSpPr>
        <p:spPr>
          <a:xfrm>
            <a:off x="457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307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F5F6878-07FF-A34F-9AFD-2942FAEF62FE}" type="slidenum">
              <a:rPr lang="en-US"/>
              <a:pPr>
                <a:defRPr/>
              </a:pPr>
              <a:t>‹#›</a:t>
            </a:fld>
            <a:endParaRPr lang="en-US" dirty="0"/>
          </a:p>
        </p:txBody>
      </p:sp>
    </p:spTree>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2825"/>
            <a:ext cx="8229600" cy="2136775"/>
          </a:xfrm>
        </p:spPr>
        <p:txBody>
          <a:bodyPr anchor="b">
            <a:noAutofit/>
          </a:bodyPr>
          <a:lstStyle>
            <a:lvl1pPr>
              <a:defRPr sz="5600"/>
            </a:lvl1pPr>
          </a:lstStyle>
          <a:p>
            <a:r>
              <a:rPr lang="fr-FR" smtClean="0"/>
              <a:t>Cliquez et modifiez le titre</a:t>
            </a:r>
            <a:endParaRPr/>
          </a:p>
        </p:txBody>
      </p:sp>
      <p:sp>
        <p:nvSpPr>
          <p:cNvPr id="3" name="Subtitle 2"/>
          <p:cNvSpPr>
            <a:spLocks noGrp="1"/>
          </p:cNvSpPr>
          <p:nvPr>
            <p:ph type="subTitle" idx="1"/>
          </p:nvPr>
        </p:nvSpPr>
        <p:spPr>
          <a:xfrm>
            <a:off x="457200" y="4464424"/>
            <a:ext cx="8229600" cy="1174375"/>
          </a:xfrm>
        </p:spPr>
        <p:txBody>
          <a:bodyPr>
            <a:normAutofit/>
          </a:bodyPr>
          <a:lstStyle>
            <a:lvl1pPr marL="0" indent="0" algn="ctr">
              <a:spcBef>
                <a:spcPts val="30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p:txBody>
          <a:bodyPr/>
          <a:lstStyle>
            <a:lvl1pPr>
              <a:defRPr/>
            </a:lvl1pPr>
          </a:lstStyle>
          <a:p>
            <a:pPr>
              <a:defRPr/>
            </a:pPr>
            <a:fld id="{E9A5DC52-7089-374C-A7AC-4F4360090597}" type="datetime1">
              <a:rPr lang="fr-FR">
                <a:solidFill>
                  <a:srgbClr val="FFFFFF"/>
                </a:solidFill>
              </a:rPr>
              <a:pPr>
                <a:defRPr/>
              </a:pPr>
              <a:t>10/02/19</a:t>
            </a:fld>
            <a:endParaRPr lang="fr-FR">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FA7C23AD-E3B4-6B4A-9DF6-316C1B089EAD}" type="slidenum">
              <a:rPr lang="fr-FR">
                <a:solidFill>
                  <a:srgbClr val="FFFFFF"/>
                </a:solidFill>
              </a:rPr>
              <a:pPr>
                <a:defRPr/>
              </a:pPr>
              <a:t>‹#›</a:t>
            </a:fld>
            <a:endParaRPr lang="fr-FR">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lvl1pPr>
              <a:defRPr/>
            </a:lvl1pPr>
          </a:lstStyle>
          <a:p>
            <a:pPr>
              <a:defRPr/>
            </a:pPr>
            <a:fld id="{FBB394F3-5FCF-7942-B658-4631CA47805E}" type="datetime1">
              <a:rPr lang="fr-FR">
                <a:solidFill>
                  <a:srgbClr val="FFFFFF"/>
                </a:solidFill>
              </a:rPr>
              <a:pPr>
                <a:defRPr/>
              </a:pPr>
              <a:t>10/02/19</a:t>
            </a:fld>
            <a:endParaRPr lang="fr-FR">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952B52E4-61AE-AB41-9DCF-24F2D112B6C2}" type="slidenum">
              <a:rPr lang="fr-FR">
                <a:solidFill>
                  <a:srgbClr val="FFFFFF"/>
                </a:solidFill>
              </a:rPr>
              <a:pPr>
                <a:defRPr/>
              </a:pPr>
              <a:t>‹#›</a:t>
            </a:fld>
            <a:endParaRPr lang="fr-FR">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1"/>
            <a:ext cx="7772400" cy="1362075"/>
          </a:xfrm>
          <a:prstGeom prst="rect">
            <a:avLst/>
          </a:prstGeom>
        </p:spPr>
        <p:txBody>
          <a:bodyPr vert="horz"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8435"/>
            <a:ext cx="8229600" cy="1362075"/>
          </a:xfrm>
        </p:spPr>
        <p:txBody>
          <a:bodyPr anchor="b">
            <a:noAutofit/>
          </a:bodyPr>
          <a:lstStyle>
            <a:lvl1pPr algn="ctr">
              <a:defRPr sz="4800" b="1" cap="none" baseline="0"/>
            </a:lvl1pPr>
          </a:lstStyle>
          <a:p>
            <a:r>
              <a:rPr lang="fr-FR" smtClean="0"/>
              <a:t>Cliquez et modifiez le titre</a:t>
            </a:r>
            <a:endParaRPr/>
          </a:p>
        </p:txBody>
      </p:sp>
      <p:sp>
        <p:nvSpPr>
          <p:cNvPr id="3" name="Text Placeholder 2"/>
          <p:cNvSpPr>
            <a:spLocks noGrp="1"/>
          </p:cNvSpPr>
          <p:nvPr>
            <p:ph type="body" idx="1"/>
          </p:nvPr>
        </p:nvSpPr>
        <p:spPr>
          <a:xfrm>
            <a:off x="457200" y="3430401"/>
            <a:ext cx="8229600" cy="1500187"/>
          </a:xfrm>
        </p:spPr>
        <p:txBody>
          <a:bodyPr/>
          <a:lstStyle>
            <a:lvl1pPr marL="0" indent="0" algn="ctr">
              <a:spcBef>
                <a:spcPts val="30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lvl1pPr>
              <a:defRPr/>
            </a:lvl1pPr>
          </a:lstStyle>
          <a:p>
            <a:pPr>
              <a:defRPr/>
            </a:pPr>
            <a:fld id="{0E5E8EB9-108D-484E-B228-F0C33432EA51}" type="datetime1">
              <a:rPr lang="fr-FR">
                <a:solidFill>
                  <a:srgbClr val="FFFFFF"/>
                </a:solidFill>
              </a:rPr>
              <a:pPr>
                <a:defRPr/>
              </a:pPr>
              <a:t>10/02/19</a:t>
            </a:fld>
            <a:endParaRPr lang="fr-FR">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1C83160-1C4F-5342-A7C2-D5EDFA75A3BB}" type="slidenum">
              <a:rPr lang="fr-FR">
                <a:solidFill>
                  <a:srgbClr val="FFFFFF"/>
                </a:solidFill>
              </a:rPr>
              <a:pPr>
                <a:defRPr/>
              </a:pPr>
              <a:t>‹#›</a:t>
            </a:fld>
            <a:endParaRPr lang="fr-FR">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fr-FR" smtClean="0"/>
              <a:t>Cliquez et modifiez le titre</a:t>
            </a:r>
            <a:endParaRPr/>
          </a:p>
        </p:txBody>
      </p:sp>
      <p:sp>
        <p:nvSpPr>
          <p:cNvPr id="3" name="Content Placeholder 2"/>
          <p:cNvSpPr>
            <a:spLocks noGrp="1"/>
          </p:cNvSpPr>
          <p:nvPr>
            <p:ph sz="half" idx="1"/>
          </p:nvPr>
        </p:nvSpPr>
        <p:spPr>
          <a:xfrm>
            <a:off x="457200" y="1774825"/>
            <a:ext cx="3931920" cy="38735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754880" y="1774825"/>
            <a:ext cx="3931920" cy="38735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3"/>
          <p:cNvSpPr>
            <a:spLocks noGrp="1"/>
          </p:cNvSpPr>
          <p:nvPr>
            <p:ph type="dt" sz="half" idx="10"/>
          </p:nvPr>
        </p:nvSpPr>
        <p:spPr/>
        <p:txBody>
          <a:bodyPr/>
          <a:lstStyle>
            <a:lvl1pPr>
              <a:defRPr/>
            </a:lvl1pPr>
          </a:lstStyle>
          <a:p>
            <a:pPr>
              <a:defRPr/>
            </a:pPr>
            <a:fld id="{71FC6608-C20A-8744-8DFB-9A6A59EAD9E8}" type="datetime1">
              <a:rPr lang="fr-FR">
                <a:solidFill>
                  <a:srgbClr val="FFFFFF"/>
                </a:solidFill>
              </a:rPr>
              <a:pPr>
                <a:defRPr/>
              </a:pPr>
              <a:t>10/02/19</a:t>
            </a:fld>
            <a:endParaRPr lang="fr-FR">
              <a:solidFill>
                <a:srgbClr val="FFFFFF"/>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srgbClr val="FFFFFF"/>
              </a:solidFill>
            </a:endParaRPr>
          </a:p>
        </p:txBody>
      </p:sp>
      <p:sp>
        <p:nvSpPr>
          <p:cNvPr id="7" name="Slide Number Placeholder 5"/>
          <p:cNvSpPr>
            <a:spLocks noGrp="1"/>
          </p:cNvSpPr>
          <p:nvPr>
            <p:ph type="sldNum" sz="quarter" idx="12"/>
          </p:nvPr>
        </p:nvSpPr>
        <p:spPr/>
        <p:txBody>
          <a:bodyPr/>
          <a:lstStyle>
            <a:lvl1pPr>
              <a:defRPr/>
            </a:lvl1pPr>
          </a:lstStyle>
          <a:p>
            <a:pPr>
              <a:defRPr/>
            </a:pPr>
            <a:fld id="{4FC0F874-981A-4F44-B081-0B900742BB8C}" type="slidenum">
              <a:rPr lang="fr-FR">
                <a:solidFill>
                  <a:srgbClr val="FFFFFF"/>
                </a:solidFill>
              </a:rPr>
              <a:pPr>
                <a:defRPr/>
              </a:pPr>
              <a:t>‹#›</a:t>
            </a:fld>
            <a:endParaRPr lang="fr-FR">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457200" y="1577788"/>
            <a:ext cx="3931920" cy="739776"/>
          </a:xfrm>
        </p:spPr>
        <p:txBody>
          <a:bodyPr anchor="ctr">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457200" y="2362199"/>
            <a:ext cx="3931920" cy="328612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754880" y="1577788"/>
            <a:ext cx="3931920" cy="739776"/>
          </a:xfrm>
        </p:spPr>
        <p:txBody>
          <a:bodyPr anchor="ctr">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54880" y="2362199"/>
            <a:ext cx="3931920" cy="328612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3"/>
          <p:cNvSpPr>
            <a:spLocks noGrp="1"/>
          </p:cNvSpPr>
          <p:nvPr>
            <p:ph type="dt" sz="half" idx="10"/>
          </p:nvPr>
        </p:nvSpPr>
        <p:spPr/>
        <p:txBody>
          <a:bodyPr/>
          <a:lstStyle>
            <a:lvl1pPr>
              <a:defRPr/>
            </a:lvl1pPr>
          </a:lstStyle>
          <a:p>
            <a:pPr>
              <a:defRPr/>
            </a:pPr>
            <a:fld id="{7F468058-8958-674E-ABE9-1FC37C71CBD7}" type="datetime1">
              <a:rPr lang="fr-FR">
                <a:solidFill>
                  <a:srgbClr val="FFFFFF"/>
                </a:solidFill>
              </a:rPr>
              <a:pPr>
                <a:defRPr/>
              </a:pPr>
              <a:t>10/02/19</a:t>
            </a:fld>
            <a:endParaRPr lang="fr-FR">
              <a:solidFill>
                <a:srgbClr val="FFFFFF"/>
              </a:solidFill>
            </a:endParaRPr>
          </a:p>
        </p:txBody>
      </p:sp>
      <p:sp>
        <p:nvSpPr>
          <p:cNvPr id="8" name="Footer Placeholder 4"/>
          <p:cNvSpPr>
            <a:spLocks noGrp="1"/>
          </p:cNvSpPr>
          <p:nvPr>
            <p:ph type="ftr" sz="quarter" idx="11"/>
          </p:nvPr>
        </p:nvSpPr>
        <p:spPr/>
        <p:txBody>
          <a:bodyPr/>
          <a:lstStyle>
            <a:lvl1pPr>
              <a:defRPr/>
            </a:lvl1pPr>
          </a:lstStyle>
          <a:p>
            <a:pPr>
              <a:defRPr/>
            </a:pPr>
            <a:endParaRPr lang="fr-FR">
              <a:solidFill>
                <a:srgbClr val="FFFFFF"/>
              </a:solidFill>
            </a:endParaRPr>
          </a:p>
        </p:txBody>
      </p:sp>
      <p:sp>
        <p:nvSpPr>
          <p:cNvPr id="9" name="Slide Number Placeholder 5"/>
          <p:cNvSpPr>
            <a:spLocks noGrp="1"/>
          </p:cNvSpPr>
          <p:nvPr>
            <p:ph type="sldNum" sz="quarter" idx="12"/>
          </p:nvPr>
        </p:nvSpPr>
        <p:spPr/>
        <p:txBody>
          <a:bodyPr/>
          <a:lstStyle>
            <a:lvl1pPr>
              <a:defRPr/>
            </a:lvl1pPr>
          </a:lstStyle>
          <a:p>
            <a:pPr>
              <a:defRPr/>
            </a:pPr>
            <a:fld id="{40C3A3AE-4F6C-4640-A7DA-BEC6A2F3343A}" type="slidenum">
              <a:rPr lang="fr-FR">
                <a:solidFill>
                  <a:srgbClr val="FFFFFF"/>
                </a:solidFill>
              </a:rPr>
              <a:pPr>
                <a:defRPr/>
              </a:pPr>
              <a:t>‹#›</a:t>
            </a:fld>
            <a:endParaRPr lang="fr-FR">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3"/>
          <p:cNvSpPr>
            <a:spLocks noGrp="1"/>
          </p:cNvSpPr>
          <p:nvPr>
            <p:ph type="dt" sz="half" idx="10"/>
          </p:nvPr>
        </p:nvSpPr>
        <p:spPr/>
        <p:txBody>
          <a:bodyPr/>
          <a:lstStyle>
            <a:lvl1pPr>
              <a:defRPr/>
            </a:lvl1pPr>
          </a:lstStyle>
          <a:p>
            <a:pPr>
              <a:defRPr/>
            </a:pPr>
            <a:fld id="{D38D5B7E-9DC2-EF4E-B60F-E396FAC6EE4D}" type="datetime1">
              <a:rPr lang="fr-FR">
                <a:solidFill>
                  <a:srgbClr val="FFFFFF"/>
                </a:solidFill>
              </a:rPr>
              <a:pPr>
                <a:defRPr/>
              </a:pPr>
              <a:t>10/02/19</a:t>
            </a:fld>
            <a:endParaRPr lang="fr-FR">
              <a:solidFill>
                <a:srgbClr val="FFFFFF"/>
              </a:solidFill>
            </a:endParaRPr>
          </a:p>
        </p:txBody>
      </p:sp>
      <p:sp>
        <p:nvSpPr>
          <p:cNvPr id="4" name="Footer Placeholder 4"/>
          <p:cNvSpPr>
            <a:spLocks noGrp="1"/>
          </p:cNvSpPr>
          <p:nvPr>
            <p:ph type="ftr" sz="quarter" idx="11"/>
          </p:nvPr>
        </p:nvSpPr>
        <p:spPr/>
        <p:txBody>
          <a:bodyPr/>
          <a:lstStyle>
            <a:lvl1pPr>
              <a:defRPr/>
            </a:lvl1pPr>
          </a:lstStyle>
          <a:p>
            <a:pPr>
              <a:defRPr/>
            </a:pPr>
            <a:endParaRPr lang="fr-FR">
              <a:solidFill>
                <a:srgbClr val="FFFFFF"/>
              </a:solidFill>
            </a:endParaRPr>
          </a:p>
        </p:txBody>
      </p:sp>
      <p:sp>
        <p:nvSpPr>
          <p:cNvPr id="5" name="Slide Number Placeholder 5"/>
          <p:cNvSpPr>
            <a:spLocks noGrp="1"/>
          </p:cNvSpPr>
          <p:nvPr>
            <p:ph type="sldNum" sz="quarter" idx="12"/>
          </p:nvPr>
        </p:nvSpPr>
        <p:spPr/>
        <p:txBody>
          <a:bodyPr/>
          <a:lstStyle>
            <a:lvl1pPr>
              <a:defRPr/>
            </a:lvl1pPr>
          </a:lstStyle>
          <a:p>
            <a:pPr>
              <a:defRPr/>
            </a:pPr>
            <a:fld id="{5A35438A-9D3E-1F48-8627-A7AEAC0423C8}" type="slidenum">
              <a:rPr lang="fr-FR">
                <a:solidFill>
                  <a:srgbClr val="FFFFFF"/>
                </a:solidFill>
              </a:rPr>
              <a:pPr>
                <a:defRPr/>
              </a:pPr>
              <a:t>‹#›</a:t>
            </a:fld>
            <a:endParaRPr lang="fr-FR">
              <a:solidFill>
                <a:srgbClr val="FFFFFF"/>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274B129-A169-E64D-BE6B-0EF66DF69E32}" type="datetime1">
              <a:rPr lang="fr-FR">
                <a:solidFill>
                  <a:srgbClr val="FFFFFF"/>
                </a:solidFill>
              </a:rPr>
              <a:pPr>
                <a:defRPr/>
              </a:pPr>
              <a:t>10/02/19</a:t>
            </a:fld>
            <a:endParaRPr lang="fr-FR">
              <a:solidFill>
                <a:srgbClr val="FFFFFF"/>
              </a:solidFill>
            </a:endParaRPr>
          </a:p>
        </p:txBody>
      </p:sp>
      <p:sp>
        <p:nvSpPr>
          <p:cNvPr id="3" name="Footer Placeholder 4"/>
          <p:cNvSpPr>
            <a:spLocks noGrp="1"/>
          </p:cNvSpPr>
          <p:nvPr>
            <p:ph type="ftr" sz="quarter" idx="11"/>
          </p:nvPr>
        </p:nvSpPr>
        <p:spPr/>
        <p:txBody>
          <a:bodyPr/>
          <a:lstStyle>
            <a:lvl1pPr>
              <a:defRPr/>
            </a:lvl1pPr>
          </a:lstStyle>
          <a:p>
            <a:pPr>
              <a:defRPr/>
            </a:pPr>
            <a:endParaRPr lang="fr-FR">
              <a:solidFill>
                <a:srgbClr val="FFFFFF"/>
              </a:solidFill>
            </a:endParaRPr>
          </a:p>
        </p:txBody>
      </p:sp>
      <p:sp>
        <p:nvSpPr>
          <p:cNvPr id="4" name="Slide Number Placeholder 5"/>
          <p:cNvSpPr>
            <a:spLocks noGrp="1"/>
          </p:cNvSpPr>
          <p:nvPr>
            <p:ph type="sldNum" sz="quarter" idx="12"/>
          </p:nvPr>
        </p:nvSpPr>
        <p:spPr/>
        <p:txBody>
          <a:bodyPr/>
          <a:lstStyle>
            <a:lvl1pPr>
              <a:defRPr/>
            </a:lvl1pPr>
          </a:lstStyle>
          <a:p>
            <a:pPr>
              <a:defRPr/>
            </a:pPr>
            <a:fld id="{4E3F1EA4-13AA-F544-B385-A5481276FDC7}" type="slidenum">
              <a:rPr lang="fr-FR">
                <a:solidFill>
                  <a:srgbClr val="FFFFFF"/>
                </a:solidFill>
              </a:rPr>
              <a:pPr>
                <a:defRPr/>
              </a:pPr>
              <a:t>‹#›</a:t>
            </a:fld>
            <a:endParaRPr lang="fr-FR">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0"/>
            <a:ext cx="3840480" cy="1162050"/>
          </a:xfrm>
        </p:spPr>
        <p:txBody>
          <a:bodyPr anchor="b">
            <a:normAutofit/>
          </a:bodyPr>
          <a:lstStyle>
            <a:lvl1pPr algn="ctr">
              <a:defRPr sz="3000" b="1"/>
            </a:lvl1pPr>
          </a:lstStyle>
          <a:p>
            <a:r>
              <a:rPr lang="fr-FR" smtClean="0"/>
              <a:t>Cliquez et modifiez le titre</a:t>
            </a:r>
            <a:endParaRPr/>
          </a:p>
        </p:txBody>
      </p:sp>
      <p:sp>
        <p:nvSpPr>
          <p:cNvPr id="3" name="Content Placeholder 2"/>
          <p:cNvSpPr>
            <a:spLocks noGrp="1"/>
          </p:cNvSpPr>
          <p:nvPr>
            <p:ph idx="1"/>
          </p:nvPr>
        </p:nvSpPr>
        <p:spPr>
          <a:xfrm>
            <a:off x="4846320" y="273050"/>
            <a:ext cx="3840480" cy="5375275"/>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457199" y="1600201"/>
            <a:ext cx="3840480" cy="3733800"/>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fld id="{FB2393FD-0945-1948-844A-16457566A6DD}" type="datetime1">
              <a:rPr lang="fr-FR">
                <a:solidFill>
                  <a:srgbClr val="FFFFFF"/>
                </a:solidFill>
              </a:rPr>
              <a:pPr>
                <a:defRPr/>
              </a:pPr>
              <a:t>10/02/19</a:t>
            </a:fld>
            <a:endParaRPr lang="fr-FR">
              <a:solidFill>
                <a:srgbClr val="FFFFFF"/>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srgbClr val="FFFFFF"/>
              </a:solidFill>
            </a:endParaRPr>
          </a:p>
        </p:txBody>
      </p:sp>
      <p:sp>
        <p:nvSpPr>
          <p:cNvPr id="7" name="Slide Number Placeholder 5"/>
          <p:cNvSpPr>
            <a:spLocks noGrp="1"/>
          </p:cNvSpPr>
          <p:nvPr>
            <p:ph type="sldNum" sz="quarter" idx="12"/>
          </p:nvPr>
        </p:nvSpPr>
        <p:spPr/>
        <p:txBody>
          <a:bodyPr/>
          <a:lstStyle>
            <a:lvl1pPr>
              <a:defRPr/>
            </a:lvl1pPr>
          </a:lstStyle>
          <a:p>
            <a:pPr>
              <a:defRPr/>
            </a:pPr>
            <a:fld id="{BCEED7E2-A3BA-0C42-9EF7-DAF3C0533CC7}" type="slidenum">
              <a:rPr lang="fr-FR">
                <a:solidFill>
                  <a:srgbClr val="FFFFFF"/>
                </a:solidFill>
              </a:rPr>
              <a:pPr>
                <a:defRPr/>
              </a:pPr>
              <a:t>‹#›</a:t>
            </a:fld>
            <a:endParaRPr lang="fr-FR">
              <a:solidFill>
                <a:srgbClr val="FFFFFF"/>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840480" cy="1161288"/>
          </a:xfrm>
        </p:spPr>
        <p:txBody>
          <a:bodyPr rtlCol="0" anchor="b">
            <a:normAutofit/>
          </a:bodyPr>
          <a:lstStyle>
            <a:lvl1pPr algn="ctr" defTabSz="914400" rtl="0" eaLnBrk="1" latinLnBrk="0" hangingPunct="1">
              <a:spcBef>
                <a:spcPct val="0"/>
              </a:spcBef>
              <a:buNone/>
              <a:defRPr sz="3000" b="1" kern="1200">
                <a:solidFill>
                  <a:schemeClr val="tx1"/>
                </a:solidFill>
                <a:effectLst/>
                <a:latin typeface="+mj-lt"/>
                <a:ea typeface="+mj-ea"/>
                <a:cs typeface="+mj-cs"/>
              </a:defRPr>
            </a:lvl1pPr>
          </a:lstStyle>
          <a:p>
            <a:r>
              <a:rPr lang="fr-FR" smtClean="0"/>
              <a:t>Cliquez et modifiez le titre</a:t>
            </a:r>
            <a:endParaRPr/>
          </a:p>
        </p:txBody>
      </p:sp>
      <p:sp>
        <p:nvSpPr>
          <p:cNvPr id="3" name="Picture Placeholder 2"/>
          <p:cNvSpPr>
            <a:spLocks noGrp="1"/>
          </p:cNvSpPr>
          <p:nvPr>
            <p:ph type="pic" idx="1"/>
          </p:nvPr>
        </p:nvSpPr>
        <p:spPr>
          <a:xfrm>
            <a:off x="4846320" y="274320"/>
            <a:ext cx="3840480" cy="5376672"/>
          </a:xfrm>
          <a:effectLst>
            <a:outerShdw blurRad="114300" sx="103000" sy="103000" algn="ctr" rotWithShape="0">
              <a:schemeClr val="bg1">
                <a:lumMod val="75000"/>
                <a:lumOff val="25000"/>
                <a:alpha val="50000"/>
              </a:schemeClr>
            </a:outerShdw>
          </a:effectLst>
          <a:scene3d>
            <a:camera prst="orthographicFront"/>
            <a:lightRig rig="threePt" dir="t"/>
          </a:scene3d>
          <a:sp3d>
            <a:bevelT w="12700" h="12700"/>
          </a:sp3d>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noProof="0"/>
          </a:p>
        </p:txBody>
      </p:sp>
      <p:sp>
        <p:nvSpPr>
          <p:cNvPr id="4" name="Text Placeholder 3"/>
          <p:cNvSpPr>
            <a:spLocks noGrp="1"/>
          </p:cNvSpPr>
          <p:nvPr>
            <p:ph type="body" sz="half" idx="2"/>
          </p:nvPr>
        </p:nvSpPr>
        <p:spPr>
          <a:xfrm>
            <a:off x="457200" y="1600200"/>
            <a:ext cx="3840480" cy="3730752"/>
          </a:xfrm>
        </p:spPr>
        <p:txBody>
          <a:bodyPr rtlCol="0">
            <a:normAutofit/>
          </a:bodyPr>
          <a:lstStyle>
            <a:lvl1pPr marL="0" indent="0" algn="ctr">
              <a:lnSpc>
                <a:spcPct val="110000"/>
              </a:lnSpc>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fld id="{F162A032-067D-6244-BA9A-20E888534570}" type="datetime1">
              <a:rPr lang="fr-FR">
                <a:solidFill>
                  <a:srgbClr val="FFFFFF"/>
                </a:solidFill>
              </a:rPr>
              <a:pPr>
                <a:defRPr/>
              </a:pPr>
              <a:t>10/02/19</a:t>
            </a:fld>
            <a:endParaRPr lang="fr-FR">
              <a:solidFill>
                <a:srgbClr val="FFFFFF"/>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srgbClr val="FFFFFF"/>
              </a:solidFill>
            </a:endParaRPr>
          </a:p>
        </p:txBody>
      </p:sp>
      <p:sp>
        <p:nvSpPr>
          <p:cNvPr id="7" name="Slide Number Placeholder 5"/>
          <p:cNvSpPr>
            <a:spLocks noGrp="1"/>
          </p:cNvSpPr>
          <p:nvPr>
            <p:ph type="sldNum" sz="quarter" idx="12"/>
          </p:nvPr>
        </p:nvSpPr>
        <p:spPr/>
        <p:txBody>
          <a:bodyPr/>
          <a:lstStyle>
            <a:lvl1pPr>
              <a:defRPr/>
            </a:lvl1pPr>
          </a:lstStyle>
          <a:p>
            <a:pPr>
              <a:defRPr/>
            </a:pPr>
            <a:fld id="{BB17AACC-3BA7-2C41-9D63-D0BB9C4946C3}" type="slidenum">
              <a:rPr lang="fr-FR">
                <a:solidFill>
                  <a:srgbClr val="FFFFFF"/>
                </a:solidFill>
              </a:rPr>
              <a:pPr>
                <a:defRPr/>
              </a:pPr>
              <a:t>‹#›</a:t>
            </a:fld>
            <a:endParaRPr lang="fr-FR">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age au-dessus de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3244865"/>
            <a:ext cx="8229600" cy="1071641"/>
          </a:xfrm>
        </p:spPr>
        <p:txBody>
          <a:bodyPr rtlCol="0" anchor="b">
            <a:noAutofit/>
          </a:bodyPr>
          <a:lstStyle>
            <a:lvl1pPr algn="ctr" defTabSz="914400" rtl="0" eaLnBrk="1" latinLnBrk="0" hangingPunct="1">
              <a:spcBef>
                <a:spcPct val="0"/>
              </a:spcBef>
              <a:buNone/>
              <a:defRPr sz="3600" b="1" kern="1200" baseline="0">
                <a:solidFill>
                  <a:schemeClr val="tx1"/>
                </a:solidFill>
                <a:effectLst/>
                <a:latin typeface="+mj-lt"/>
                <a:ea typeface="+mj-ea"/>
                <a:cs typeface="+mj-cs"/>
              </a:defRPr>
            </a:lvl1pPr>
          </a:lstStyle>
          <a:p>
            <a:r>
              <a:rPr lang="fr-FR" smtClean="0"/>
              <a:t>Cliquez et modifiez le titre</a:t>
            </a:r>
            <a:endParaRPr/>
          </a:p>
        </p:txBody>
      </p:sp>
      <p:sp>
        <p:nvSpPr>
          <p:cNvPr id="3" name="Picture Placeholder 2"/>
          <p:cNvSpPr>
            <a:spLocks noGrp="1"/>
          </p:cNvSpPr>
          <p:nvPr>
            <p:ph type="pic" idx="1"/>
          </p:nvPr>
        </p:nvSpPr>
        <p:spPr>
          <a:xfrm>
            <a:off x="457200" y="274320"/>
            <a:ext cx="8229600" cy="2971800"/>
          </a:xfrm>
          <a:effectLst>
            <a:outerShdw blurRad="114300" sx="103000" sy="103000" algn="ctr" rotWithShape="0">
              <a:schemeClr val="bg1">
                <a:lumMod val="75000"/>
                <a:lumOff val="25000"/>
                <a:alpha val="50000"/>
              </a:schemeClr>
            </a:outerShdw>
          </a:effectLst>
          <a:scene3d>
            <a:camera prst="orthographicFront"/>
            <a:lightRig rig="threePt" dir="t"/>
          </a:scene3d>
          <a:sp3d>
            <a:bevelT w="12700" h="12700"/>
          </a:sp3d>
        </p:spPr>
        <p:txBody>
          <a:bodyPr rtlCol="0">
            <a:normAutofit/>
          </a:bodyPr>
          <a:lstStyle>
            <a:lvl1pPr marL="0" indent="0" algn="l" defTabSz="914400" rtl="0" eaLnBrk="1" latinLnBrk="0" hangingPunct="1">
              <a:spcBef>
                <a:spcPts val="2000"/>
              </a:spcBef>
              <a:buFontTx/>
              <a:buNone/>
              <a:defRPr sz="2400" kern="1200">
                <a:solidFill>
                  <a:schemeClr val="tx1"/>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noProof="0"/>
          </a:p>
        </p:txBody>
      </p:sp>
      <p:sp>
        <p:nvSpPr>
          <p:cNvPr id="8" name="Text Placeholder 3"/>
          <p:cNvSpPr>
            <a:spLocks noGrp="1"/>
          </p:cNvSpPr>
          <p:nvPr>
            <p:ph type="body" sz="half" idx="2"/>
          </p:nvPr>
        </p:nvSpPr>
        <p:spPr>
          <a:xfrm>
            <a:off x="609600" y="4329953"/>
            <a:ext cx="7924801" cy="1318372"/>
          </a:xfrm>
        </p:spPr>
        <p:txBody>
          <a:bodyPr>
            <a:normAutofit/>
          </a:bodyPr>
          <a:lstStyle>
            <a:lvl1pPr marL="0" indent="0" algn="l">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fld id="{CC42C350-B037-D846-8A76-870892506373}" type="datetime1">
              <a:rPr lang="fr-FR">
                <a:solidFill>
                  <a:srgbClr val="FFFFFF"/>
                </a:solidFill>
              </a:rPr>
              <a:pPr>
                <a:defRPr/>
              </a:pPr>
              <a:t>10/02/19</a:t>
            </a:fld>
            <a:endParaRPr lang="fr-FR">
              <a:solidFill>
                <a:srgbClr val="FFFFFF"/>
              </a:solidFill>
            </a:endParaRPr>
          </a:p>
        </p:txBody>
      </p:sp>
      <p:sp>
        <p:nvSpPr>
          <p:cNvPr id="6" name="Footer Placeholder 4"/>
          <p:cNvSpPr>
            <a:spLocks noGrp="1"/>
          </p:cNvSpPr>
          <p:nvPr>
            <p:ph type="ftr" sz="quarter" idx="11"/>
          </p:nvPr>
        </p:nvSpPr>
        <p:spPr/>
        <p:txBody>
          <a:bodyPr/>
          <a:lstStyle>
            <a:lvl1pPr>
              <a:defRPr/>
            </a:lvl1pPr>
          </a:lstStyle>
          <a:p>
            <a:pPr>
              <a:defRPr/>
            </a:pPr>
            <a:endParaRPr lang="fr-FR">
              <a:solidFill>
                <a:srgbClr val="FFFFFF"/>
              </a:solidFill>
            </a:endParaRPr>
          </a:p>
        </p:txBody>
      </p:sp>
      <p:sp>
        <p:nvSpPr>
          <p:cNvPr id="7" name="Slide Number Placeholder 5"/>
          <p:cNvSpPr>
            <a:spLocks noGrp="1"/>
          </p:cNvSpPr>
          <p:nvPr>
            <p:ph type="sldNum" sz="quarter" idx="12"/>
          </p:nvPr>
        </p:nvSpPr>
        <p:spPr/>
        <p:txBody>
          <a:bodyPr/>
          <a:lstStyle>
            <a:lvl1pPr>
              <a:defRPr/>
            </a:lvl1pPr>
          </a:lstStyle>
          <a:p>
            <a:pPr>
              <a:defRPr/>
            </a:pPr>
            <a:fld id="{E50BEA5D-54C7-054A-AFF5-A1BA8A9BB403}" type="slidenum">
              <a:rPr lang="fr-FR">
                <a:solidFill>
                  <a:srgbClr val="FFFFFF"/>
                </a:solidFill>
              </a:rPr>
              <a:pPr>
                <a:defRPr/>
              </a:pPr>
              <a:t>‹#›</a:t>
            </a:fld>
            <a:endParaRPr lang="fr-FR">
              <a:solidFill>
                <a:srgbClr val="FFFFFF"/>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lvl1pPr>
              <a:defRPr/>
            </a:lvl1pPr>
          </a:lstStyle>
          <a:p>
            <a:pPr>
              <a:defRPr/>
            </a:pPr>
            <a:fld id="{F890FDD1-04F3-0442-95F0-1F67A1036DF0}" type="datetime1">
              <a:rPr lang="fr-FR">
                <a:solidFill>
                  <a:srgbClr val="FFFFFF"/>
                </a:solidFill>
              </a:rPr>
              <a:pPr>
                <a:defRPr/>
              </a:pPr>
              <a:t>10/02/19</a:t>
            </a:fld>
            <a:endParaRPr lang="fr-FR">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E50FC094-438F-9F41-946C-F6BB84BB503F}" type="slidenum">
              <a:rPr lang="fr-FR">
                <a:solidFill>
                  <a:srgbClr val="FFFFFF"/>
                </a:solidFill>
              </a:rPr>
              <a:pPr>
                <a:defRPr/>
              </a:pPr>
              <a:t>‹#›</a:t>
            </a:fld>
            <a:endParaRPr lang="fr-FR">
              <a:solidFill>
                <a:srgbClr val="FFFFFF"/>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22776" y="274639"/>
            <a:ext cx="1452283" cy="5373686"/>
          </a:xfrm>
        </p:spPr>
        <p:txBody>
          <a:bodyPr vert="eaVert"/>
          <a:lstStyle/>
          <a:p>
            <a:r>
              <a:rPr lang="fr-FR" smtClean="0"/>
              <a:t>Cliquez et modifiez le titre</a:t>
            </a:r>
            <a:endParaRPr/>
          </a:p>
        </p:txBody>
      </p:sp>
      <p:sp>
        <p:nvSpPr>
          <p:cNvPr id="3" name="Vertical Text Placeholder 2"/>
          <p:cNvSpPr>
            <a:spLocks noGrp="1"/>
          </p:cNvSpPr>
          <p:nvPr>
            <p:ph type="body" orient="vert" idx="1"/>
          </p:nvPr>
        </p:nvSpPr>
        <p:spPr>
          <a:xfrm>
            <a:off x="457200" y="274638"/>
            <a:ext cx="6871447" cy="5373687"/>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lvl1pPr>
              <a:defRPr/>
            </a:lvl1pPr>
          </a:lstStyle>
          <a:p>
            <a:pPr>
              <a:defRPr/>
            </a:pPr>
            <a:fld id="{CBC4023A-A7B4-AC46-9DC9-B3D12A98B80B}" type="datetime1">
              <a:rPr lang="fr-FR">
                <a:solidFill>
                  <a:srgbClr val="FFFFFF"/>
                </a:solidFill>
              </a:rPr>
              <a:pPr>
                <a:defRPr/>
              </a:pPr>
              <a:t>10/02/19</a:t>
            </a:fld>
            <a:endParaRPr lang="fr-FR">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fr-F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AC5C49CC-E39F-6B47-B3C2-24BA9BB1344F}" type="slidenum">
              <a:rPr lang="fr-FR">
                <a:solidFill>
                  <a:srgbClr val="FFFFFF"/>
                </a:solidFill>
              </a:rPr>
              <a:pPr>
                <a:defRPr/>
              </a:pPr>
              <a:t>‹#›</a:t>
            </a:fld>
            <a:endParaRPr lang="fr-FR">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a:t>Cliquez et modifiez le titre</a:t>
            </a:r>
          </a:p>
        </p:txBody>
      </p:sp>
      <p:sp>
        <p:nvSpPr>
          <p:cNvPr id="3" name="Espace réservé du contenu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116013" y="476250"/>
            <a:ext cx="7559675" cy="13716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457200" y="1981200"/>
            <a:ext cx="4038600" cy="42560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4038600" cy="42560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ftr" sz="quarter" idx="10"/>
          </p:nvPr>
        </p:nvSpPr>
        <p:spPr>
          <a:ln/>
        </p:spPr>
        <p:txBody>
          <a:bodyPr/>
          <a:lstStyle>
            <a:lvl1pPr>
              <a:defRPr/>
            </a:lvl1pPr>
          </a:lstStyle>
          <a:p>
            <a:r>
              <a:rPr lang="fr-FR"/>
              <a:t>ASPERA Dubna Town Meeting, Dubna, 14 September 2012 </a:t>
            </a:r>
          </a:p>
        </p:txBody>
      </p:sp>
      <p:sp>
        <p:nvSpPr>
          <p:cNvPr id="6" name="Rectangle 3"/>
          <p:cNvSpPr>
            <a:spLocks noGrp="1" noChangeArrowheads="1"/>
          </p:cNvSpPr>
          <p:nvPr>
            <p:ph type="sldNum" sz="quarter" idx="11"/>
          </p:nvPr>
        </p:nvSpPr>
        <p:spPr>
          <a:ln/>
        </p:spPr>
        <p:txBody>
          <a:bodyPr/>
          <a:lstStyle>
            <a:lvl1pPr>
              <a:defRPr/>
            </a:lvl1pPr>
          </a:lstStyle>
          <a:p>
            <a:fld id="{876AE124-9E3F-2C47-A4F5-2980AFFBA536}" type="slidenum">
              <a:rPr lang="fr-FR"/>
              <a:pPr/>
              <a:t>‹#›</a:t>
            </a:fld>
            <a:endParaRPr lang="fr-FR"/>
          </a:p>
        </p:txBody>
      </p:sp>
      <p:sp>
        <p:nvSpPr>
          <p:cNvPr id="7" name="Rectangle 16"/>
          <p:cNvSpPr>
            <a:spLocks noGrp="1" noChangeArrowheads="1"/>
          </p:cNvSpPr>
          <p:nvPr>
            <p:ph type="dt" sz="half" idx="12"/>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15388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algn="ctr" fontAlgn="auto">
              <a:spcBef>
                <a:spcPts val="0"/>
              </a:spcBef>
              <a:spcAft>
                <a:spcPts val="0"/>
              </a:spcAft>
            </a:pPr>
            <a:r>
              <a:rPr lang="en-US" sz="2000">
                <a:solidFill>
                  <a:srgbClr val="FFFFFF"/>
                </a:solidFill>
                <a:latin typeface="Calibri"/>
              </a:rPr>
              <a:t>30-Aug-2017</a:t>
            </a:r>
            <a:endParaRPr lang="en-US" sz="2000" dirty="0">
              <a:solidFill>
                <a:srgbClr val="FFFFFF"/>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algn="r" fontAlgn="auto">
              <a:spcBef>
                <a:spcPts val="0"/>
              </a:spcBef>
              <a:spcAft>
                <a:spcPts val="0"/>
              </a:spcAft>
            </a:pPr>
            <a:r>
              <a:rPr lang="en-US" sz="1800">
                <a:solidFill>
                  <a:srgbClr val="EEECE1"/>
                </a:solidFill>
                <a:latin typeface="Calibri"/>
              </a:rPr>
              <a:t>COSMO-17 - Paris</a:t>
            </a:r>
            <a:endParaRPr lang="en-US" sz="1800" dirty="0">
              <a:solidFill>
                <a:srgbClr val="EEECE1"/>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F0C94032-CD4C-4C25-B0C2-CEC720522D92}" type="slidenum">
              <a:rPr lang="en-US" sz="1800" smtClean="0">
                <a:solidFill>
                  <a:prstClr val="white"/>
                </a:solidFill>
                <a:latin typeface="Calibri"/>
              </a:rPr>
              <a:pPr fontAlgn="auto">
                <a:spcBef>
                  <a:spcPts val="0"/>
                </a:spcBef>
                <a:spcAft>
                  <a:spcPts val="0"/>
                </a:spcAft>
              </a:pPr>
              <a:t>‹#›</a:t>
            </a:fld>
            <a:endParaRPr lang="en-US" sz="1800" dirty="0">
              <a:solidFill>
                <a:srgbClr val="EEECE1"/>
              </a:solidFill>
              <a:latin typeface="Calibri"/>
            </a:endParaRPr>
          </a:p>
        </p:txBody>
      </p:sp>
      <p:sp>
        <p:nvSpPr>
          <p:cNvPr id="7" name="TextBox 6"/>
          <p:cNvSpPr txBox="1"/>
          <p:nvPr userDrawn="1"/>
        </p:nvSpPr>
        <p:spPr>
          <a:xfrm>
            <a:off x="839640" y="6066381"/>
            <a:ext cx="1342710" cy="307777"/>
          </a:xfrm>
          <a:prstGeom prst="rect">
            <a:avLst/>
          </a:prstGeom>
          <a:noFill/>
        </p:spPr>
        <p:txBody>
          <a:bodyPr wrap="none" rtlCol="0">
            <a:spAutoFit/>
          </a:bodyPr>
          <a:lstStyle/>
          <a:p>
            <a:pPr fontAlgn="auto">
              <a:spcBef>
                <a:spcPts val="0"/>
              </a:spcBef>
              <a:spcAft>
                <a:spcPts val="0"/>
              </a:spcAft>
            </a:pPr>
            <a:r>
              <a:rPr lang="en-US" sz="1400" dirty="0">
                <a:solidFill>
                  <a:prstClr val="white"/>
                </a:solidFill>
                <a:latin typeface="Calibri"/>
              </a:rPr>
              <a:t>LIGO-G1602199</a:t>
            </a:r>
          </a:p>
        </p:txBody>
      </p:sp>
    </p:spTree>
    <p:extLst>
      <p:ext uri="{BB962C8B-B14F-4D97-AF65-F5344CB8AC3E}">
        <p14:creationId xmlns:p14="http://schemas.microsoft.com/office/powerpoint/2010/main" val="2702019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933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r>
              <a:rPr lang="en-US" sz="1800">
                <a:solidFill>
                  <a:prstClr val="white"/>
                </a:solidFill>
                <a:latin typeface="Calibri"/>
              </a:rPr>
              <a:t>30-Aug-2017</a:t>
            </a: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r>
              <a:rPr lang="en-US" sz="1800">
                <a:solidFill>
                  <a:prstClr val="white"/>
                </a:solidFill>
                <a:latin typeface="Calibri"/>
              </a:rPr>
              <a:t>COSMO-17 - Paris</a:t>
            </a: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algn="ctr" fontAlgn="auto">
              <a:spcBef>
                <a:spcPts val="0"/>
              </a:spcBef>
              <a:spcAft>
                <a:spcPts val="0"/>
              </a:spcAft>
            </a:pPr>
            <a:fld id="{F0C94032-CD4C-4C25-B0C2-CEC720522D92}" type="slidenum">
              <a:rPr lang="en-US" sz="1800" smtClean="0">
                <a:solidFill>
                  <a:prstClr val="white"/>
                </a:solidFill>
                <a:latin typeface="Calibri"/>
              </a:rPr>
              <a:pPr algn="ctr" fontAlgn="auto">
                <a:spcBef>
                  <a:spcPts val="0"/>
                </a:spcBef>
                <a:spcAft>
                  <a:spcPts val="0"/>
                </a:spcAft>
              </a:pPr>
              <a:t>‹#›</a:t>
            </a:fld>
            <a:endParaRPr lang="en-US" dirty="0">
              <a:solidFill>
                <a:srgbClr val="FFFFFF"/>
              </a:solidFill>
              <a:latin typeface="Calibri"/>
            </a:endParaRPr>
          </a:p>
        </p:txBody>
      </p:sp>
    </p:spTree>
    <p:extLst>
      <p:ext uri="{BB962C8B-B14F-4D97-AF65-F5344CB8AC3E}">
        <p14:creationId xmlns:p14="http://schemas.microsoft.com/office/powerpoint/2010/main" val="1798952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r>
              <a:rPr lang="en-US" sz="1800">
                <a:solidFill>
                  <a:prstClr val="white"/>
                </a:solidFill>
                <a:latin typeface="Calibri"/>
              </a:rPr>
              <a:t>30-Aug-2017</a:t>
            </a: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r>
              <a:rPr lang="en-US" sz="1800">
                <a:solidFill>
                  <a:prstClr val="white"/>
                </a:solidFill>
                <a:latin typeface="Calibri"/>
              </a:rPr>
              <a:t>COSMO-17 - Paris</a:t>
            </a: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algn="ctr" fontAlgn="auto">
              <a:spcBef>
                <a:spcPts val="0"/>
              </a:spcBef>
              <a:spcAft>
                <a:spcPts val="0"/>
              </a:spcAft>
            </a:pPr>
            <a:fld id="{F0C94032-CD4C-4C25-B0C2-CEC720522D92}" type="slidenum">
              <a:rPr lang="en-US" sz="1800" smtClean="0">
                <a:solidFill>
                  <a:prstClr val="white"/>
                </a:solidFill>
                <a:latin typeface="Calibri"/>
              </a:rPr>
              <a:pPr algn="ctr" fontAlgn="auto">
                <a:spcBef>
                  <a:spcPts val="0"/>
                </a:spcBef>
                <a:spcAft>
                  <a:spcPts val="0"/>
                </a:spcAft>
              </a:pPr>
              <a:t>‹#›</a:t>
            </a:fld>
            <a:endParaRPr lang="en-US" sz="1800">
              <a:solidFill>
                <a:prstClr val="white"/>
              </a:solidFill>
              <a:latin typeface="Calibri"/>
            </a:endParaRPr>
          </a:p>
        </p:txBody>
      </p:sp>
    </p:spTree>
    <p:extLst>
      <p:ext uri="{BB962C8B-B14F-4D97-AF65-F5344CB8AC3E}">
        <p14:creationId xmlns:p14="http://schemas.microsoft.com/office/powerpoint/2010/main" val="1034301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r>
              <a:rPr lang="en-US" sz="1800">
                <a:solidFill>
                  <a:prstClr val="white"/>
                </a:solidFill>
                <a:latin typeface="Calibri"/>
              </a:rPr>
              <a:t>30-Aug-2017</a:t>
            </a:r>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r>
              <a:rPr lang="en-US" sz="1800">
                <a:solidFill>
                  <a:prstClr val="white"/>
                </a:solidFill>
                <a:latin typeface="Calibri"/>
              </a:rPr>
              <a:t>COSMO-17 - Paris</a:t>
            </a:r>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pPr algn="ctr" fontAlgn="auto">
              <a:spcBef>
                <a:spcPts val="0"/>
              </a:spcBef>
              <a:spcAft>
                <a:spcPts val="0"/>
              </a:spcAft>
            </a:pPr>
            <a:fld id="{F0C94032-CD4C-4C25-B0C2-CEC720522D92}" type="slidenum">
              <a:rPr lang="en-US" sz="1800" smtClean="0">
                <a:solidFill>
                  <a:prstClr val="white"/>
                </a:solidFill>
                <a:latin typeface="Calibri"/>
              </a:rPr>
              <a:pPr algn="ctr" fontAlgn="auto">
                <a:spcBef>
                  <a:spcPts val="0"/>
                </a:spcBef>
                <a:spcAft>
                  <a:spcPts val="0"/>
                </a:spcAft>
              </a:pPr>
              <a:t>‹#›</a:t>
            </a:fld>
            <a:endParaRPr lang="en-US" sz="1800">
              <a:solidFill>
                <a:prstClr val="white"/>
              </a:solidFill>
              <a:latin typeface="Calibri"/>
            </a:endParaRPr>
          </a:p>
        </p:txBody>
      </p:sp>
    </p:spTree>
    <p:extLst>
      <p:ext uri="{BB962C8B-B14F-4D97-AF65-F5344CB8AC3E}">
        <p14:creationId xmlns:p14="http://schemas.microsoft.com/office/powerpoint/2010/main" val="1417940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6067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r>
              <a:rPr lang="en-US" sz="1800">
                <a:solidFill>
                  <a:prstClr val="white"/>
                </a:solidFill>
                <a:latin typeface="Calibri"/>
              </a:rPr>
              <a:t>30-Aug-2017</a:t>
            </a: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r>
              <a:rPr lang="en-US" sz="1800">
                <a:solidFill>
                  <a:prstClr val="white"/>
                </a:solidFill>
                <a:latin typeface="Calibri"/>
              </a:rPr>
              <a:t>COSMO-17 - Paris</a:t>
            </a:r>
            <a:endParaRPr lang="en-US" sz="1800" dirty="0">
              <a:solidFill>
                <a:prstClr val="white"/>
              </a:solidFill>
              <a:latin typeface="Calibri"/>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F0C94032-CD4C-4C25-B0C2-CEC720522D92}" type="slidenum">
              <a:rPr lang="en-US" sz="1800" smtClean="0">
                <a:solidFill>
                  <a:prstClr val="white"/>
                </a:solidFill>
                <a:latin typeface="Calibri"/>
              </a:rPr>
              <a:pPr fontAlgn="auto">
                <a:spcBef>
                  <a:spcPts val="0"/>
                </a:spcBef>
                <a:spcAft>
                  <a:spcPts val="0"/>
                </a:spcAft>
              </a:pPr>
              <a:t>‹#›</a:t>
            </a:fld>
            <a:endParaRPr lang="en-US" sz="1800" dirty="0">
              <a:solidFill>
                <a:srgbClr val="EEECE1"/>
              </a:solidFill>
              <a:latin typeface="Calibri"/>
            </a:endParaRPr>
          </a:p>
        </p:txBody>
      </p:sp>
    </p:spTree>
    <p:extLst>
      <p:ext uri="{BB962C8B-B14F-4D97-AF65-F5344CB8AC3E}">
        <p14:creationId xmlns:p14="http://schemas.microsoft.com/office/powerpoint/2010/main" val="1249128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r>
              <a:rPr lang="en-US" sz="1800">
                <a:solidFill>
                  <a:prstClr val="white"/>
                </a:solidFill>
                <a:latin typeface="Calibri"/>
              </a:rPr>
              <a:t>30-Aug-2017</a:t>
            </a: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r>
              <a:rPr lang="en-US" sz="1800">
                <a:solidFill>
                  <a:prstClr val="white"/>
                </a:solidFill>
                <a:latin typeface="Calibri"/>
              </a:rPr>
              <a:t>COSMO-17 - Paris</a:t>
            </a: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F0C94032-CD4C-4C25-B0C2-CEC720522D92}" type="slidenum">
              <a:rPr lang="en-US" sz="1800" smtClean="0">
                <a:solidFill>
                  <a:prstClr val="white"/>
                </a:solidFill>
                <a:latin typeface="Calibri"/>
              </a:rPr>
              <a:pPr fontAlgn="auto">
                <a:spcBef>
                  <a:spcPts val="0"/>
                </a:spcBef>
                <a:spcAft>
                  <a:spcPts val="0"/>
                </a:spcAft>
              </a:pPr>
              <a:t>‹#›</a:t>
            </a:fld>
            <a:endParaRPr lang="en-US" sz="1800" dirty="0">
              <a:solidFill>
                <a:srgbClr val="FFFFFF"/>
              </a:solidFill>
              <a:latin typeface="Calibri"/>
            </a:endParaRPr>
          </a:p>
        </p:txBody>
      </p:sp>
    </p:spTree>
    <p:extLst>
      <p:ext uri="{BB962C8B-B14F-4D97-AF65-F5344CB8AC3E}">
        <p14:creationId xmlns:p14="http://schemas.microsoft.com/office/powerpoint/2010/main" val="2730116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6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r>
              <a:rPr lang="en-US" sz="1800">
                <a:solidFill>
                  <a:prstClr val="white"/>
                </a:solidFill>
                <a:latin typeface="Calibri"/>
              </a:rPr>
              <a:t>30-Aug-2017</a:t>
            </a: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r>
              <a:rPr lang="en-US" sz="1800">
                <a:solidFill>
                  <a:prstClr val="white"/>
                </a:solidFill>
                <a:latin typeface="Calibri"/>
              </a:rPr>
              <a:t>COSMO-17 - Paris</a:t>
            </a:r>
            <a:endParaRPr lang="en-US" sz="1800" dirty="0">
              <a:solidFill>
                <a:prstClr val="white"/>
              </a:solidFill>
              <a:latin typeface="Calibri"/>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algn="ctr" fontAlgn="auto">
              <a:spcBef>
                <a:spcPts val="0"/>
              </a:spcBef>
              <a:spcAft>
                <a:spcPts val="0"/>
              </a:spcAft>
            </a:pPr>
            <a:fld id="{F0C94032-CD4C-4C25-B0C2-CEC720522D92}" type="slidenum">
              <a:rPr lang="en-US" sz="1800" smtClean="0">
                <a:solidFill>
                  <a:prstClr val="white"/>
                </a:solidFill>
                <a:latin typeface="Calibri"/>
              </a:rPr>
              <a:pPr algn="ctr" fontAlgn="auto">
                <a:spcBef>
                  <a:spcPts val="0"/>
                </a:spcBef>
                <a:spcAft>
                  <a:spcPts val="0"/>
                </a:spcAft>
              </a:pPr>
              <a:t>‹#›</a:t>
            </a:fld>
            <a:endParaRPr lang="en-US" sz="2800" dirty="0">
              <a:solidFill>
                <a:prstClr val="white"/>
              </a:solidFill>
              <a:latin typeface="Calibri"/>
            </a:endParaRPr>
          </a:p>
        </p:txBody>
      </p:sp>
    </p:spTree>
    <p:extLst>
      <p:ext uri="{BB962C8B-B14F-4D97-AF65-F5344CB8AC3E}">
        <p14:creationId xmlns:p14="http://schemas.microsoft.com/office/powerpoint/2010/main" val="50657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3"/>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33" y="1535113"/>
            <a:ext cx="4041775" cy="639763"/>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33"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r>
              <a:rPr lang="en-US" sz="1800">
                <a:solidFill>
                  <a:prstClr val="white"/>
                </a:solidFill>
                <a:latin typeface="Calibri"/>
              </a:rPr>
              <a:t>30-Aug-2017</a:t>
            </a: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r>
              <a:rPr lang="en-US" sz="1800">
                <a:solidFill>
                  <a:prstClr val="white"/>
                </a:solidFill>
                <a:latin typeface="Calibri"/>
              </a:rPr>
              <a:t>COSMO-17 - Paris</a:t>
            </a: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F0C94032-CD4C-4C25-B0C2-CEC720522D92}" type="slidenum">
              <a:rPr lang="en-US" sz="1800" smtClean="0">
                <a:solidFill>
                  <a:prstClr val="white"/>
                </a:solidFill>
                <a:latin typeface="Calibri"/>
              </a:rPr>
              <a:pPr fontAlgn="auto">
                <a:spcBef>
                  <a:spcPts val="0"/>
                </a:spcBef>
                <a:spcAft>
                  <a:spcPts val="0"/>
                </a:spcAft>
              </a:pPr>
              <a:t>‹#›</a:t>
            </a:fld>
            <a:endParaRPr lang="en-US" sz="1800">
              <a:solidFill>
                <a:prstClr val="white"/>
              </a:solidFill>
              <a:latin typeface="Calibri"/>
            </a:endParaRPr>
          </a:p>
        </p:txBody>
      </p:sp>
    </p:spTree>
    <p:extLst>
      <p:ext uri="{BB962C8B-B14F-4D97-AF65-F5344CB8AC3E}">
        <p14:creationId xmlns:p14="http://schemas.microsoft.com/office/powerpoint/2010/main" val="29494982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r>
              <a:rPr lang="en-US" sz="1800">
                <a:solidFill>
                  <a:prstClr val="white"/>
                </a:solidFill>
                <a:latin typeface="Calibri"/>
              </a:rPr>
              <a:t>30-Aug-2017</a:t>
            </a:r>
            <a:endParaRPr lang="en-US" sz="1800" dirty="0">
              <a:solidFill>
                <a:prstClr val="white"/>
              </a:solidFill>
              <a:latin typeface="Calibri"/>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r>
              <a:rPr lang="en-US" sz="1800">
                <a:solidFill>
                  <a:prstClr val="white"/>
                </a:solidFill>
                <a:latin typeface="Calibri"/>
              </a:rPr>
              <a:t>COSMO-17 - Paris</a:t>
            </a:r>
            <a:endParaRPr lang="en-US" sz="1800" dirty="0">
              <a:solidFill>
                <a:prstClr val="white"/>
              </a:solidFill>
              <a:latin typeface="Calibri"/>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F0C94032-CD4C-4C25-B0C2-CEC720522D92}" type="slidenum">
              <a:rPr lang="en-US" sz="1800" smtClean="0">
                <a:solidFill>
                  <a:prstClr val="white"/>
                </a:solidFill>
                <a:latin typeface="Calibri"/>
              </a:rPr>
              <a:pPr fontAlgn="auto">
                <a:spcBef>
                  <a:spcPts val="0"/>
                </a:spcBef>
                <a:spcAft>
                  <a:spcPts val="0"/>
                </a:spcAft>
              </a:pPr>
              <a:t>‹#›</a:t>
            </a:fld>
            <a:endParaRPr lang="en-US" sz="1800" dirty="0">
              <a:solidFill>
                <a:prstClr val="white"/>
              </a:solidFill>
              <a:latin typeface="Calibri"/>
            </a:endParaRPr>
          </a:p>
        </p:txBody>
      </p:sp>
    </p:spTree>
    <p:extLst>
      <p:ext uri="{BB962C8B-B14F-4D97-AF65-F5344CB8AC3E}">
        <p14:creationId xmlns:p14="http://schemas.microsoft.com/office/powerpoint/2010/main" val="1427941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356352"/>
            <a:ext cx="2133600" cy="365125"/>
          </a:xfrm>
          <a:prstGeom prst="rect">
            <a:avLst/>
          </a:prstGeom>
          <a:ln/>
        </p:spPr>
        <p:txBody>
          <a:bodyPr/>
          <a:lstStyle>
            <a:lvl1pPr>
              <a:defRPr/>
            </a:lvl1pPr>
          </a:lstStyle>
          <a:p>
            <a:pPr fontAlgn="auto">
              <a:spcBef>
                <a:spcPts val="0"/>
              </a:spcBef>
              <a:spcAft>
                <a:spcPts val="0"/>
              </a:spcAft>
              <a:defRPr/>
            </a:pPr>
            <a:r>
              <a:rPr lang="en-US" sz="1800">
                <a:solidFill>
                  <a:prstClr val="white"/>
                </a:solidFill>
                <a:latin typeface="Calibri"/>
              </a:rPr>
              <a:t>30-Aug-2017</a:t>
            </a:r>
          </a:p>
        </p:txBody>
      </p:sp>
      <p:sp>
        <p:nvSpPr>
          <p:cNvPr id="6" name="Rectangle 4"/>
          <p:cNvSpPr>
            <a:spLocks noGrp="1" noChangeArrowheads="1"/>
          </p:cNvSpPr>
          <p:nvPr>
            <p:ph type="sldNum" sz="quarter" idx="11"/>
          </p:nvPr>
        </p:nvSpPr>
        <p:spPr>
          <a:xfrm>
            <a:off x="6553200" y="6356352"/>
            <a:ext cx="2133600" cy="365125"/>
          </a:xfrm>
          <a:prstGeom prst="rect">
            <a:avLst/>
          </a:prstGeom>
          <a:ln/>
        </p:spPr>
        <p:txBody>
          <a:bodyPr/>
          <a:lstStyle>
            <a:lvl1pPr>
              <a:defRPr/>
            </a:lvl1pPr>
          </a:lstStyle>
          <a:p>
            <a:pPr fontAlgn="auto">
              <a:spcBef>
                <a:spcPts val="0"/>
              </a:spcBef>
              <a:spcAft>
                <a:spcPts val="0"/>
              </a:spcAft>
              <a:defRPr/>
            </a:pPr>
            <a:fld id="{EC79E123-5C0D-3C48-A84C-217F8121E64A}" type="slidenum">
              <a:rPr lang="en-US" sz="1800">
                <a:solidFill>
                  <a:prstClr val="white"/>
                </a:solidFill>
                <a:latin typeface="Calibri"/>
              </a:rPr>
              <a:pPr fontAlgn="auto">
                <a:spcBef>
                  <a:spcPts val="0"/>
                </a:spcBef>
                <a:spcAft>
                  <a:spcPts val="0"/>
                </a:spcAft>
                <a:defRPr/>
              </a:pPr>
              <a:t>‹#›</a:t>
            </a:fld>
            <a:endParaRPr lang="en-US" sz="1800">
              <a:solidFill>
                <a:prstClr val="white"/>
              </a:solidFill>
              <a:latin typeface="Calibri"/>
            </a:endParaRPr>
          </a:p>
        </p:txBody>
      </p:sp>
      <p:sp>
        <p:nvSpPr>
          <p:cNvPr id="7" name="Footer Placeholder 5"/>
          <p:cNvSpPr>
            <a:spLocks noGrp="1"/>
          </p:cNvSpPr>
          <p:nvPr>
            <p:ph type="ftr" sz="quarter" idx="12"/>
          </p:nvPr>
        </p:nvSpPr>
        <p:spPr>
          <a:xfrm>
            <a:off x="3124200" y="6477000"/>
            <a:ext cx="2895600" cy="457200"/>
          </a:xfrm>
          <a:prstGeom prst="rect">
            <a:avLst/>
          </a:prstGeom>
        </p:spPr>
        <p:txBody>
          <a:bodyPr/>
          <a:lstStyle/>
          <a:p>
            <a:pPr fontAlgn="auto">
              <a:spcBef>
                <a:spcPts val="0"/>
              </a:spcBef>
              <a:spcAft>
                <a:spcPts val="0"/>
              </a:spcAft>
            </a:pPr>
            <a:r>
              <a:rPr lang="en-US" sz="1800">
                <a:solidFill>
                  <a:prstClr val="white"/>
                </a:solidFill>
                <a:latin typeface="Calibri"/>
              </a:rPr>
              <a:t>COSMO-17 - Paris</a:t>
            </a:r>
            <a:endParaRPr lang="en-US" sz="1800" dirty="0">
              <a:solidFill>
                <a:prstClr val="white"/>
              </a:solidFill>
              <a:latin typeface="Calibri"/>
            </a:endParaRPr>
          </a:p>
        </p:txBody>
      </p:sp>
    </p:spTree>
    <p:extLst>
      <p:ext uri="{BB962C8B-B14F-4D97-AF65-F5344CB8AC3E}">
        <p14:creationId xmlns:p14="http://schemas.microsoft.com/office/powerpoint/2010/main" val="24588580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6" name="Rectangle 1031"/>
          <p:cNvSpPr>
            <a:spLocks noChangeArrowheads="1"/>
          </p:cNvSpPr>
          <p:nvPr/>
        </p:nvSpPr>
        <p:spPr bwMode="auto">
          <a:xfrm>
            <a:off x="685818" y="6314001"/>
            <a:ext cx="168287" cy="17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nchor="ctr">
            <a:spAutoFit/>
          </a:bodyPr>
          <a:lstStyle>
            <a:lvl1pPr>
              <a:defRPr sz="2400" i="1">
                <a:solidFill>
                  <a:schemeClr val="tx1"/>
                </a:solidFill>
                <a:latin typeface="Sylfaen" pitchFamily="18" charset="0"/>
                <a:cs typeface="Times New Roman" pitchFamily="18" charset="0"/>
              </a:defRPr>
            </a:lvl1pPr>
            <a:lvl2pPr marL="742950" indent="-285750">
              <a:defRPr sz="2400" i="1">
                <a:solidFill>
                  <a:schemeClr val="tx1"/>
                </a:solidFill>
                <a:latin typeface="Sylfaen" pitchFamily="18" charset="0"/>
                <a:cs typeface="Times New Roman" pitchFamily="18" charset="0"/>
              </a:defRPr>
            </a:lvl2pPr>
            <a:lvl3pPr marL="1143000" indent="-228600">
              <a:defRPr sz="2400" i="1">
                <a:solidFill>
                  <a:schemeClr val="tx1"/>
                </a:solidFill>
                <a:latin typeface="Sylfaen" pitchFamily="18" charset="0"/>
                <a:cs typeface="Times New Roman" pitchFamily="18" charset="0"/>
              </a:defRPr>
            </a:lvl3pPr>
            <a:lvl4pPr marL="1600200" indent="-228600">
              <a:defRPr sz="2400" i="1">
                <a:solidFill>
                  <a:schemeClr val="tx1"/>
                </a:solidFill>
                <a:latin typeface="Sylfaen" pitchFamily="18" charset="0"/>
                <a:cs typeface="Times New Roman" pitchFamily="18" charset="0"/>
              </a:defRPr>
            </a:lvl4pPr>
            <a:lvl5pPr marL="2057400" indent="-228600">
              <a:defRPr sz="2400" i="1">
                <a:solidFill>
                  <a:schemeClr val="tx1"/>
                </a:solidFill>
                <a:latin typeface="Sylfaen" pitchFamily="18" charset="0"/>
                <a:cs typeface="Times New Roman" pitchFamily="18" charset="0"/>
              </a:defRPr>
            </a:lvl5pPr>
            <a:lvl6pPr marL="2514600" indent="-228600" eaLnBrk="0" fontAlgn="base" hangingPunct="0">
              <a:spcBef>
                <a:spcPct val="0"/>
              </a:spcBef>
              <a:spcAft>
                <a:spcPct val="0"/>
              </a:spcAft>
              <a:defRPr sz="2400" i="1">
                <a:solidFill>
                  <a:schemeClr val="tx1"/>
                </a:solidFill>
                <a:latin typeface="Sylfaen" pitchFamily="18" charset="0"/>
                <a:cs typeface="Times New Roman" pitchFamily="18" charset="0"/>
              </a:defRPr>
            </a:lvl6pPr>
            <a:lvl7pPr marL="2971800" indent="-228600" eaLnBrk="0" fontAlgn="base" hangingPunct="0">
              <a:spcBef>
                <a:spcPct val="0"/>
              </a:spcBef>
              <a:spcAft>
                <a:spcPct val="0"/>
              </a:spcAft>
              <a:defRPr sz="2400" i="1">
                <a:solidFill>
                  <a:schemeClr val="tx1"/>
                </a:solidFill>
                <a:latin typeface="Sylfaen" pitchFamily="18" charset="0"/>
                <a:cs typeface="Times New Roman" pitchFamily="18" charset="0"/>
              </a:defRPr>
            </a:lvl7pPr>
            <a:lvl8pPr marL="3429000" indent="-228600" eaLnBrk="0" fontAlgn="base" hangingPunct="0">
              <a:spcBef>
                <a:spcPct val="0"/>
              </a:spcBef>
              <a:spcAft>
                <a:spcPct val="0"/>
              </a:spcAft>
              <a:defRPr sz="2400" i="1">
                <a:solidFill>
                  <a:schemeClr val="tx1"/>
                </a:solidFill>
                <a:latin typeface="Sylfaen" pitchFamily="18" charset="0"/>
                <a:cs typeface="Times New Roman" pitchFamily="18" charset="0"/>
              </a:defRPr>
            </a:lvl8pPr>
            <a:lvl9pPr marL="3886200" indent="-228600" eaLnBrk="0" fontAlgn="base" hangingPunct="0">
              <a:spcBef>
                <a:spcPct val="0"/>
              </a:spcBef>
              <a:spcAft>
                <a:spcPct val="0"/>
              </a:spcAft>
              <a:defRPr sz="2400" i="1">
                <a:solidFill>
                  <a:schemeClr val="tx1"/>
                </a:solidFill>
                <a:latin typeface="Sylfaen" pitchFamily="18" charset="0"/>
                <a:cs typeface="Times New Roman" pitchFamily="18" charset="0"/>
              </a:defRPr>
            </a:lvl9pPr>
          </a:lstStyle>
          <a:p>
            <a:pPr fontAlgn="auto">
              <a:spcBef>
                <a:spcPts val="0"/>
              </a:spcBef>
              <a:spcAft>
                <a:spcPts val="0"/>
              </a:spcAft>
              <a:defRPr/>
            </a:pPr>
            <a:r>
              <a:rPr lang="en-US" altLang="en-US" sz="675" i="0">
                <a:solidFill>
                  <a:srgbClr val="EEECE1"/>
                </a:solidFill>
                <a:latin typeface="Helvetica" pitchFamily="34" charset="0"/>
              </a:rPr>
              <a:t>-</a:t>
            </a:r>
            <a:endParaRPr lang="en-US" altLang="en-US" sz="1050" i="0">
              <a:solidFill>
                <a:srgbClr val="EEECE1"/>
              </a:solidFill>
              <a:latin typeface="Helvetica" pitchFamily="34" charset="0"/>
            </a:endParaRPr>
          </a:p>
        </p:txBody>
      </p:sp>
      <p:sp>
        <p:nvSpPr>
          <p:cNvPr id="7" name="Rectangle 1033"/>
          <p:cNvSpPr>
            <a:spLocks noChangeArrowheads="1"/>
          </p:cNvSpPr>
          <p:nvPr/>
        </p:nvSpPr>
        <p:spPr bwMode="auto">
          <a:xfrm>
            <a:off x="4479933" y="318928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Sylfaen" pitchFamily="18" charset="0"/>
                <a:cs typeface="Times New Roman" pitchFamily="18" charset="0"/>
              </a:defRPr>
            </a:lvl1pPr>
            <a:lvl2pPr marL="742950" indent="-285750">
              <a:defRPr sz="2400" i="1">
                <a:solidFill>
                  <a:schemeClr val="tx1"/>
                </a:solidFill>
                <a:latin typeface="Sylfaen" pitchFamily="18" charset="0"/>
                <a:cs typeface="Times New Roman" pitchFamily="18" charset="0"/>
              </a:defRPr>
            </a:lvl2pPr>
            <a:lvl3pPr marL="1143000" indent="-228600">
              <a:defRPr sz="2400" i="1">
                <a:solidFill>
                  <a:schemeClr val="tx1"/>
                </a:solidFill>
                <a:latin typeface="Sylfaen" pitchFamily="18" charset="0"/>
                <a:cs typeface="Times New Roman" pitchFamily="18" charset="0"/>
              </a:defRPr>
            </a:lvl3pPr>
            <a:lvl4pPr marL="1600200" indent="-228600">
              <a:defRPr sz="2400" i="1">
                <a:solidFill>
                  <a:schemeClr val="tx1"/>
                </a:solidFill>
                <a:latin typeface="Sylfaen" pitchFamily="18" charset="0"/>
                <a:cs typeface="Times New Roman" pitchFamily="18" charset="0"/>
              </a:defRPr>
            </a:lvl4pPr>
            <a:lvl5pPr marL="2057400" indent="-228600">
              <a:defRPr sz="2400" i="1">
                <a:solidFill>
                  <a:schemeClr val="tx1"/>
                </a:solidFill>
                <a:latin typeface="Sylfaen" pitchFamily="18" charset="0"/>
                <a:cs typeface="Times New Roman" pitchFamily="18" charset="0"/>
              </a:defRPr>
            </a:lvl5pPr>
            <a:lvl6pPr marL="2514600" indent="-228600" eaLnBrk="0" fontAlgn="base" hangingPunct="0">
              <a:spcBef>
                <a:spcPct val="0"/>
              </a:spcBef>
              <a:spcAft>
                <a:spcPct val="0"/>
              </a:spcAft>
              <a:defRPr sz="2400" i="1">
                <a:solidFill>
                  <a:schemeClr val="tx1"/>
                </a:solidFill>
                <a:latin typeface="Sylfaen" pitchFamily="18" charset="0"/>
                <a:cs typeface="Times New Roman" pitchFamily="18" charset="0"/>
              </a:defRPr>
            </a:lvl6pPr>
            <a:lvl7pPr marL="2971800" indent="-228600" eaLnBrk="0" fontAlgn="base" hangingPunct="0">
              <a:spcBef>
                <a:spcPct val="0"/>
              </a:spcBef>
              <a:spcAft>
                <a:spcPct val="0"/>
              </a:spcAft>
              <a:defRPr sz="2400" i="1">
                <a:solidFill>
                  <a:schemeClr val="tx1"/>
                </a:solidFill>
                <a:latin typeface="Sylfaen" pitchFamily="18" charset="0"/>
                <a:cs typeface="Times New Roman" pitchFamily="18" charset="0"/>
              </a:defRPr>
            </a:lvl7pPr>
            <a:lvl8pPr marL="3429000" indent="-228600" eaLnBrk="0" fontAlgn="base" hangingPunct="0">
              <a:spcBef>
                <a:spcPct val="0"/>
              </a:spcBef>
              <a:spcAft>
                <a:spcPct val="0"/>
              </a:spcAft>
              <a:defRPr sz="2400" i="1">
                <a:solidFill>
                  <a:schemeClr val="tx1"/>
                </a:solidFill>
                <a:latin typeface="Sylfaen" pitchFamily="18" charset="0"/>
                <a:cs typeface="Times New Roman" pitchFamily="18" charset="0"/>
              </a:defRPr>
            </a:lvl8pPr>
            <a:lvl9pPr marL="3886200" indent="-228600" eaLnBrk="0" fontAlgn="base" hangingPunct="0">
              <a:spcBef>
                <a:spcPct val="0"/>
              </a:spcBef>
              <a:spcAft>
                <a:spcPct val="0"/>
              </a:spcAft>
              <a:defRPr sz="2400" i="1">
                <a:solidFill>
                  <a:schemeClr val="tx1"/>
                </a:solidFill>
                <a:latin typeface="Sylfaen" pitchFamily="18" charset="0"/>
                <a:cs typeface="Times New Roman" pitchFamily="18" charset="0"/>
              </a:defRPr>
            </a:lvl9pPr>
          </a:lstStyle>
          <a:p>
            <a:pPr fontAlgn="auto">
              <a:spcBef>
                <a:spcPts val="0"/>
              </a:spcBef>
              <a:spcAft>
                <a:spcPts val="0"/>
              </a:spcAft>
              <a:defRPr/>
            </a:pPr>
            <a:endParaRPr lang="en-US" altLang="en-US" sz="1800">
              <a:solidFill>
                <a:prstClr val="white"/>
              </a:solidFill>
            </a:endParaRPr>
          </a:p>
        </p:txBody>
      </p:sp>
      <p:sp>
        <p:nvSpPr>
          <p:cNvPr id="8" name="Rectangle 1034"/>
          <p:cNvSpPr>
            <a:spLocks noChangeArrowheads="1"/>
          </p:cNvSpPr>
          <p:nvPr/>
        </p:nvSpPr>
        <p:spPr bwMode="auto">
          <a:xfrm>
            <a:off x="4479936" y="3108325"/>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Sylfaen" pitchFamily="18" charset="0"/>
                <a:cs typeface="Times New Roman" pitchFamily="18" charset="0"/>
              </a:defRPr>
            </a:lvl1pPr>
            <a:lvl2pPr marL="742950" indent="-285750">
              <a:defRPr sz="2400" i="1">
                <a:solidFill>
                  <a:schemeClr val="tx1"/>
                </a:solidFill>
                <a:latin typeface="Sylfaen" pitchFamily="18" charset="0"/>
                <a:cs typeface="Times New Roman" pitchFamily="18" charset="0"/>
              </a:defRPr>
            </a:lvl2pPr>
            <a:lvl3pPr marL="1143000" indent="-228600">
              <a:defRPr sz="2400" i="1">
                <a:solidFill>
                  <a:schemeClr val="tx1"/>
                </a:solidFill>
                <a:latin typeface="Sylfaen" pitchFamily="18" charset="0"/>
                <a:cs typeface="Times New Roman" pitchFamily="18" charset="0"/>
              </a:defRPr>
            </a:lvl3pPr>
            <a:lvl4pPr marL="1600200" indent="-228600">
              <a:defRPr sz="2400" i="1">
                <a:solidFill>
                  <a:schemeClr val="tx1"/>
                </a:solidFill>
                <a:latin typeface="Sylfaen" pitchFamily="18" charset="0"/>
                <a:cs typeface="Times New Roman" pitchFamily="18" charset="0"/>
              </a:defRPr>
            </a:lvl4pPr>
            <a:lvl5pPr marL="2057400" indent="-228600">
              <a:defRPr sz="2400" i="1">
                <a:solidFill>
                  <a:schemeClr val="tx1"/>
                </a:solidFill>
                <a:latin typeface="Sylfaen" pitchFamily="18" charset="0"/>
                <a:cs typeface="Times New Roman" pitchFamily="18" charset="0"/>
              </a:defRPr>
            </a:lvl5pPr>
            <a:lvl6pPr marL="2514600" indent="-228600" eaLnBrk="0" fontAlgn="base" hangingPunct="0">
              <a:spcBef>
                <a:spcPct val="0"/>
              </a:spcBef>
              <a:spcAft>
                <a:spcPct val="0"/>
              </a:spcAft>
              <a:defRPr sz="2400" i="1">
                <a:solidFill>
                  <a:schemeClr val="tx1"/>
                </a:solidFill>
                <a:latin typeface="Sylfaen" pitchFamily="18" charset="0"/>
                <a:cs typeface="Times New Roman" pitchFamily="18" charset="0"/>
              </a:defRPr>
            </a:lvl6pPr>
            <a:lvl7pPr marL="2971800" indent="-228600" eaLnBrk="0" fontAlgn="base" hangingPunct="0">
              <a:spcBef>
                <a:spcPct val="0"/>
              </a:spcBef>
              <a:spcAft>
                <a:spcPct val="0"/>
              </a:spcAft>
              <a:defRPr sz="2400" i="1">
                <a:solidFill>
                  <a:schemeClr val="tx1"/>
                </a:solidFill>
                <a:latin typeface="Sylfaen" pitchFamily="18" charset="0"/>
                <a:cs typeface="Times New Roman" pitchFamily="18" charset="0"/>
              </a:defRPr>
            </a:lvl7pPr>
            <a:lvl8pPr marL="3429000" indent="-228600" eaLnBrk="0" fontAlgn="base" hangingPunct="0">
              <a:spcBef>
                <a:spcPct val="0"/>
              </a:spcBef>
              <a:spcAft>
                <a:spcPct val="0"/>
              </a:spcAft>
              <a:defRPr sz="2400" i="1">
                <a:solidFill>
                  <a:schemeClr val="tx1"/>
                </a:solidFill>
                <a:latin typeface="Sylfaen" pitchFamily="18" charset="0"/>
                <a:cs typeface="Times New Roman" pitchFamily="18" charset="0"/>
              </a:defRPr>
            </a:lvl8pPr>
            <a:lvl9pPr marL="3886200" indent="-228600" eaLnBrk="0" fontAlgn="base" hangingPunct="0">
              <a:spcBef>
                <a:spcPct val="0"/>
              </a:spcBef>
              <a:spcAft>
                <a:spcPct val="0"/>
              </a:spcAft>
              <a:defRPr sz="2400" i="1">
                <a:solidFill>
                  <a:schemeClr val="tx1"/>
                </a:solidFill>
                <a:latin typeface="Sylfaen" pitchFamily="18" charset="0"/>
                <a:cs typeface="Times New Roman" pitchFamily="18" charset="0"/>
              </a:defRPr>
            </a:lvl9pPr>
          </a:lstStyle>
          <a:p>
            <a:pPr fontAlgn="auto">
              <a:spcBef>
                <a:spcPts val="0"/>
              </a:spcBef>
              <a:spcAft>
                <a:spcPts val="0"/>
              </a:spcAft>
              <a:defRPr/>
            </a:pPr>
            <a:endParaRPr lang="en-US" altLang="en-US" sz="1800">
              <a:solidFill>
                <a:prstClr val="white"/>
              </a:solidFill>
            </a:endParaRPr>
          </a:p>
        </p:txBody>
      </p:sp>
      <p:sp>
        <p:nvSpPr>
          <p:cNvPr id="9" name="Rectangle 1035"/>
          <p:cNvSpPr>
            <a:spLocks noChangeArrowheads="1"/>
          </p:cNvSpPr>
          <p:nvPr/>
        </p:nvSpPr>
        <p:spPr bwMode="auto">
          <a:xfrm>
            <a:off x="11138" y="1143003"/>
            <a:ext cx="9132887" cy="38100"/>
          </a:xfrm>
          <a:prstGeom prst="rect">
            <a:avLst/>
          </a:prstGeom>
          <a:solidFill>
            <a:srgbClr val="DC008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i="1">
                <a:solidFill>
                  <a:schemeClr val="tx1"/>
                </a:solidFill>
                <a:latin typeface="Sylfaen" pitchFamily="18" charset="0"/>
                <a:cs typeface="Times New Roman" pitchFamily="18" charset="0"/>
              </a:defRPr>
            </a:lvl1pPr>
            <a:lvl2pPr marL="742950" indent="-285750">
              <a:defRPr sz="2400" i="1">
                <a:solidFill>
                  <a:schemeClr val="tx1"/>
                </a:solidFill>
                <a:latin typeface="Sylfaen" pitchFamily="18" charset="0"/>
                <a:cs typeface="Times New Roman" pitchFamily="18" charset="0"/>
              </a:defRPr>
            </a:lvl2pPr>
            <a:lvl3pPr marL="1143000" indent="-228600">
              <a:defRPr sz="2400" i="1">
                <a:solidFill>
                  <a:schemeClr val="tx1"/>
                </a:solidFill>
                <a:latin typeface="Sylfaen" pitchFamily="18" charset="0"/>
                <a:cs typeface="Times New Roman" pitchFamily="18" charset="0"/>
              </a:defRPr>
            </a:lvl3pPr>
            <a:lvl4pPr marL="1600200" indent="-228600">
              <a:defRPr sz="2400" i="1">
                <a:solidFill>
                  <a:schemeClr val="tx1"/>
                </a:solidFill>
                <a:latin typeface="Sylfaen" pitchFamily="18" charset="0"/>
                <a:cs typeface="Times New Roman" pitchFamily="18" charset="0"/>
              </a:defRPr>
            </a:lvl4pPr>
            <a:lvl5pPr marL="2057400" indent="-228600">
              <a:defRPr sz="2400" i="1">
                <a:solidFill>
                  <a:schemeClr val="tx1"/>
                </a:solidFill>
                <a:latin typeface="Sylfaen" pitchFamily="18" charset="0"/>
                <a:cs typeface="Times New Roman" pitchFamily="18" charset="0"/>
              </a:defRPr>
            </a:lvl5pPr>
            <a:lvl6pPr marL="2514600" indent="-228600" eaLnBrk="0" fontAlgn="base" hangingPunct="0">
              <a:spcBef>
                <a:spcPct val="0"/>
              </a:spcBef>
              <a:spcAft>
                <a:spcPct val="0"/>
              </a:spcAft>
              <a:defRPr sz="2400" i="1">
                <a:solidFill>
                  <a:schemeClr val="tx1"/>
                </a:solidFill>
                <a:latin typeface="Sylfaen" pitchFamily="18" charset="0"/>
                <a:cs typeface="Times New Roman" pitchFamily="18" charset="0"/>
              </a:defRPr>
            </a:lvl6pPr>
            <a:lvl7pPr marL="2971800" indent="-228600" eaLnBrk="0" fontAlgn="base" hangingPunct="0">
              <a:spcBef>
                <a:spcPct val="0"/>
              </a:spcBef>
              <a:spcAft>
                <a:spcPct val="0"/>
              </a:spcAft>
              <a:defRPr sz="2400" i="1">
                <a:solidFill>
                  <a:schemeClr val="tx1"/>
                </a:solidFill>
                <a:latin typeface="Sylfaen" pitchFamily="18" charset="0"/>
                <a:cs typeface="Times New Roman" pitchFamily="18" charset="0"/>
              </a:defRPr>
            </a:lvl7pPr>
            <a:lvl8pPr marL="3429000" indent="-228600" eaLnBrk="0" fontAlgn="base" hangingPunct="0">
              <a:spcBef>
                <a:spcPct val="0"/>
              </a:spcBef>
              <a:spcAft>
                <a:spcPct val="0"/>
              </a:spcAft>
              <a:defRPr sz="2400" i="1">
                <a:solidFill>
                  <a:schemeClr val="tx1"/>
                </a:solidFill>
                <a:latin typeface="Sylfaen" pitchFamily="18" charset="0"/>
                <a:cs typeface="Times New Roman" pitchFamily="18" charset="0"/>
              </a:defRPr>
            </a:lvl8pPr>
            <a:lvl9pPr marL="3886200" indent="-228600" eaLnBrk="0" fontAlgn="base" hangingPunct="0">
              <a:spcBef>
                <a:spcPct val="0"/>
              </a:spcBef>
              <a:spcAft>
                <a:spcPct val="0"/>
              </a:spcAft>
              <a:defRPr sz="2400" i="1">
                <a:solidFill>
                  <a:schemeClr val="tx1"/>
                </a:solidFill>
                <a:latin typeface="Sylfaen" pitchFamily="18" charset="0"/>
                <a:cs typeface="Times New Roman" pitchFamily="18" charset="0"/>
              </a:defRPr>
            </a:lvl9pPr>
          </a:lstStyle>
          <a:p>
            <a:pPr fontAlgn="auto">
              <a:spcBef>
                <a:spcPts val="0"/>
              </a:spcBef>
              <a:spcAft>
                <a:spcPts val="0"/>
              </a:spcAft>
              <a:defRPr/>
            </a:pPr>
            <a:endParaRPr lang="en-US" altLang="en-US" sz="1800">
              <a:solidFill>
                <a:prstClr val="white"/>
              </a:solidFill>
            </a:endParaRPr>
          </a:p>
        </p:txBody>
      </p:sp>
      <p:sp>
        <p:nvSpPr>
          <p:cNvPr id="2" name="Title 1"/>
          <p:cNvSpPr>
            <a:spLocks noGrp="1"/>
          </p:cNvSpPr>
          <p:nvPr>
            <p:ph type="title"/>
          </p:nvPr>
        </p:nvSpPr>
        <p:spPr>
          <a:xfrm>
            <a:off x="1600200" y="0"/>
            <a:ext cx="72390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26"/>
          <p:cNvSpPr>
            <a:spLocks noGrp="1" noChangeArrowheads="1"/>
          </p:cNvSpPr>
          <p:nvPr>
            <p:ph type="dt" sz="half" idx="10"/>
          </p:nvPr>
        </p:nvSpPr>
        <p:spPr>
          <a:xfrm>
            <a:off x="457200" y="6356352"/>
            <a:ext cx="2133600" cy="365125"/>
          </a:xfrm>
          <a:prstGeom prst="rect">
            <a:avLst/>
          </a:prstGeom>
        </p:spPr>
        <p:txBody>
          <a:bodyPr/>
          <a:lstStyle>
            <a:lvl1pPr>
              <a:defRPr/>
            </a:lvl1pPr>
          </a:lstStyle>
          <a:p>
            <a:pPr fontAlgn="auto">
              <a:spcBef>
                <a:spcPts val="0"/>
              </a:spcBef>
              <a:spcAft>
                <a:spcPts val="0"/>
              </a:spcAft>
              <a:defRPr/>
            </a:pPr>
            <a:r>
              <a:rPr lang="en-US" altLang="en-US" sz="1800">
                <a:solidFill>
                  <a:prstClr val="white"/>
                </a:solidFill>
                <a:latin typeface="Calibri"/>
              </a:rPr>
              <a:t>30-Aug-2017</a:t>
            </a:r>
          </a:p>
        </p:txBody>
      </p:sp>
      <p:sp>
        <p:nvSpPr>
          <p:cNvPr id="12" name="Rectangle 1027"/>
          <p:cNvSpPr>
            <a:spLocks noGrp="1" noChangeArrowheads="1"/>
          </p:cNvSpPr>
          <p:nvPr>
            <p:ph type="ftr" sz="quarter" idx="11"/>
          </p:nvPr>
        </p:nvSpPr>
        <p:spPr>
          <a:xfrm>
            <a:off x="3124200" y="6356352"/>
            <a:ext cx="2895600" cy="365125"/>
          </a:xfrm>
          <a:prstGeom prst="rect">
            <a:avLst/>
          </a:prstGeom>
        </p:spPr>
        <p:txBody>
          <a:bodyPr/>
          <a:lstStyle>
            <a:lvl1pPr>
              <a:defRPr/>
            </a:lvl1pPr>
          </a:lstStyle>
          <a:p>
            <a:pPr fontAlgn="auto">
              <a:spcBef>
                <a:spcPts val="0"/>
              </a:spcBef>
              <a:spcAft>
                <a:spcPts val="0"/>
              </a:spcAft>
              <a:defRPr/>
            </a:pPr>
            <a:r>
              <a:rPr lang="en-US" altLang="en-US" sz="1800">
                <a:solidFill>
                  <a:prstClr val="white"/>
                </a:solidFill>
                <a:latin typeface="Calibri"/>
              </a:rPr>
              <a:t>COSMO-17 - Paris</a:t>
            </a:r>
          </a:p>
        </p:txBody>
      </p:sp>
      <p:sp>
        <p:nvSpPr>
          <p:cNvPr id="13" name="Rectangle 1028"/>
          <p:cNvSpPr>
            <a:spLocks noGrp="1" noChangeArrowheads="1"/>
          </p:cNvSpPr>
          <p:nvPr>
            <p:ph type="sldNum" sz="quarter" idx="12"/>
          </p:nvPr>
        </p:nvSpPr>
        <p:spPr>
          <a:xfrm>
            <a:off x="6553200" y="6356352"/>
            <a:ext cx="2133600" cy="365125"/>
          </a:xfrm>
          <a:prstGeom prst="rect">
            <a:avLst/>
          </a:prstGeom>
        </p:spPr>
        <p:txBody>
          <a:bodyPr/>
          <a:lstStyle>
            <a:lvl1pPr>
              <a:defRPr/>
            </a:lvl1pPr>
          </a:lstStyle>
          <a:p>
            <a:pPr fontAlgn="auto">
              <a:spcBef>
                <a:spcPts val="0"/>
              </a:spcBef>
              <a:spcAft>
                <a:spcPts val="0"/>
              </a:spcAft>
            </a:pPr>
            <a:fld id="{79F509EC-C837-4712-AD55-DA4D2A1BC27C}" type="slidenum">
              <a:rPr lang="en-US" altLang="en-US" sz="1800">
                <a:solidFill>
                  <a:prstClr val="white"/>
                </a:solidFill>
                <a:latin typeface="Calibri"/>
              </a:rPr>
              <a:pPr fontAlgn="auto">
                <a:spcBef>
                  <a:spcPts val="0"/>
                </a:spcBef>
                <a:spcAft>
                  <a:spcPts val="0"/>
                </a:spcAft>
              </a:pPr>
              <a:t>‹#›</a:t>
            </a:fld>
            <a:endParaRPr lang="en-US" altLang="en-US" sz="1800">
              <a:solidFill>
                <a:prstClr val="white"/>
              </a:solidFill>
              <a:latin typeface="Calibri"/>
            </a:endParaRPr>
          </a:p>
        </p:txBody>
      </p:sp>
    </p:spTree>
    <p:extLst>
      <p:ext uri="{BB962C8B-B14F-4D97-AF65-F5344CB8AC3E}">
        <p14:creationId xmlns:p14="http://schemas.microsoft.com/office/powerpoint/2010/main" val="377176541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NoOverla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675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8229600" cy="1143000"/>
          </a:xfrm>
          <a:prstGeom prst="rect">
            <a:avLst/>
          </a:prstGeom>
        </p:spPr>
        <p:txBody>
          <a:bodyPr vert="horz"/>
          <a:lstStyle/>
          <a:p>
            <a:r>
              <a:rPr lang="fr-FR"/>
              <a:t>Cliquez et modifiez le titre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0" y="273049"/>
            <a:ext cx="3008313" cy="1162051"/>
          </a:xfrm>
          <a:prstGeom prst="rect">
            <a:avLst/>
          </a:prstGeom>
        </p:spPr>
        <p:txBody>
          <a:bodyPr vert="horz"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7"/>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10" y="1435104"/>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9"/>
          </a:xfrm>
          <a:prstGeom prst="rect">
            <a:avLst/>
          </a:prstGeom>
        </p:spPr>
        <p:txBody>
          <a:bodyPr vert="horz"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43"/>
            <a:ext cx="5486400" cy="8048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theme" Target="../theme/theme3.xml"/><Relationship Id="rId15" Type="http://schemas.openxmlformats.org/officeDocument/2006/relationships/image" Target="../media/image2.png"/><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theme" Target="../theme/theme4.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2339" name="Text Box 3"/>
          <p:cNvSpPr txBox="1">
            <a:spLocks noChangeArrowheads="1"/>
          </p:cNvSpPr>
          <p:nvPr/>
        </p:nvSpPr>
        <p:spPr bwMode="auto">
          <a:xfrm>
            <a:off x="138114" y="6657976"/>
            <a:ext cx="0" cy="147476"/>
          </a:xfrm>
          <a:prstGeom prst="rect">
            <a:avLst/>
          </a:prstGeom>
          <a:noFill/>
          <a:ln w="9525">
            <a:noFill/>
            <a:miter lim="800000"/>
            <a:headEnd/>
            <a:tailEnd/>
          </a:ln>
        </p:spPr>
        <p:txBody>
          <a:bodyPr wrap="none" lIns="0" tIns="0" rIns="0" bIns="0">
            <a:prstTxWarp prst="textNoShape">
              <a:avLst/>
            </a:prstTxWarp>
            <a:spAutoFit/>
          </a:bodyPr>
          <a:lstStyle/>
          <a:p>
            <a:pPr defTabSz="828675" hangingPunct="0">
              <a:lnSpc>
                <a:spcPct val="95000"/>
              </a:lnSpc>
              <a:buClr>
                <a:srgbClr val="000000"/>
              </a:buClr>
              <a:buSzPct val="45000"/>
              <a:buFont typeface="StarSymbol" charset="0"/>
              <a:buNone/>
              <a:tabLst>
                <a:tab pos="657225" algn="l"/>
                <a:tab pos="1312863" algn="l"/>
                <a:tab pos="1970088" algn="l"/>
              </a:tabLst>
              <a:defRPr/>
            </a:pPr>
            <a:r>
              <a:rPr lang="en-GB" sz="1000" b="1" i="1" dirty="0">
                <a:solidFill>
                  <a:srgbClr val="E6E6E6"/>
                </a:solidFill>
                <a:latin typeface="Utopia" pitchFamily="16" charset="0"/>
                <a:ea typeface="HG Mincho Light J" charset="0"/>
                <a:cs typeface="HG Mincho Light J" charset="0"/>
              </a:rPr>
              <a:t> </a:t>
            </a:r>
          </a:p>
        </p:txBody>
      </p:sp>
      <p:sp>
        <p:nvSpPr>
          <p:cNvPr id="5" name="Rogner un rectangle avec un coin du même côté 4"/>
          <p:cNvSpPr/>
          <p:nvPr/>
        </p:nvSpPr>
        <p:spPr bwMode="auto">
          <a:xfrm>
            <a:off x="1066800" y="914400"/>
            <a:ext cx="8077200" cy="381000"/>
          </a:xfrm>
          <a:prstGeom prst="snip2SameRect">
            <a:avLst/>
          </a:prstGeom>
          <a:solidFill>
            <a:srgbClr val="000000"/>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eaLnBrk="0" hangingPunct="0">
              <a:defRPr/>
            </a:pPr>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mj-lt"/>
          <a:ea typeface="+mj-ea"/>
          <a:cs typeface="+mj-cs"/>
        </a:defRPr>
      </a:lvl1pPr>
      <a:lvl2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2pPr>
      <a:lvl3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3pPr>
      <a:lvl4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4pPr>
      <a:lvl5pPr marL="1306513" indent="-1306513" algn="l" defTabSz="407988" rtl="0" eaLnBrk="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5pPr>
      <a:lvl6pPr marL="17637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6pPr>
      <a:lvl7pPr marL="22209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7pPr>
      <a:lvl8pPr marL="26781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8pPr>
      <a:lvl9pPr marL="3135313" algn="l" defTabSz="407988" rtl="0" fontAlgn="base" hangingPunct="0">
        <a:spcBef>
          <a:spcPct val="0"/>
        </a:spcBef>
        <a:spcAft>
          <a:spcPct val="0"/>
        </a:spcAft>
        <a:buClr>
          <a:srgbClr val="000000"/>
        </a:buClr>
        <a:buSzPct val="45000"/>
        <a:buFont typeface="StarSymbol" charset="0"/>
        <a:defRPr sz="4000">
          <a:solidFill>
            <a:srgbClr val="000000"/>
          </a:solidFill>
          <a:latin typeface="Times New Roman" charset="0"/>
          <a:ea typeface="HG Mincho Light J" charset="0"/>
          <a:cs typeface="HG Mincho Light J" charset="0"/>
        </a:defRPr>
      </a:lvl9pPr>
    </p:titleStyle>
    <p:bodyStyle>
      <a:lvl1pPr marL="392113" indent="-293688" algn="l" defTabSz="407988" rtl="0" eaLnBrk="0" fontAlgn="base" hangingPunct="0">
        <a:spcBef>
          <a:spcPct val="0"/>
        </a:spcBef>
        <a:spcAft>
          <a:spcPts val="1288"/>
        </a:spcAft>
        <a:buClr>
          <a:srgbClr val="000000"/>
        </a:buClr>
        <a:buSzPct val="45000"/>
        <a:buFont typeface="StarSymbol" charset="0"/>
        <a:buChar char="●"/>
        <a:defRPr sz="2900">
          <a:solidFill>
            <a:srgbClr val="000000"/>
          </a:solidFill>
          <a:latin typeface="+mn-lt"/>
          <a:ea typeface="+mn-ea"/>
          <a:cs typeface="+mn-cs"/>
        </a:defRPr>
      </a:lvl1pPr>
      <a:lvl2pPr marL="782638" indent="-260350" algn="l" defTabSz="407988" rtl="0" eaLnBrk="0" fontAlgn="base" hangingPunct="0">
        <a:spcBef>
          <a:spcPct val="0"/>
        </a:spcBef>
        <a:spcAft>
          <a:spcPts val="1025"/>
        </a:spcAft>
        <a:buClr>
          <a:srgbClr val="000000"/>
        </a:buClr>
        <a:buSzPct val="75000"/>
        <a:buFont typeface="StarSymbol" charset="0"/>
        <a:buChar char="–"/>
        <a:defRPr sz="2500">
          <a:solidFill>
            <a:srgbClr val="000000"/>
          </a:solidFill>
          <a:latin typeface="+mn-lt"/>
          <a:ea typeface="+mn-ea"/>
          <a:cs typeface="+mn-cs"/>
        </a:defRPr>
      </a:lvl2pPr>
      <a:lvl3pPr marL="1174750" indent="-195263" algn="l" defTabSz="407988" rtl="0" eaLnBrk="0" fontAlgn="base" hangingPunct="0">
        <a:spcBef>
          <a:spcPct val="0"/>
        </a:spcBef>
        <a:spcAft>
          <a:spcPts val="775"/>
        </a:spcAft>
        <a:buClr>
          <a:srgbClr val="000000"/>
        </a:buClr>
        <a:buSzPct val="45000"/>
        <a:buFont typeface="StarSymbol" charset="0"/>
        <a:buChar char="●"/>
        <a:defRPr sz="2200">
          <a:solidFill>
            <a:srgbClr val="000000"/>
          </a:solidFill>
          <a:latin typeface="+mn-lt"/>
          <a:ea typeface="+mn-ea"/>
          <a:cs typeface="+mn-cs"/>
        </a:defRPr>
      </a:lvl3pPr>
      <a:lvl4pPr marL="1566863" indent="-195263" algn="l" defTabSz="407988" rtl="0" eaLnBrk="0" fontAlgn="base" hangingPunct="0">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58975" indent="-196850" algn="l" defTabSz="407988" rtl="0" eaLnBrk="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5pPr>
      <a:lvl6pPr marL="24161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6pPr>
      <a:lvl7pPr marL="28733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7pPr>
      <a:lvl8pPr marL="33305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8pPr>
      <a:lvl9pPr marL="3787775" indent="-196850" algn="l" defTabSz="407988" rtl="0" fontAlgn="base" hangingPunct="0">
        <a:spcBef>
          <a:spcPct val="0"/>
        </a:spcBef>
        <a:spcAft>
          <a:spcPts val="250"/>
        </a:spcAft>
        <a:buClr>
          <a:srgbClr val="000000"/>
        </a:buClr>
        <a:buSzPct val="45000"/>
        <a:buFont typeface="StarSymbol" charset="0"/>
        <a:buChar char="●"/>
        <a:defRPr>
          <a:solidFill>
            <a:srgbClr val="000000"/>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20"/>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516" name="Rectangle 4"/>
          <p:cNvSpPr>
            <a:spLocks noGrp="1" noChangeArrowheads="1"/>
          </p:cNvSpPr>
          <p:nvPr>
            <p:ph type="dt" sz="half" idx="2"/>
          </p:nvPr>
        </p:nvSpPr>
        <p:spPr bwMode="auto">
          <a:xfrm>
            <a:off x="457200" y="6243639"/>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charset="0"/>
              </a:defRPr>
            </a:lvl1pPr>
          </a:lstStyle>
          <a:p>
            <a:pPr>
              <a:defRPr/>
            </a:pPr>
            <a:endParaRPr lang="en-US" dirty="0"/>
          </a:p>
        </p:txBody>
      </p:sp>
      <p:sp>
        <p:nvSpPr>
          <p:cNvPr id="192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charset="0"/>
              </a:defRPr>
            </a:lvl1pPr>
          </a:lstStyle>
          <a:p>
            <a:pPr>
              <a:defRPr/>
            </a:pPr>
            <a:endParaRPr lang="en-US" dirty="0"/>
          </a:p>
        </p:txBody>
      </p:sp>
      <p:sp>
        <p:nvSpPr>
          <p:cNvPr id="192518" name="Rectangle 6"/>
          <p:cNvSpPr>
            <a:spLocks noGrp="1" noChangeArrowheads="1"/>
          </p:cNvSpPr>
          <p:nvPr>
            <p:ph type="sldNum" sz="quarter" idx="4"/>
          </p:nvPr>
        </p:nvSpPr>
        <p:spPr bwMode="auto">
          <a:xfrm>
            <a:off x="6553200" y="6243639"/>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charset="0"/>
              </a:defRPr>
            </a:lvl1pPr>
          </a:lstStyle>
          <a:p>
            <a:pPr>
              <a:defRPr/>
            </a:pPr>
            <a:fld id="{88A193BF-B908-1C49-AF4E-79C3FBF06756}"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ransition xmlns:p14="http://schemas.microsoft.com/office/powerpoint/2010/main"/>
  <p:txStyles>
    <p:titleStyle>
      <a:lvl1pPr algn="l" rtl="0" eaLnBrk="0" fontAlgn="base" hangingPunct="0">
        <a:spcBef>
          <a:spcPct val="0"/>
        </a:spcBef>
        <a:spcAft>
          <a:spcPct val="0"/>
        </a:spcAft>
        <a:defRPr sz="3200" b="1">
          <a:solidFill>
            <a:srgbClr val="3333CC"/>
          </a:solidFill>
          <a:latin typeface="+mj-lt"/>
          <a:ea typeface="ＭＳ Ｐゴシック" charset="-128"/>
          <a:cs typeface="ＭＳ Ｐゴシック" charset="-128"/>
        </a:defRPr>
      </a:lvl1pPr>
      <a:lvl2pPr algn="l" rtl="0" eaLnBrk="0" fontAlgn="base" hangingPunct="0">
        <a:spcBef>
          <a:spcPct val="0"/>
        </a:spcBef>
        <a:spcAft>
          <a:spcPct val="0"/>
        </a:spcAft>
        <a:defRPr sz="3200" b="1">
          <a:solidFill>
            <a:srgbClr val="3333CC"/>
          </a:solidFill>
          <a:latin typeface="Arial" charset="0"/>
          <a:ea typeface="ＭＳ Ｐゴシック" charset="-128"/>
          <a:cs typeface="ＭＳ Ｐゴシック" charset="-128"/>
        </a:defRPr>
      </a:lvl2pPr>
      <a:lvl3pPr algn="l" rtl="0" eaLnBrk="0" fontAlgn="base" hangingPunct="0">
        <a:spcBef>
          <a:spcPct val="0"/>
        </a:spcBef>
        <a:spcAft>
          <a:spcPct val="0"/>
        </a:spcAft>
        <a:defRPr sz="3200" b="1">
          <a:solidFill>
            <a:srgbClr val="3333CC"/>
          </a:solidFill>
          <a:latin typeface="Arial" charset="0"/>
          <a:ea typeface="ＭＳ Ｐゴシック" charset="-128"/>
          <a:cs typeface="ＭＳ Ｐゴシック" charset="-128"/>
        </a:defRPr>
      </a:lvl3pPr>
      <a:lvl4pPr algn="l" rtl="0" eaLnBrk="0" fontAlgn="base" hangingPunct="0">
        <a:spcBef>
          <a:spcPct val="0"/>
        </a:spcBef>
        <a:spcAft>
          <a:spcPct val="0"/>
        </a:spcAft>
        <a:defRPr sz="3200" b="1">
          <a:solidFill>
            <a:srgbClr val="3333CC"/>
          </a:solidFill>
          <a:latin typeface="Arial" charset="0"/>
          <a:ea typeface="ＭＳ Ｐゴシック" charset="-128"/>
          <a:cs typeface="ＭＳ Ｐゴシック" charset="-128"/>
        </a:defRPr>
      </a:lvl4pPr>
      <a:lvl5pPr algn="l" rtl="0" eaLnBrk="0" fontAlgn="base" hangingPunct="0">
        <a:spcBef>
          <a:spcPct val="0"/>
        </a:spcBef>
        <a:spcAft>
          <a:spcPct val="0"/>
        </a:spcAft>
        <a:defRPr sz="3200" b="1">
          <a:solidFill>
            <a:srgbClr val="3333CC"/>
          </a:solidFill>
          <a:latin typeface="Arial" charset="0"/>
          <a:ea typeface="ＭＳ Ｐゴシック" charset="-128"/>
          <a:cs typeface="ＭＳ Ｐゴシック" charset="-128"/>
        </a:defRPr>
      </a:lvl5pPr>
      <a:lvl6pPr marL="457200" algn="l" rtl="0" fontAlgn="base">
        <a:spcBef>
          <a:spcPct val="0"/>
        </a:spcBef>
        <a:spcAft>
          <a:spcPct val="0"/>
        </a:spcAft>
        <a:defRPr sz="3200" b="1">
          <a:solidFill>
            <a:srgbClr val="3333CC"/>
          </a:solidFill>
          <a:latin typeface="Arial" charset="0"/>
        </a:defRPr>
      </a:lvl6pPr>
      <a:lvl7pPr marL="914400" algn="l" rtl="0" fontAlgn="base">
        <a:spcBef>
          <a:spcPct val="0"/>
        </a:spcBef>
        <a:spcAft>
          <a:spcPct val="0"/>
        </a:spcAft>
        <a:defRPr sz="3200" b="1">
          <a:solidFill>
            <a:srgbClr val="3333CC"/>
          </a:solidFill>
          <a:latin typeface="Arial" charset="0"/>
        </a:defRPr>
      </a:lvl7pPr>
      <a:lvl8pPr marL="1371600" algn="l" rtl="0" fontAlgn="base">
        <a:spcBef>
          <a:spcPct val="0"/>
        </a:spcBef>
        <a:spcAft>
          <a:spcPct val="0"/>
        </a:spcAft>
        <a:defRPr sz="3200" b="1">
          <a:solidFill>
            <a:srgbClr val="3333CC"/>
          </a:solidFill>
          <a:latin typeface="Arial" charset="0"/>
        </a:defRPr>
      </a:lvl8pPr>
      <a:lvl9pPr marL="1828800" algn="l" rtl="0" fontAlgn="base">
        <a:spcBef>
          <a:spcPct val="0"/>
        </a:spcBef>
        <a:spcAft>
          <a:spcPct val="0"/>
        </a:spcAft>
        <a:defRPr sz="3200" b="1">
          <a:solidFill>
            <a:srgbClr val="3333CC"/>
          </a:solidFill>
          <a:latin typeface="Arial" charset="0"/>
        </a:defRPr>
      </a:lvl9pPr>
    </p:titleStyle>
    <p:bodyStyle>
      <a:lvl1pPr marL="342900" indent="-342900" algn="l" rtl="0" eaLnBrk="0" fontAlgn="base" hangingPunct="0">
        <a:spcBef>
          <a:spcPct val="20000"/>
        </a:spcBef>
        <a:spcAft>
          <a:spcPct val="0"/>
        </a:spcAft>
        <a:buClr>
          <a:srgbClr val="3333CC"/>
        </a:buClr>
        <a:buSzPct val="65000"/>
        <a:buFont typeface="Wingdings" charset="2"/>
        <a:buChar char="•"/>
        <a:defRPr sz="2000">
          <a:solidFill>
            <a:schemeClr val="tx1"/>
          </a:solidFill>
          <a:latin typeface="+mn-lt"/>
          <a:ea typeface="ＭＳ Ｐゴシック" charset="-128"/>
          <a:cs typeface="ＭＳ Ｐゴシック" charset="-128"/>
        </a:defRPr>
      </a:lvl1pPr>
      <a:lvl2pPr marL="669925" indent="-325438" algn="l" rtl="0" eaLnBrk="0" fontAlgn="base" hangingPunct="0">
        <a:spcBef>
          <a:spcPct val="20000"/>
        </a:spcBef>
        <a:spcAft>
          <a:spcPct val="0"/>
        </a:spcAft>
        <a:buClr>
          <a:srgbClr val="3333CC"/>
        </a:buClr>
        <a:buSzPct val="60000"/>
        <a:buFont typeface="Wingdings" charset="2"/>
        <a:buChar char="–"/>
        <a:defRPr sz="2800">
          <a:solidFill>
            <a:schemeClr val="tx1"/>
          </a:solidFill>
          <a:latin typeface="+mn-lt"/>
          <a:ea typeface="ＭＳ Ｐゴシック" charset="-128"/>
        </a:defRPr>
      </a:lvl2pPr>
      <a:lvl3pPr marL="1022350" indent="-350838" algn="l" rtl="0" eaLnBrk="0" fontAlgn="base" hangingPunct="0">
        <a:spcBef>
          <a:spcPct val="20000"/>
        </a:spcBef>
        <a:spcAft>
          <a:spcPct val="0"/>
        </a:spcAft>
        <a:buClr>
          <a:srgbClr val="3333CC"/>
        </a:buClr>
        <a:buSzPct val="65000"/>
        <a:buFont typeface="Wingdings" charset="2"/>
        <a:buChar char="•"/>
        <a:defRPr sz="1600">
          <a:solidFill>
            <a:schemeClr val="tx1"/>
          </a:solidFill>
          <a:latin typeface="+mn-lt"/>
          <a:ea typeface="ＭＳ Ｐゴシック" charset="-128"/>
        </a:defRPr>
      </a:lvl3pPr>
      <a:lvl4pPr marL="1339850" indent="-315913" algn="l" rtl="0" eaLnBrk="0" fontAlgn="base" hangingPunct="0">
        <a:spcBef>
          <a:spcPct val="20000"/>
        </a:spcBef>
        <a:spcAft>
          <a:spcPct val="0"/>
        </a:spcAft>
        <a:buClr>
          <a:srgbClr val="3333CC"/>
        </a:buClr>
        <a:buSzPct val="70000"/>
        <a:buFont typeface="Wingdings" charset="2"/>
        <a:buChar char="–"/>
        <a:defRPr sz="1400">
          <a:solidFill>
            <a:schemeClr val="tx1"/>
          </a:solidFill>
          <a:latin typeface="+mn-lt"/>
          <a:ea typeface="ＭＳ Ｐゴシック" charset="-128"/>
        </a:defRPr>
      </a:lvl4pPr>
      <a:lvl5pPr marL="1681163" indent="-339725" algn="l" rtl="0" eaLnBrk="0" fontAlgn="base" hangingPunct="0">
        <a:spcBef>
          <a:spcPct val="20000"/>
        </a:spcBef>
        <a:spcAft>
          <a:spcPct val="0"/>
        </a:spcAft>
        <a:buClr>
          <a:srgbClr val="3333CC"/>
        </a:buClr>
        <a:buSzPct val="75000"/>
        <a:buFont typeface="Wingdings" charset="2"/>
        <a:buChar char="»"/>
        <a:defRPr sz="1400">
          <a:solidFill>
            <a:schemeClr val="tx1"/>
          </a:solidFill>
          <a:latin typeface="+mn-lt"/>
          <a:ea typeface="ＭＳ Ｐゴシック" charset="-128"/>
        </a:defRPr>
      </a:lvl5pPr>
      <a:lvl6pPr marL="2138363" indent="-339725" algn="l" rtl="0" fontAlgn="base">
        <a:spcBef>
          <a:spcPct val="20000"/>
        </a:spcBef>
        <a:spcAft>
          <a:spcPct val="0"/>
        </a:spcAft>
        <a:buClr>
          <a:srgbClr val="3333CC"/>
        </a:buClr>
        <a:buSzPct val="75000"/>
        <a:buFont typeface="Wingdings" charset="2"/>
        <a:defRPr sz="1400">
          <a:solidFill>
            <a:schemeClr val="tx1"/>
          </a:solidFill>
          <a:latin typeface="+mn-lt"/>
          <a:ea typeface="ＭＳ Ｐゴシック" charset="-128"/>
        </a:defRPr>
      </a:lvl6pPr>
      <a:lvl7pPr marL="2595563" indent="-339725" algn="l" rtl="0" fontAlgn="base">
        <a:spcBef>
          <a:spcPct val="20000"/>
        </a:spcBef>
        <a:spcAft>
          <a:spcPct val="0"/>
        </a:spcAft>
        <a:buClr>
          <a:srgbClr val="3333CC"/>
        </a:buClr>
        <a:buSzPct val="75000"/>
        <a:buFont typeface="Wingdings" charset="2"/>
        <a:defRPr sz="1400">
          <a:solidFill>
            <a:schemeClr val="tx1"/>
          </a:solidFill>
          <a:latin typeface="+mn-lt"/>
          <a:ea typeface="ＭＳ Ｐゴシック" charset="-128"/>
        </a:defRPr>
      </a:lvl7pPr>
      <a:lvl8pPr marL="3052763" indent="-339725" algn="l" rtl="0" fontAlgn="base">
        <a:spcBef>
          <a:spcPct val="20000"/>
        </a:spcBef>
        <a:spcAft>
          <a:spcPct val="0"/>
        </a:spcAft>
        <a:buClr>
          <a:srgbClr val="3333CC"/>
        </a:buClr>
        <a:buSzPct val="75000"/>
        <a:buFont typeface="Wingdings" charset="2"/>
        <a:defRPr sz="1400">
          <a:solidFill>
            <a:schemeClr val="tx1"/>
          </a:solidFill>
          <a:latin typeface="+mn-lt"/>
          <a:ea typeface="ＭＳ Ｐゴシック" charset="-128"/>
        </a:defRPr>
      </a:lvl8pPr>
      <a:lvl9pPr marL="3509963" indent="-339725" algn="l" rtl="0" fontAlgn="base">
        <a:spcBef>
          <a:spcPct val="20000"/>
        </a:spcBef>
        <a:spcAft>
          <a:spcPct val="0"/>
        </a:spcAft>
        <a:buClr>
          <a:srgbClr val="3333CC"/>
        </a:buClr>
        <a:buSzPct val="75000"/>
        <a:buFont typeface="Wingdings" charset="2"/>
        <a:defRPr sz="1400">
          <a:solidFill>
            <a:schemeClr val="tx1"/>
          </a:solidFill>
          <a:latin typeface="+mn-lt"/>
          <a:ea typeface="ＭＳ Ｐゴシック" charset="-128"/>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542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54275" name="Text Placeholder 2"/>
          <p:cNvSpPr>
            <a:spLocks noGrp="1"/>
          </p:cNvSpPr>
          <p:nvPr>
            <p:ph type="body" idx="1"/>
          </p:nvPr>
        </p:nvSpPr>
        <p:spPr bwMode="auto">
          <a:xfrm>
            <a:off x="457200" y="1762125"/>
            <a:ext cx="8229600" cy="3876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Date Placeholder 3"/>
          <p:cNvSpPr>
            <a:spLocks noGrp="1"/>
          </p:cNvSpPr>
          <p:nvPr>
            <p:ph type="dt" sz="half" idx="2"/>
          </p:nvPr>
        </p:nvSpPr>
        <p:spPr>
          <a:xfrm>
            <a:off x="6732588" y="58832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Times New Roman" pitchFamily="-107" charset="0"/>
              </a:defRPr>
            </a:lvl1pPr>
          </a:lstStyle>
          <a:p>
            <a:pPr>
              <a:defRPr/>
            </a:pPr>
            <a:fld id="{824EF26F-5F26-B040-A3CC-BDF8E1E888D2}" type="datetime1">
              <a:rPr lang="fr-FR">
                <a:solidFill>
                  <a:srgbClr val="FFFFFF"/>
                </a:solidFill>
              </a:rPr>
              <a:pPr>
                <a:defRPr/>
              </a:pPr>
              <a:t>10/02/19</a:t>
            </a:fld>
            <a:endParaRPr lang="fr-FR">
              <a:solidFill>
                <a:srgbClr val="FFFFFF"/>
              </a:solidFill>
            </a:endParaRPr>
          </a:p>
        </p:txBody>
      </p:sp>
      <p:sp>
        <p:nvSpPr>
          <p:cNvPr id="5" name="Footer Placeholder 4"/>
          <p:cNvSpPr>
            <a:spLocks noGrp="1"/>
          </p:cNvSpPr>
          <p:nvPr>
            <p:ph type="ftr" sz="quarter" idx="3"/>
          </p:nvPr>
        </p:nvSpPr>
        <p:spPr>
          <a:xfrm>
            <a:off x="255588" y="5883275"/>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latin typeface="Times New Roman" pitchFamily="-107" charset="0"/>
              </a:defRPr>
            </a:lvl1pPr>
          </a:lstStyle>
          <a:p>
            <a:pPr>
              <a:defRPr/>
            </a:pPr>
            <a:endParaRPr lang="fr-FR">
              <a:solidFill>
                <a:srgbClr val="FFFFFF"/>
              </a:solidFill>
            </a:endParaRPr>
          </a:p>
        </p:txBody>
      </p:sp>
      <p:sp>
        <p:nvSpPr>
          <p:cNvPr id="6" name="Slide Number Placeholder 5"/>
          <p:cNvSpPr>
            <a:spLocks noGrp="1"/>
          </p:cNvSpPr>
          <p:nvPr>
            <p:ph type="sldNum" sz="quarter" idx="4"/>
          </p:nvPr>
        </p:nvSpPr>
        <p:spPr>
          <a:xfrm>
            <a:off x="4229100" y="5883275"/>
            <a:ext cx="685800" cy="365125"/>
          </a:xfrm>
          <a:prstGeom prst="rect">
            <a:avLst/>
          </a:prstGeom>
        </p:spPr>
        <p:txBody>
          <a:bodyPr vert="horz" wrap="square" lIns="91440" tIns="45720" rIns="91440" bIns="45720" numCol="1" anchor="ctr" anchorCtr="0" compatLnSpc="1">
            <a:prstTxWarp prst="textNoShape">
              <a:avLst/>
            </a:prstTxWarp>
          </a:bodyPr>
          <a:lstStyle>
            <a:lvl1pPr algn="ctr">
              <a:defRPr sz="1200">
                <a:latin typeface="Times New Roman" pitchFamily="-107" charset="0"/>
              </a:defRPr>
            </a:lvl1pPr>
          </a:lstStyle>
          <a:p>
            <a:pPr>
              <a:defRPr/>
            </a:pPr>
            <a:fld id="{D37D2362-9FCC-2A4D-88A7-3A3F7880972A}" type="slidenum">
              <a:rPr lang="fr-FR">
                <a:solidFill>
                  <a:srgbClr val="FFFFFF"/>
                </a:solidFill>
              </a:rPr>
              <a:pPr>
                <a:defRPr/>
              </a:pPr>
              <a:t>‹#›</a:t>
            </a:fld>
            <a:endParaRPr lang="fr-FR">
              <a:solidFill>
                <a:srgbClr val="FFFFFF"/>
              </a:solidFill>
            </a:endParaRPr>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Lst>
  <p:txStyles>
    <p:titleStyle>
      <a:lvl1pPr algn="ctr" rtl="0" eaLnBrk="0" fontAlgn="base" hangingPunct="0">
        <a:spcBef>
          <a:spcPct val="0"/>
        </a:spcBef>
        <a:spcAft>
          <a:spcPct val="0"/>
        </a:spcAft>
        <a:defRPr sz="4400" b="1" kern="1200">
          <a:solidFill>
            <a:schemeClr val="tx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b="1">
          <a:solidFill>
            <a:schemeClr val="tx1"/>
          </a:solidFill>
          <a:latin typeface="Constantia"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b="1">
          <a:solidFill>
            <a:schemeClr val="tx1"/>
          </a:solidFill>
          <a:latin typeface="Constantia"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b="1">
          <a:solidFill>
            <a:schemeClr val="tx1"/>
          </a:solidFill>
          <a:latin typeface="Constantia"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b="1">
          <a:solidFill>
            <a:schemeClr val="tx1"/>
          </a:solidFill>
          <a:latin typeface="Constantia"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b="1">
          <a:solidFill>
            <a:schemeClr val="tx1"/>
          </a:solidFill>
          <a:latin typeface="Constantia"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b="1">
          <a:solidFill>
            <a:schemeClr val="tx1"/>
          </a:solidFill>
          <a:latin typeface="Constantia"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b="1">
          <a:solidFill>
            <a:schemeClr val="tx1"/>
          </a:solidFill>
          <a:latin typeface="Constantia"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b="1">
          <a:solidFill>
            <a:schemeClr val="tx1"/>
          </a:solidFill>
          <a:latin typeface="Constantia" pitchFamily="-65" charset="0"/>
          <a:ea typeface="ＭＳ Ｐゴシック" pitchFamily="-65" charset="-128"/>
          <a:cs typeface="ＭＳ Ｐゴシック" pitchFamily="-65" charset="-128"/>
        </a:defRPr>
      </a:lvl9pPr>
    </p:titleStyle>
    <p:bodyStyle>
      <a:lvl1pPr marL="282575" indent="-282575" algn="l" rtl="0" eaLnBrk="0" fontAlgn="base" hangingPunct="0">
        <a:spcBef>
          <a:spcPts val="2000"/>
        </a:spcBef>
        <a:spcAft>
          <a:spcPct val="0"/>
        </a:spcAft>
        <a:buBlip>
          <a:blip r:embed="rId15"/>
        </a:buBlip>
        <a:defRPr sz="2400" kern="1200">
          <a:solidFill>
            <a:schemeClr val="tx1"/>
          </a:solidFill>
          <a:latin typeface="+mn-lt"/>
          <a:ea typeface="ＭＳ Ｐゴシック" pitchFamily="-65" charset="-128"/>
          <a:cs typeface="ＭＳ Ｐゴシック" pitchFamily="-65" charset="-128"/>
        </a:defRPr>
      </a:lvl1pPr>
      <a:lvl2pPr marL="577850" indent="-295275" algn="l" rtl="0" eaLnBrk="0" fontAlgn="base" hangingPunct="0">
        <a:spcBef>
          <a:spcPts val="600"/>
        </a:spcBef>
        <a:spcAft>
          <a:spcPct val="0"/>
        </a:spcAft>
        <a:buBlip>
          <a:blip r:embed="rId15"/>
        </a:buBlip>
        <a:defRPr sz="2200" kern="1200">
          <a:solidFill>
            <a:schemeClr val="tx1"/>
          </a:solidFill>
          <a:latin typeface="+mn-lt"/>
          <a:ea typeface="ＭＳ Ｐゴシック" pitchFamily="-65" charset="-128"/>
          <a:cs typeface="+mn-cs"/>
        </a:defRPr>
      </a:lvl2pPr>
      <a:lvl3pPr marL="860425" indent="-282575" algn="l" rtl="0" eaLnBrk="0" fontAlgn="base" hangingPunct="0">
        <a:spcBef>
          <a:spcPts val="600"/>
        </a:spcBef>
        <a:spcAft>
          <a:spcPct val="0"/>
        </a:spcAft>
        <a:buBlip>
          <a:blip r:embed="rId15"/>
        </a:buBlip>
        <a:defRPr sz="2000" kern="1200">
          <a:solidFill>
            <a:schemeClr val="tx1"/>
          </a:solidFill>
          <a:latin typeface="+mn-lt"/>
          <a:ea typeface="ＭＳ Ｐゴシック" pitchFamily="-65" charset="-128"/>
          <a:cs typeface="+mn-cs"/>
        </a:defRPr>
      </a:lvl3pPr>
      <a:lvl4pPr marL="1143000" indent="-282575" algn="l" rtl="0" eaLnBrk="0" fontAlgn="base" hangingPunct="0">
        <a:spcBef>
          <a:spcPts val="600"/>
        </a:spcBef>
        <a:spcAft>
          <a:spcPct val="0"/>
        </a:spcAft>
        <a:buBlip>
          <a:blip r:embed="rId15"/>
        </a:buBlip>
        <a:defRPr kern="1200">
          <a:solidFill>
            <a:schemeClr val="tx1"/>
          </a:solidFill>
          <a:latin typeface="+mn-lt"/>
          <a:ea typeface="ＭＳ Ｐゴシック" pitchFamily="-65" charset="-128"/>
          <a:cs typeface="+mn-cs"/>
        </a:defRPr>
      </a:lvl4pPr>
      <a:lvl5pPr marL="1425575" indent="-282575" algn="l" rtl="0" eaLnBrk="0" fontAlgn="base" hangingPunct="0">
        <a:spcBef>
          <a:spcPts val="600"/>
        </a:spcBef>
        <a:spcAft>
          <a:spcPct val="0"/>
        </a:spcAft>
        <a:buBlip>
          <a:blip r:embed="rId15"/>
        </a:buBlip>
        <a:defRPr kern="1200">
          <a:solidFill>
            <a:schemeClr val="tx1"/>
          </a:solidFill>
          <a:latin typeface="+mn-lt"/>
          <a:ea typeface="ＭＳ Ｐゴシック" pitchFamily="-65"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vmlDrawing" Target="../drawings/vmlDrawing1.vml"/><Relationship Id="rId2"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0.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tiff"/><Relationship Id="rId1" Type="http://schemas.openxmlformats.org/officeDocument/2006/relationships/slideLayout" Target="../slideLayouts/slideLayout29.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2.bin"/><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jpeg"/><Relationship Id="rId10"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54.xml"/><Relationship Id="rId2"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0" y="50803"/>
            <a:ext cx="9144000" cy="6743700"/>
          </a:xfrm>
          <a:prstGeom prst="rect">
            <a:avLst/>
          </a:prstGeom>
        </p:spPr>
      </p:pic>
      <p:sp>
        <p:nvSpPr>
          <p:cNvPr id="4" name="ZoneTexte 3"/>
          <p:cNvSpPr txBox="1"/>
          <p:nvPr/>
        </p:nvSpPr>
        <p:spPr>
          <a:xfrm>
            <a:off x="0" y="188644"/>
            <a:ext cx="9144000" cy="7171194"/>
          </a:xfrm>
          <a:prstGeom prst="rect">
            <a:avLst/>
          </a:prstGeom>
          <a:noFill/>
        </p:spPr>
        <p:txBody>
          <a:bodyPr wrap="square" rtlCol="0">
            <a:spAutoFit/>
          </a:bodyPr>
          <a:lstStyle/>
          <a:p>
            <a:pPr algn="ctr"/>
            <a:endParaRPr lang="fr-FR" sz="3200" dirty="0">
              <a:solidFill>
                <a:schemeClr val="bg1"/>
              </a:solidFill>
              <a:latin typeface="Cambria"/>
              <a:cs typeface="Cambria"/>
            </a:endParaRPr>
          </a:p>
          <a:p>
            <a:pPr algn="ctr"/>
            <a:endParaRPr lang="fr-FR" sz="3200" dirty="0">
              <a:solidFill>
                <a:schemeClr val="bg1"/>
              </a:solidFill>
              <a:latin typeface="Cambria"/>
              <a:cs typeface="Cambria"/>
            </a:endParaRPr>
          </a:p>
          <a:p>
            <a:pPr algn="ctr">
              <a:tabLst>
                <a:tab pos="8618538" algn="l"/>
              </a:tabLst>
            </a:pPr>
            <a:endParaRPr lang="fr-FR" sz="3200" dirty="0">
              <a:solidFill>
                <a:schemeClr val="bg1"/>
              </a:solidFill>
              <a:latin typeface="Cambria"/>
              <a:cs typeface="Cambria"/>
            </a:endParaRPr>
          </a:p>
          <a:p>
            <a:pPr algn="ctr"/>
            <a:r>
              <a:rPr lang="fr-FR" sz="2800" dirty="0">
                <a:solidFill>
                  <a:schemeClr val="bg1"/>
                </a:solidFill>
                <a:latin typeface="Cambria"/>
                <a:cs typeface="Cambria"/>
              </a:rPr>
              <a:t> </a:t>
            </a:r>
            <a:br>
              <a:rPr lang="fr-FR" sz="2800" dirty="0">
                <a:solidFill>
                  <a:schemeClr val="bg1"/>
                </a:solidFill>
                <a:latin typeface="Cambria"/>
                <a:cs typeface="Cambria"/>
              </a:rPr>
            </a:br>
            <a:r>
              <a:rPr lang="fr-FR" sz="2800" dirty="0">
                <a:solidFill>
                  <a:schemeClr val="bg1"/>
                </a:solidFill>
                <a:latin typeface="Cambria"/>
                <a:cs typeface="Cambria"/>
              </a:rPr>
              <a:t>The </a:t>
            </a:r>
            <a:r>
              <a:rPr lang="fr-FR" sz="2800" dirty="0" err="1">
                <a:solidFill>
                  <a:schemeClr val="bg1"/>
                </a:solidFill>
                <a:latin typeface="Cambria"/>
                <a:cs typeface="Cambria"/>
              </a:rPr>
              <a:t>fast</a:t>
            </a:r>
            <a:r>
              <a:rPr lang="fr-FR" sz="2800" dirty="0">
                <a:solidFill>
                  <a:schemeClr val="bg1"/>
                </a:solidFill>
                <a:latin typeface="Cambria"/>
                <a:cs typeface="Cambria"/>
              </a:rPr>
              <a:t> </a:t>
            </a:r>
            <a:r>
              <a:rPr lang="fr-FR" sz="2800" dirty="0" err="1">
                <a:solidFill>
                  <a:schemeClr val="bg1"/>
                </a:solidFill>
                <a:latin typeface="Cambria"/>
                <a:cs typeface="Cambria"/>
              </a:rPr>
              <a:t>developping</a:t>
            </a:r>
            <a:r>
              <a:rPr lang="fr-FR" sz="2800" dirty="0">
                <a:solidFill>
                  <a:schemeClr val="bg1"/>
                </a:solidFill>
                <a:latin typeface="Cambria"/>
                <a:cs typeface="Cambria"/>
              </a:rPr>
              <a:t> </a:t>
            </a:r>
            <a:r>
              <a:rPr lang="fr-FR" sz="2800" dirty="0" err="1">
                <a:solidFill>
                  <a:schemeClr val="bg1"/>
                </a:solidFill>
                <a:latin typeface="Cambria"/>
                <a:cs typeface="Cambria"/>
              </a:rPr>
              <a:t>synergy</a:t>
            </a:r>
            <a:r>
              <a:rPr lang="fr-FR" sz="2800" dirty="0">
                <a:solidFill>
                  <a:schemeClr val="bg1"/>
                </a:solidFill>
                <a:latin typeface="Cambria"/>
                <a:cs typeface="Cambria"/>
              </a:rPr>
              <a:t> </a:t>
            </a:r>
            <a:r>
              <a:rPr lang="fr-FR" sz="2800" dirty="0" err="1">
                <a:solidFill>
                  <a:schemeClr val="bg1"/>
                </a:solidFill>
                <a:latin typeface="Cambria"/>
                <a:cs typeface="Cambria"/>
              </a:rPr>
              <a:t>between</a:t>
            </a:r>
            <a:r>
              <a:rPr lang="fr-FR" sz="2800" dirty="0">
                <a:solidFill>
                  <a:schemeClr val="bg1"/>
                </a:solidFill>
                <a:latin typeface="Cambria"/>
                <a:cs typeface="Cambria"/>
              </a:rPr>
              <a:t> </a:t>
            </a:r>
          </a:p>
          <a:p>
            <a:pPr algn="ctr"/>
            <a:r>
              <a:rPr lang="fr-FR" sz="2800" dirty="0" err="1">
                <a:solidFill>
                  <a:schemeClr val="bg1"/>
                </a:solidFill>
                <a:latin typeface="Cambria"/>
                <a:cs typeface="Cambria"/>
              </a:rPr>
              <a:t>Astroparticle</a:t>
            </a:r>
            <a:r>
              <a:rPr lang="fr-FR" sz="2800" dirty="0">
                <a:solidFill>
                  <a:schemeClr val="bg1"/>
                </a:solidFill>
                <a:latin typeface="Cambria"/>
                <a:cs typeface="Cambria"/>
              </a:rPr>
              <a:t> </a:t>
            </a:r>
            <a:r>
              <a:rPr lang="fr-FR" sz="2800" dirty="0" err="1">
                <a:solidFill>
                  <a:schemeClr val="bg1"/>
                </a:solidFill>
                <a:latin typeface="Cambria"/>
                <a:cs typeface="Cambria"/>
              </a:rPr>
              <a:t>Physics</a:t>
            </a:r>
            <a:r>
              <a:rPr lang="fr-FR" sz="2800" dirty="0">
                <a:solidFill>
                  <a:schemeClr val="bg1"/>
                </a:solidFill>
                <a:latin typeface="Cambria"/>
                <a:cs typeface="Cambria"/>
              </a:rPr>
              <a:t> and </a:t>
            </a:r>
            <a:r>
              <a:rPr lang="fr-FR" sz="2800" dirty="0" err="1">
                <a:solidFill>
                  <a:schemeClr val="bg1"/>
                </a:solidFill>
                <a:latin typeface="Cambria"/>
                <a:cs typeface="Cambria"/>
              </a:rPr>
              <a:t>Geoscience</a:t>
            </a:r>
            <a:r>
              <a:rPr lang="fr-FR" sz="2800" dirty="0">
                <a:solidFill>
                  <a:schemeClr val="bg1"/>
                </a:solidFill>
                <a:latin typeface="Cambria"/>
                <a:cs typeface="Cambria"/>
              </a:rPr>
              <a:t> </a:t>
            </a:r>
          </a:p>
          <a:p>
            <a:pPr algn="ctr"/>
            <a:r>
              <a:rPr lang="fr-FR" sz="2800" dirty="0" smtClean="0">
                <a:solidFill>
                  <a:srgbClr val="FFFF00"/>
                </a:solidFill>
                <a:latin typeface="Cambria"/>
                <a:cs typeface="Cambria"/>
              </a:rPr>
              <a:t>      APPEC-</a:t>
            </a:r>
            <a:r>
              <a:rPr lang="fr-FR" sz="2800" dirty="0">
                <a:solidFill>
                  <a:srgbClr val="FFFF00"/>
                </a:solidFill>
                <a:latin typeface="Cambria"/>
                <a:cs typeface="Cambria"/>
              </a:rPr>
              <a:t>GEO8   workshop</a:t>
            </a:r>
          </a:p>
          <a:p>
            <a:pPr algn="ctr"/>
            <a:r>
              <a:rPr lang="fr-FR" sz="2800" dirty="0">
                <a:solidFill>
                  <a:schemeClr val="bg1"/>
                </a:solidFill>
                <a:latin typeface="Cambria"/>
                <a:cs typeface="Cambria"/>
              </a:rPr>
              <a:t>11 </a:t>
            </a:r>
            <a:r>
              <a:rPr lang="fr-FR" sz="2800" dirty="0" err="1">
                <a:solidFill>
                  <a:schemeClr val="bg1"/>
                </a:solidFill>
                <a:latin typeface="Cambria"/>
                <a:cs typeface="Cambria"/>
              </a:rPr>
              <a:t>February</a:t>
            </a:r>
            <a:r>
              <a:rPr lang="fr-FR" sz="2800" dirty="0">
                <a:solidFill>
                  <a:schemeClr val="bg1"/>
                </a:solidFill>
                <a:latin typeface="Cambria"/>
                <a:cs typeface="Cambria"/>
              </a:rPr>
              <a:t> 2018</a:t>
            </a:r>
          </a:p>
          <a:p>
            <a:pPr algn="ctr"/>
            <a:endParaRPr lang="fr-FR" sz="2800" dirty="0">
              <a:solidFill>
                <a:schemeClr val="bg1"/>
              </a:solidFill>
              <a:latin typeface="Cambria"/>
              <a:cs typeface="Cambria"/>
            </a:endParaRPr>
          </a:p>
          <a:p>
            <a:pPr algn="ctr"/>
            <a:endParaRPr lang="fr-FR" sz="2800" dirty="0">
              <a:solidFill>
                <a:schemeClr val="bg1"/>
              </a:solidFill>
              <a:latin typeface="Cambria"/>
              <a:cs typeface="Cambria"/>
            </a:endParaRPr>
          </a:p>
          <a:p>
            <a:pPr algn="ctr"/>
            <a:endParaRPr lang="fr-FR" sz="2800" dirty="0">
              <a:solidFill>
                <a:schemeClr val="bg1"/>
              </a:solidFill>
              <a:latin typeface="Cambria"/>
              <a:cs typeface="Cambria"/>
            </a:endParaRPr>
          </a:p>
          <a:p>
            <a:pPr algn="ctr"/>
            <a:endParaRPr lang="fr-FR" sz="2800" dirty="0">
              <a:solidFill>
                <a:schemeClr val="bg1"/>
              </a:solidFill>
              <a:latin typeface="Cambria"/>
              <a:cs typeface="Cambria"/>
            </a:endParaRPr>
          </a:p>
          <a:p>
            <a:pPr algn="ctr"/>
            <a:endParaRPr lang="fr-FR" sz="2800" dirty="0">
              <a:solidFill>
                <a:schemeClr val="bg1"/>
              </a:solidFill>
              <a:latin typeface="Cambria"/>
              <a:cs typeface="Cambria"/>
            </a:endParaRPr>
          </a:p>
          <a:p>
            <a:pPr algn="ctr"/>
            <a:r>
              <a:rPr lang="fr-FR" sz="2800" dirty="0">
                <a:solidFill>
                  <a:schemeClr val="bg1"/>
                </a:solidFill>
                <a:latin typeface="Cambria"/>
                <a:cs typeface="Cambria"/>
              </a:rPr>
              <a:t>S. Katsanevas </a:t>
            </a:r>
          </a:p>
          <a:p>
            <a:pPr algn="ctr"/>
            <a:r>
              <a:rPr lang="fr-FR" sz="2800" dirty="0" err="1">
                <a:solidFill>
                  <a:schemeClr val="bg1"/>
                </a:solidFill>
                <a:latin typeface="Cambria"/>
                <a:cs typeface="Cambria"/>
              </a:rPr>
              <a:t>Director</a:t>
            </a:r>
            <a:r>
              <a:rPr lang="fr-FR" sz="2800" dirty="0">
                <a:solidFill>
                  <a:schemeClr val="bg1"/>
                </a:solidFill>
                <a:latin typeface="Cambria"/>
                <a:cs typeface="Cambria"/>
              </a:rPr>
              <a:t>  EGO, APPEC </a:t>
            </a:r>
            <a:r>
              <a:rPr lang="fr-FR" sz="2800" dirty="0" err="1">
                <a:solidFill>
                  <a:schemeClr val="bg1"/>
                </a:solidFill>
                <a:latin typeface="Cambria"/>
                <a:cs typeface="Cambria"/>
              </a:rPr>
              <a:t>Functional</a:t>
            </a:r>
            <a:r>
              <a:rPr lang="fr-FR" sz="2800" dirty="0">
                <a:solidFill>
                  <a:schemeClr val="bg1"/>
                </a:solidFill>
                <a:latin typeface="Cambria"/>
                <a:cs typeface="Cambria"/>
              </a:rPr>
              <a:t> Centre</a:t>
            </a:r>
          </a:p>
          <a:p>
            <a:pPr algn="ctr"/>
            <a:endParaRPr lang="fr-FR" sz="2800" dirty="0">
              <a:solidFill>
                <a:schemeClr val="bg1"/>
              </a:solidFill>
              <a:latin typeface="Cambria"/>
              <a:cs typeface="Cambria"/>
            </a:endParaRPr>
          </a:p>
        </p:txBody>
      </p:sp>
      <p:pic>
        <p:nvPicPr>
          <p:cNvPr id="6" name="Image 5">
            <a:extLst>
              <a:ext uri="{FF2B5EF4-FFF2-40B4-BE49-F238E27FC236}">
                <a16:creationId xmlns:a16="http://schemas.microsoft.com/office/drawing/2014/main" xmlns="" id="{3A4EDD5F-0B23-8E4F-8A4C-5C4983ABB991}"/>
              </a:ext>
            </a:extLst>
          </p:cNvPr>
          <p:cNvPicPr>
            <a:picLocks noChangeAspect="1"/>
          </p:cNvPicPr>
          <p:nvPr/>
        </p:nvPicPr>
        <p:blipFill>
          <a:blip r:embed="rId4"/>
          <a:stretch>
            <a:fillRect/>
          </a:stretch>
        </p:blipFill>
        <p:spPr>
          <a:xfrm>
            <a:off x="3347864" y="4005064"/>
            <a:ext cx="2669174" cy="1179066"/>
          </a:xfrm>
          <a:prstGeom prst="rect">
            <a:avLst/>
          </a:prstGeom>
        </p:spPr>
      </p:pic>
    </p:spTree>
    <p:extLst>
      <p:ext uri="{BB962C8B-B14F-4D97-AF65-F5344CB8AC3E}">
        <p14:creationId xmlns:p14="http://schemas.microsoft.com/office/powerpoint/2010/main" val="38840810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79512" y="188640"/>
            <a:ext cx="4690034" cy="6065912"/>
          </a:xfrm>
          <a:prstGeom prst="rect">
            <a:avLst/>
          </a:prstGeom>
        </p:spPr>
      </p:pic>
      <p:pic>
        <p:nvPicPr>
          <p:cNvPr id="6" name="Image 5"/>
          <p:cNvPicPr>
            <a:picLocks noChangeAspect="1"/>
          </p:cNvPicPr>
          <p:nvPr/>
        </p:nvPicPr>
        <p:blipFill>
          <a:blip r:embed="rId3"/>
          <a:stretch>
            <a:fillRect/>
          </a:stretch>
        </p:blipFill>
        <p:spPr>
          <a:xfrm>
            <a:off x="4706516" y="116632"/>
            <a:ext cx="4437484" cy="5482716"/>
          </a:xfrm>
          <a:prstGeom prst="rect">
            <a:avLst/>
          </a:prstGeom>
        </p:spPr>
      </p:pic>
      <p:pic>
        <p:nvPicPr>
          <p:cNvPr id="7" name="Image 6"/>
          <p:cNvPicPr>
            <a:picLocks noChangeAspect="1"/>
          </p:cNvPicPr>
          <p:nvPr/>
        </p:nvPicPr>
        <p:blipFill>
          <a:blip r:embed="rId4"/>
          <a:stretch>
            <a:fillRect/>
          </a:stretch>
        </p:blipFill>
        <p:spPr>
          <a:xfrm>
            <a:off x="179512" y="2564904"/>
            <a:ext cx="4578684" cy="5921896"/>
          </a:xfrm>
          <a:prstGeom prst="rect">
            <a:avLst/>
          </a:prstGeom>
        </p:spPr>
      </p:pic>
      <p:pic>
        <p:nvPicPr>
          <p:cNvPr id="8" name="Image 7"/>
          <p:cNvPicPr>
            <a:picLocks noChangeAspect="1"/>
          </p:cNvPicPr>
          <p:nvPr/>
        </p:nvPicPr>
        <p:blipFill>
          <a:blip r:embed="rId5"/>
          <a:stretch>
            <a:fillRect/>
          </a:stretch>
        </p:blipFill>
        <p:spPr>
          <a:xfrm>
            <a:off x="4649854" y="3068960"/>
            <a:ext cx="4464496" cy="5774209"/>
          </a:xfrm>
          <a:prstGeom prst="rect">
            <a:avLst/>
          </a:prstGeom>
        </p:spPr>
      </p:pic>
      <p:pic>
        <p:nvPicPr>
          <p:cNvPr id="9" name="Image 8"/>
          <p:cNvPicPr>
            <a:picLocks noChangeAspect="1"/>
          </p:cNvPicPr>
          <p:nvPr/>
        </p:nvPicPr>
        <p:blipFill>
          <a:blip r:embed="rId6"/>
          <a:stretch>
            <a:fillRect/>
          </a:stretch>
        </p:blipFill>
        <p:spPr>
          <a:xfrm>
            <a:off x="2123728" y="1628800"/>
            <a:ext cx="5400600" cy="3827834"/>
          </a:xfrm>
          <a:prstGeom prst="rect">
            <a:avLst/>
          </a:prstGeom>
        </p:spPr>
      </p:pic>
      <p:sp>
        <p:nvSpPr>
          <p:cNvPr id="10" name="ZoneTexte 9"/>
          <p:cNvSpPr txBox="1"/>
          <p:nvPr/>
        </p:nvSpPr>
        <p:spPr>
          <a:xfrm>
            <a:off x="1043608" y="3429000"/>
            <a:ext cx="184666" cy="461665"/>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3748646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58615"/>
            <a:ext cx="8229600" cy="1210145"/>
          </a:xfrm>
        </p:spPr>
        <p:txBody>
          <a:bodyPr/>
          <a:lstStyle/>
          <a:p>
            <a:pPr algn="ctr"/>
            <a:r>
              <a:rPr lang="en-AU" sz="2800" dirty="0" smtClean="0">
                <a:solidFill>
                  <a:srgbClr val="FFFF00"/>
                </a:solidFill>
                <a:latin typeface="Cambria"/>
                <a:cs typeface="Cambria"/>
              </a:rPr>
              <a:t>How can we </a:t>
            </a:r>
            <a:r>
              <a:rPr lang="en-AU" sz="2800" dirty="0" smtClean="0">
                <a:solidFill>
                  <a:srgbClr val="FFFF00"/>
                </a:solidFill>
                <a:latin typeface="Cambria"/>
                <a:cs typeface="Cambria"/>
              </a:rPr>
              <a:t>enhance </a:t>
            </a:r>
            <a:r>
              <a:rPr lang="en-AU" sz="2800" dirty="0" smtClean="0">
                <a:solidFill>
                  <a:srgbClr val="FFFF00"/>
                </a:solidFill>
                <a:latin typeface="Cambria"/>
                <a:cs typeface="Cambria"/>
              </a:rPr>
              <a:t> the synergy ?</a:t>
            </a:r>
            <a:br>
              <a:rPr lang="en-AU" sz="2800" dirty="0" smtClean="0">
                <a:solidFill>
                  <a:srgbClr val="FFFF00"/>
                </a:solidFill>
                <a:latin typeface="Cambria"/>
                <a:cs typeface="Cambria"/>
              </a:rPr>
            </a:br>
            <a:r>
              <a:rPr lang="en-AU" sz="2800" dirty="0" smtClean="0">
                <a:solidFill>
                  <a:srgbClr val="FFFF00"/>
                </a:solidFill>
                <a:latin typeface="Cambria"/>
                <a:cs typeface="Cambria"/>
              </a:rPr>
              <a:t>A first list</a:t>
            </a:r>
            <a:r>
              <a:rPr lang="en-AU" sz="2800" dirty="0" smtClean="0">
                <a:solidFill>
                  <a:srgbClr val="FFFF00"/>
                </a:solidFill>
                <a:latin typeface="Cambria"/>
                <a:cs typeface="Cambria"/>
              </a:rPr>
              <a:t> </a:t>
            </a:r>
            <a:endParaRPr lang="en-AU" sz="2800" dirty="0">
              <a:solidFill>
                <a:srgbClr val="FFFF00"/>
              </a:solidFill>
              <a:latin typeface="Cambria"/>
              <a:cs typeface="Cambria"/>
            </a:endParaRPr>
          </a:p>
        </p:txBody>
      </p:sp>
      <p:sp>
        <p:nvSpPr>
          <p:cNvPr id="3" name="Espace réservé du contenu 2"/>
          <p:cNvSpPr>
            <a:spLocks noGrp="1"/>
          </p:cNvSpPr>
          <p:nvPr>
            <p:ph idx="1"/>
          </p:nvPr>
        </p:nvSpPr>
        <p:spPr>
          <a:xfrm>
            <a:off x="467544" y="1196752"/>
            <a:ext cx="8280920" cy="4608512"/>
          </a:xfrm>
        </p:spPr>
        <p:txBody>
          <a:bodyPr/>
          <a:lstStyle/>
          <a:p>
            <a:pPr marL="441325" indent="-342900">
              <a:spcAft>
                <a:spcPts val="0"/>
              </a:spcAft>
              <a:buClr>
                <a:srgbClr val="FFFF00"/>
              </a:buClr>
              <a:buSzPct val="93000"/>
            </a:pPr>
            <a:r>
              <a:rPr lang="en-AU" sz="2400" dirty="0">
                <a:solidFill>
                  <a:schemeClr val="bg1"/>
                </a:solidFill>
                <a:latin typeface="Cambria"/>
                <a:cs typeface="Cambria"/>
              </a:rPr>
              <a:t>Establish  a yearly workshop </a:t>
            </a:r>
            <a:r>
              <a:rPr lang="en-AU" sz="2400" dirty="0" smtClean="0">
                <a:solidFill>
                  <a:schemeClr val="bg1"/>
                </a:solidFill>
                <a:latin typeface="Cambria"/>
                <a:cs typeface="Cambria"/>
              </a:rPr>
              <a:t> (including agencies)?</a:t>
            </a:r>
            <a:endParaRPr lang="en-AU" sz="2400" dirty="0">
              <a:solidFill>
                <a:schemeClr val="bg1"/>
              </a:solidFill>
              <a:latin typeface="Cambria"/>
              <a:cs typeface="Cambria"/>
            </a:endParaRPr>
          </a:p>
          <a:p>
            <a:pPr marL="831850" lvl="1" indent="-342900">
              <a:spcAft>
                <a:spcPts val="0"/>
              </a:spcAft>
              <a:buClr>
                <a:srgbClr val="FFFF00"/>
              </a:buClr>
              <a:buSzPct val="93000"/>
            </a:pPr>
            <a:r>
              <a:rPr lang="en-AU" sz="2400" dirty="0" smtClean="0">
                <a:solidFill>
                  <a:schemeClr val="bg1"/>
                </a:solidFill>
                <a:latin typeface="Cambria"/>
                <a:cs typeface="Cambria"/>
              </a:rPr>
              <a:t>implicate </a:t>
            </a:r>
            <a:r>
              <a:rPr lang="en-AU" sz="2400" dirty="0">
                <a:solidFill>
                  <a:schemeClr val="bg1"/>
                </a:solidFill>
                <a:latin typeface="Cambria"/>
                <a:cs typeface="Cambria"/>
              </a:rPr>
              <a:t>all ESFRI and </a:t>
            </a:r>
            <a:r>
              <a:rPr lang="en-AU" sz="2400" dirty="0" smtClean="0">
                <a:solidFill>
                  <a:schemeClr val="bg1"/>
                </a:solidFill>
                <a:latin typeface="Cambria"/>
                <a:cs typeface="Cambria"/>
              </a:rPr>
              <a:t>OWC </a:t>
            </a:r>
            <a:r>
              <a:rPr lang="en-AU" sz="2400" dirty="0">
                <a:solidFill>
                  <a:schemeClr val="bg1"/>
                </a:solidFill>
                <a:latin typeface="Cambria"/>
                <a:cs typeface="Cambria"/>
              </a:rPr>
              <a:t>infrastructures</a:t>
            </a:r>
          </a:p>
          <a:p>
            <a:pPr marL="441325" indent="-342900">
              <a:spcAft>
                <a:spcPts val="0"/>
              </a:spcAft>
              <a:buClr>
                <a:srgbClr val="FFFF00"/>
              </a:buClr>
              <a:buSzPct val="93000"/>
            </a:pPr>
            <a:r>
              <a:rPr lang="en-AU" sz="2400" dirty="0" smtClean="0">
                <a:solidFill>
                  <a:schemeClr val="bg1"/>
                </a:solidFill>
                <a:latin typeface="Cambria"/>
                <a:cs typeface="Cambria"/>
              </a:rPr>
              <a:t>Form common groups to work </a:t>
            </a:r>
            <a:r>
              <a:rPr lang="en-AU" sz="2400" dirty="0">
                <a:solidFill>
                  <a:schemeClr val="bg1"/>
                </a:solidFill>
                <a:latin typeface="Cambria"/>
                <a:cs typeface="Cambria"/>
              </a:rPr>
              <a:t> </a:t>
            </a:r>
            <a:r>
              <a:rPr lang="en-AU" sz="2400" dirty="0" smtClean="0">
                <a:solidFill>
                  <a:schemeClr val="bg1"/>
                </a:solidFill>
                <a:latin typeface="Cambria"/>
                <a:cs typeface="Cambria"/>
              </a:rPr>
              <a:t>on technology development </a:t>
            </a:r>
          </a:p>
          <a:p>
            <a:pPr marL="831850" lvl="1" indent="-342900">
              <a:spcAft>
                <a:spcPts val="0"/>
              </a:spcAft>
              <a:buClr>
                <a:srgbClr val="FFFF00"/>
              </a:buClr>
              <a:buSzPct val="93000"/>
            </a:pPr>
            <a:r>
              <a:rPr lang="en-AU" sz="2400" dirty="0" smtClean="0">
                <a:solidFill>
                  <a:schemeClr val="bg1"/>
                </a:solidFill>
                <a:latin typeface="Cambria"/>
                <a:cs typeface="Cambria"/>
              </a:rPr>
              <a:t>propose FET, ERC synergy,</a:t>
            </a:r>
            <a:r>
              <a:rPr lang="mr-IN" sz="2400" dirty="0" smtClean="0">
                <a:solidFill>
                  <a:schemeClr val="bg1"/>
                </a:solidFill>
                <a:latin typeface="Cambria"/>
                <a:cs typeface="Cambria"/>
              </a:rPr>
              <a:t>…</a:t>
            </a:r>
            <a:endParaRPr lang="en-AU" sz="2400" dirty="0" smtClean="0">
              <a:solidFill>
                <a:schemeClr val="bg1"/>
              </a:solidFill>
              <a:latin typeface="Cambria"/>
              <a:cs typeface="Cambria"/>
            </a:endParaRPr>
          </a:p>
          <a:p>
            <a:pPr marL="441325" indent="-342900">
              <a:spcAft>
                <a:spcPts val="0"/>
              </a:spcAft>
              <a:buClr>
                <a:srgbClr val="FFFF00"/>
              </a:buClr>
              <a:buSzPct val="93000"/>
            </a:pPr>
            <a:r>
              <a:rPr lang="en-AU" sz="2400" dirty="0" smtClean="0">
                <a:solidFill>
                  <a:schemeClr val="bg1"/>
                </a:solidFill>
                <a:latin typeface="Cambria"/>
                <a:cs typeface="Cambria"/>
              </a:rPr>
              <a:t>Prepare a common MSCA-COFUND (September 2019) ?</a:t>
            </a:r>
          </a:p>
          <a:p>
            <a:pPr marL="441325" indent="-342900">
              <a:spcAft>
                <a:spcPts val="0"/>
              </a:spcAft>
              <a:buClr>
                <a:srgbClr val="FFFF00"/>
              </a:buClr>
              <a:buSzPct val="93000"/>
            </a:pPr>
            <a:r>
              <a:rPr lang="en-AU" sz="2400" dirty="0" smtClean="0">
                <a:solidFill>
                  <a:schemeClr val="bg1"/>
                </a:solidFill>
                <a:latin typeface="Cambria"/>
                <a:cs typeface="Cambria"/>
              </a:rPr>
              <a:t>Lobby for the inclusion in FP9 of </a:t>
            </a:r>
          </a:p>
          <a:p>
            <a:pPr marL="831850" lvl="1" indent="-342900">
              <a:spcAft>
                <a:spcPts val="0"/>
              </a:spcAft>
              <a:buClr>
                <a:srgbClr val="FFFF00"/>
              </a:buClr>
              <a:buSzPct val="93000"/>
            </a:pPr>
            <a:r>
              <a:rPr lang="en-AU" sz="2400" dirty="0" smtClean="0">
                <a:solidFill>
                  <a:schemeClr val="bg1"/>
                </a:solidFill>
                <a:latin typeface="Cambria"/>
                <a:cs typeface="Cambria"/>
              </a:rPr>
              <a:t>Interdisciplinary  Integrating Activities  (&gt;2020)</a:t>
            </a:r>
          </a:p>
          <a:p>
            <a:pPr marL="831850" lvl="1" indent="-342900">
              <a:spcAft>
                <a:spcPts val="0"/>
              </a:spcAft>
              <a:buClr>
                <a:srgbClr val="FFFF00"/>
              </a:buClr>
              <a:buSzPct val="93000"/>
            </a:pPr>
            <a:r>
              <a:rPr lang="en-AU" sz="2400" dirty="0" smtClean="0">
                <a:solidFill>
                  <a:schemeClr val="bg1"/>
                </a:solidFill>
                <a:latin typeface="Cambria"/>
                <a:cs typeface="Cambria"/>
              </a:rPr>
              <a:t>ERANET</a:t>
            </a:r>
          </a:p>
          <a:p>
            <a:pPr marL="831850" lvl="1" indent="-342900">
              <a:spcAft>
                <a:spcPts val="0"/>
              </a:spcAft>
              <a:buClr>
                <a:srgbClr val="FFFF00"/>
              </a:buClr>
              <a:buSzPct val="93000"/>
            </a:pPr>
            <a:r>
              <a:rPr lang="en-AU" sz="2400" dirty="0" smtClean="0">
                <a:solidFill>
                  <a:schemeClr val="bg1"/>
                </a:solidFill>
                <a:latin typeface="Cambria"/>
                <a:cs typeface="Cambria"/>
              </a:rPr>
              <a:t>EOSC actions on data</a:t>
            </a:r>
            <a:r>
              <a:rPr lang="en-AU" sz="2000" dirty="0" smtClean="0">
                <a:solidFill>
                  <a:schemeClr val="bg1"/>
                </a:solidFill>
                <a:latin typeface="Cambria"/>
                <a:cs typeface="Cambria"/>
              </a:rPr>
              <a:t> </a:t>
            </a:r>
          </a:p>
          <a:p>
            <a:pPr marL="441325" indent="-342900">
              <a:spcAft>
                <a:spcPts val="0"/>
              </a:spcAft>
              <a:buClr>
                <a:srgbClr val="FFFF00"/>
              </a:buClr>
              <a:buSzPct val="93000"/>
            </a:pPr>
            <a:r>
              <a:rPr lang="en-AU" sz="2400" dirty="0" smtClean="0">
                <a:solidFill>
                  <a:schemeClr val="bg1"/>
                </a:solidFill>
                <a:latin typeface="Cambria"/>
                <a:cs typeface="Cambria"/>
              </a:rPr>
              <a:t>Contact our colleagues in other continents and attempt to form a world-wide collaboration on the App-</a:t>
            </a:r>
            <a:r>
              <a:rPr lang="en-AU" sz="2400" dirty="0" err="1" smtClean="0">
                <a:solidFill>
                  <a:schemeClr val="bg1"/>
                </a:solidFill>
                <a:latin typeface="Cambria"/>
                <a:cs typeface="Cambria"/>
              </a:rPr>
              <a:t>GeO</a:t>
            </a:r>
            <a:r>
              <a:rPr lang="en-AU" sz="2400" dirty="0" smtClean="0">
                <a:solidFill>
                  <a:schemeClr val="bg1"/>
                </a:solidFill>
                <a:latin typeface="Cambria"/>
                <a:cs typeface="Cambria"/>
              </a:rPr>
              <a:t> synergy?</a:t>
            </a:r>
          </a:p>
        </p:txBody>
      </p:sp>
    </p:spTree>
    <p:extLst>
      <p:ext uri="{BB962C8B-B14F-4D97-AF65-F5344CB8AC3E}">
        <p14:creationId xmlns:p14="http://schemas.microsoft.com/office/powerpoint/2010/main" val="7327779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ouroboros.JPG"/>
          <p:cNvPicPr>
            <a:picLocks noGrp="1" noChangeAspect="1"/>
          </p:cNvPicPr>
          <p:nvPr>
            <p:ph idx="1"/>
          </p:nvPr>
        </p:nvPicPr>
        <p:blipFill>
          <a:blip r:embed="rId2"/>
          <a:srcRect l="-31304" r="-31304"/>
          <a:stretch>
            <a:fillRect/>
          </a:stretch>
        </p:blipFill>
        <p:spPr>
          <a:xfrm>
            <a:off x="-2743200" y="0"/>
            <a:ext cx="14706600" cy="6858000"/>
          </a:xfrm>
          <a:prstGeom prst="ellipse">
            <a:avLst/>
          </a:prstGeom>
        </p:spPr>
      </p:pic>
      <p:sp>
        <p:nvSpPr>
          <p:cNvPr id="75779" name="ZoneTexte 11"/>
          <p:cNvSpPr txBox="1">
            <a:spLocks noChangeArrowheads="1"/>
          </p:cNvSpPr>
          <p:nvPr/>
        </p:nvSpPr>
        <p:spPr bwMode="auto">
          <a:xfrm>
            <a:off x="0" y="2133600"/>
            <a:ext cx="2689225" cy="738664"/>
          </a:xfrm>
          <a:prstGeom prst="rect">
            <a:avLst/>
          </a:prstGeom>
          <a:noFill/>
          <a:ln w="9525">
            <a:noFill/>
            <a:miter lim="800000"/>
            <a:headEnd/>
            <a:tailEnd/>
          </a:ln>
        </p:spPr>
        <p:txBody>
          <a:bodyPr>
            <a:prstTxWarp prst="textNoShape">
              <a:avLst/>
            </a:prstTxWarp>
            <a:spAutoFit/>
          </a:bodyPr>
          <a:lstStyle/>
          <a:p>
            <a:r>
              <a:rPr lang="fr-FR" sz="1400" dirty="0">
                <a:solidFill>
                  <a:srgbClr val="FF0000"/>
                </a:solidFill>
              </a:rPr>
              <a:t>10</a:t>
            </a:r>
            <a:r>
              <a:rPr lang="fr-FR" sz="1400" baseline="30000" dirty="0">
                <a:solidFill>
                  <a:srgbClr val="FF0000"/>
                </a:solidFill>
              </a:rPr>
              <a:t>-21 </a:t>
            </a:r>
            <a:r>
              <a:rPr lang="fr-FR" sz="1400" dirty="0">
                <a:solidFill>
                  <a:srgbClr val="FF0000"/>
                </a:solidFill>
              </a:rPr>
              <a:t>cm </a:t>
            </a:r>
          </a:p>
          <a:p>
            <a:r>
              <a:rPr lang="fr-FR" sz="1400" dirty="0">
                <a:solidFill>
                  <a:srgbClr val="FFFFFF"/>
                </a:solidFill>
              </a:rPr>
              <a:t>LHC </a:t>
            </a:r>
            <a:r>
              <a:rPr lang="fr-FR" sz="1400" dirty="0" err="1">
                <a:solidFill>
                  <a:srgbClr val="FFFFFF"/>
                </a:solidFill>
              </a:rPr>
              <a:t>physics</a:t>
            </a:r>
            <a:endParaRPr lang="fr-FR" sz="1400" dirty="0">
              <a:solidFill>
                <a:srgbClr val="FFFFFF"/>
              </a:solidFill>
            </a:endParaRPr>
          </a:p>
          <a:p>
            <a:endParaRPr lang="fr-FR" sz="1400" dirty="0">
              <a:solidFill>
                <a:srgbClr val="FFFFFF"/>
              </a:solidFill>
            </a:endParaRPr>
          </a:p>
        </p:txBody>
      </p:sp>
      <p:sp>
        <p:nvSpPr>
          <p:cNvPr id="75780" name="ZoneTexte 13"/>
          <p:cNvSpPr txBox="1">
            <a:spLocks noChangeArrowheads="1"/>
          </p:cNvSpPr>
          <p:nvPr/>
        </p:nvSpPr>
        <p:spPr bwMode="auto">
          <a:xfrm>
            <a:off x="2743200" y="2362200"/>
            <a:ext cx="3657600" cy="1815882"/>
          </a:xfrm>
          <a:prstGeom prst="rect">
            <a:avLst/>
          </a:prstGeom>
          <a:noFill/>
          <a:ln w="9525">
            <a:noFill/>
            <a:miter lim="800000"/>
            <a:headEnd/>
            <a:tailEnd/>
          </a:ln>
        </p:spPr>
        <p:txBody>
          <a:bodyPr>
            <a:prstTxWarp prst="textNoShape">
              <a:avLst/>
            </a:prstTxWarp>
            <a:spAutoFit/>
          </a:bodyPr>
          <a:lstStyle/>
          <a:p>
            <a:pPr algn="ctr"/>
            <a:r>
              <a:rPr lang="fr-FR" sz="2800" i="1" dirty="0" err="1" smtClean="0">
                <a:solidFill>
                  <a:srgbClr val="FFFFFF"/>
                </a:solidFill>
              </a:rPr>
              <a:t>From</a:t>
            </a:r>
            <a:endParaRPr lang="fr-FR" sz="2800" i="1" dirty="0" smtClean="0">
              <a:solidFill>
                <a:srgbClr val="FFFFFF"/>
              </a:solidFill>
            </a:endParaRPr>
          </a:p>
          <a:p>
            <a:pPr algn="ctr"/>
            <a:r>
              <a:rPr lang="fr-FR" sz="2800" i="1" dirty="0" err="1" smtClean="0">
                <a:solidFill>
                  <a:srgbClr val="FFFFFF"/>
                </a:solidFill>
              </a:rPr>
              <a:t>Geosphere</a:t>
            </a:r>
            <a:endParaRPr lang="fr-FR" sz="2800" i="1" dirty="0" smtClean="0">
              <a:solidFill>
                <a:srgbClr val="FFFFFF"/>
              </a:solidFill>
            </a:endParaRPr>
          </a:p>
          <a:p>
            <a:pPr algn="ctr"/>
            <a:r>
              <a:rPr lang="fr-FR" sz="2800" i="1" dirty="0" smtClean="0">
                <a:solidFill>
                  <a:srgbClr val="FFFFFF"/>
                </a:solidFill>
              </a:rPr>
              <a:t>To </a:t>
            </a:r>
          </a:p>
          <a:p>
            <a:pPr algn="ctr"/>
            <a:r>
              <a:rPr lang="fr-FR" sz="2800" i="1" dirty="0" smtClean="0">
                <a:solidFill>
                  <a:srgbClr val="FFFFFF"/>
                </a:solidFill>
              </a:rPr>
              <a:t>Cosmos</a:t>
            </a:r>
            <a:endParaRPr lang="fr-FR" sz="2800" i="1" dirty="0">
              <a:solidFill>
                <a:srgbClr val="FFFFFF"/>
              </a:solidFill>
            </a:endParaRPr>
          </a:p>
        </p:txBody>
      </p:sp>
      <p:sp>
        <p:nvSpPr>
          <p:cNvPr id="75783" name="ZoneTexte 16"/>
          <p:cNvSpPr txBox="1">
            <a:spLocks noChangeArrowheads="1"/>
          </p:cNvSpPr>
          <p:nvPr/>
        </p:nvSpPr>
        <p:spPr bwMode="auto">
          <a:xfrm>
            <a:off x="0" y="4876800"/>
            <a:ext cx="3419872" cy="738664"/>
          </a:xfrm>
          <a:prstGeom prst="rect">
            <a:avLst/>
          </a:prstGeom>
          <a:noFill/>
          <a:ln w="9525">
            <a:noFill/>
            <a:miter lim="800000"/>
            <a:headEnd/>
            <a:tailEnd/>
          </a:ln>
        </p:spPr>
        <p:txBody>
          <a:bodyPr wrap="square">
            <a:prstTxWarp prst="textNoShape">
              <a:avLst/>
            </a:prstTxWarp>
            <a:spAutoFit/>
          </a:bodyPr>
          <a:lstStyle/>
          <a:p>
            <a:r>
              <a:rPr lang="fr-FR" sz="1400" dirty="0">
                <a:solidFill>
                  <a:srgbClr val="FF0000"/>
                </a:solidFill>
              </a:rPr>
              <a:t>10</a:t>
            </a:r>
            <a:r>
              <a:rPr lang="fr-FR" sz="1400" baseline="30000" dirty="0">
                <a:solidFill>
                  <a:srgbClr val="FF0000"/>
                </a:solidFill>
              </a:rPr>
              <a:t>-5 </a:t>
            </a:r>
            <a:r>
              <a:rPr lang="fr-FR" sz="1400" dirty="0">
                <a:solidFill>
                  <a:srgbClr val="FF0000"/>
                </a:solidFill>
              </a:rPr>
              <a:t>cm</a:t>
            </a:r>
          </a:p>
          <a:p>
            <a:r>
              <a:rPr lang="fr-FR" sz="1400" dirty="0" err="1">
                <a:solidFill>
                  <a:srgbClr val="FFFFFF"/>
                </a:solidFill>
              </a:rPr>
              <a:t>Astroparticle</a:t>
            </a:r>
            <a:r>
              <a:rPr lang="fr-FR" sz="1400" dirty="0">
                <a:solidFill>
                  <a:srgbClr val="FFFFFF"/>
                </a:solidFill>
              </a:rPr>
              <a:t> infrastructures help </a:t>
            </a:r>
            <a:r>
              <a:rPr lang="fr-FR" sz="1400" dirty="0" err="1">
                <a:solidFill>
                  <a:srgbClr val="FFFFFF"/>
                </a:solidFill>
              </a:rPr>
              <a:t>study</a:t>
            </a:r>
            <a:r>
              <a:rPr lang="fr-FR" sz="1400" dirty="0">
                <a:solidFill>
                  <a:srgbClr val="FFFFFF"/>
                </a:solidFill>
              </a:rPr>
              <a:t> </a:t>
            </a:r>
            <a:r>
              <a:rPr lang="fr-FR" sz="1400" dirty="0" smtClean="0">
                <a:solidFill>
                  <a:srgbClr val="FFFFFF"/>
                </a:solidFill>
              </a:rPr>
              <a:t>underground and </a:t>
            </a:r>
            <a:r>
              <a:rPr lang="fr-FR" sz="1400" dirty="0" err="1" smtClean="0">
                <a:solidFill>
                  <a:srgbClr val="FFFFFF"/>
                </a:solidFill>
              </a:rPr>
              <a:t>ocean</a:t>
            </a:r>
            <a:r>
              <a:rPr lang="fr-FR" sz="1400" dirty="0" smtClean="0">
                <a:solidFill>
                  <a:srgbClr val="FFFFFF"/>
                </a:solidFill>
              </a:rPr>
              <a:t> </a:t>
            </a:r>
            <a:r>
              <a:rPr lang="fr-FR" sz="1400" dirty="0" err="1">
                <a:solidFill>
                  <a:srgbClr val="FFFFFF"/>
                </a:solidFill>
              </a:rPr>
              <a:t>floor</a:t>
            </a:r>
            <a:r>
              <a:rPr lang="fr-FR" sz="1400" dirty="0">
                <a:solidFill>
                  <a:srgbClr val="FFFFFF"/>
                </a:solidFill>
              </a:rPr>
              <a:t> </a:t>
            </a:r>
            <a:r>
              <a:rPr lang="fr-FR" sz="1400" dirty="0" err="1" smtClean="0">
                <a:solidFill>
                  <a:srgbClr val="FFFFFF"/>
                </a:solidFill>
              </a:rPr>
              <a:t>biodiversity</a:t>
            </a:r>
            <a:endParaRPr lang="fr-FR" sz="1400" dirty="0">
              <a:solidFill>
                <a:srgbClr val="FFFFFF"/>
              </a:solidFill>
            </a:endParaRPr>
          </a:p>
        </p:txBody>
      </p:sp>
      <p:sp>
        <p:nvSpPr>
          <p:cNvPr id="75784" name="Rectangle 17"/>
          <p:cNvSpPr>
            <a:spLocks noChangeArrowheads="1"/>
          </p:cNvSpPr>
          <p:nvPr/>
        </p:nvSpPr>
        <p:spPr bwMode="auto">
          <a:xfrm>
            <a:off x="0" y="304800"/>
            <a:ext cx="4483100" cy="738664"/>
          </a:xfrm>
          <a:prstGeom prst="rect">
            <a:avLst/>
          </a:prstGeom>
          <a:noFill/>
          <a:ln w="9525">
            <a:noFill/>
            <a:miter lim="800000"/>
            <a:headEnd/>
            <a:tailEnd/>
          </a:ln>
        </p:spPr>
        <p:txBody>
          <a:bodyPr>
            <a:prstTxWarp prst="textNoShape">
              <a:avLst/>
            </a:prstTxWarp>
            <a:spAutoFit/>
          </a:bodyPr>
          <a:lstStyle/>
          <a:p>
            <a:r>
              <a:rPr lang="fr-FR" sz="1400" dirty="0">
                <a:solidFill>
                  <a:srgbClr val="FF0000"/>
                </a:solidFill>
              </a:rPr>
              <a:t>10</a:t>
            </a:r>
            <a:r>
              <a:rPr lang="fr-FR" sz="1400" baseline="30000" dirty="0">
                <a:solidFill>
                  <a:srgbClr val="FF0000"/>
                </a:solidFill>
              </a:rPr>
              <a:t>-30-33 </a:t>
            </a:r>
            <a:r>
              <a:rPr lang="fr-FR" sz="1400" dirty="0">
                <a:solidFill>
                  <a:srgbClr val="FF0000"/>
                </a:solidFill>
              </a:rPr>
              <a:t>cm</a:t>
            </a:r>
          </a:p>
          <a:p>
            <a:r>
              <a:rPr lang="fr-FR" sz="1400" dirty="0">
                <a:solidFill>
                  <a:srgbClr val="FFFFFF"/>
                </a:solidFill>
              </a:rPr>
              <a:t> </a:t>
            </a:r>
            <a:r>
              <a:rPr lang="fr-FR" sz="1400" dirty="0" err="1" smtClean="0">
                <a:solidFill>
                  <a:srgbClr val="FFFFFF"/>
                </a:solidFill>
                <a:latin typeface="Symbol" pitchFamily="-105" charset="2"/>
                <a:ea typeface="Symbol" pitchFamily="-105" charset="2"/>
                <a:cs typeface="Symbol" pitchFamily="-105" charset="2"/>
              </a:rPr>
              <a:t>ν</a:t>
            </a:r>
            <a:r>
              <a:rPr lang="fr-FR" sz="1400" dirty="0" smtClean="0">
                <a:solidFill>
                  <a:srgbClr val="FFFFFF"/>
                </a:solidFill>
                <a:latin typeface="Symbol" pitchFamily="-105" charset="2"/>
                <a:ea typeface="Symbol" pitchFamily="-105" charset="2"/>
                <a:cs typeface="Symbol" pitchFamily="-105" charset="2"/>
              </a:rPr>
              <a:t>- </a:t>
            </a:r>
            <a:r>
              <a:rPr lang="fr-FR" sz="1400" dirty="0">
                <a:solidFill>
                  <a:srgbClr val="FFFFFF"/>
                </a:solidFill>
                <a:latin typeface="Times CE" pitchFamily="-105" charset="-18"/>
                <a:ea typeface="Times CE" pitchFamily="-105" charset="-18"/>
                <a:cs typeface="Times CE" pitchFamily="-105" charset="-18"/>
              </a:rPr>
              <a:t>mass, proton </a:t>
            </a:r>
            <a:r>
              <a:rPr lang="fr-FR" sz="1400" dirty="0" err="1">
                <a:solidFill>
                  <a:srgbClr val="FFFFFF"/>
                </a:solidFill>
                <a:latin typeface="Times CE" pitchFamily="-105" charset="-18"/>
                <a:ea typeface="Times CE" pitchFamily="-105" charset="-18"/>
                <a:cs typeface="Times CE" pitchFamily="-105" charset="-18"/>
              </a:rPr>
              <a:t>decay</a:t>
            </a:r>
            <a:r>
              <a:rPr lang="fr-FR" sz="1400" dirty="0">
                <a:solidFill>
                  <a:srgbClr val="FFFFFF"/>
                </a:solidFill>
                <a:latin typeface="Times CE" pitchFamily="-105" charset="-18"/>
                <a:ea typeface="Times CE" pitchFamily="-105" charset="-18"/>
                <a:cs typeface="Times CE" pitchFamily="-105" charset="-18"/>
              </a:rPr>
              <a:t> </a:t>
            </a:r>
          </a:p>
          <a:p>
            <a:endParaRPr lang="fr-FR" sz="1400" dirty="0">
              <a:solidFill>
                <a:srgbClr val="FFFFFF"/>
              </a:solidFill>
              <a:latin typeface="Times CE" pitchFamily="-105" charset="-18"/>
              <a:ea typeface="Times CE" pitchFamily="-105" charset="-18"/>
              <a:cs typeface="Times CE" pitchFamily="-105" charset="-18"/>
            </a:endParaRPr>
          </a:p>
        </p:txBody>
      </p:sp>
      <p:sp>
        <p:nvSpPr>
          <p:cNvPr id="18" name="Rectangle 17"/>
          <p:cNvSpPr/>
          <p:nvPr/>
        </p:nvSpPr>
        <p:spPr>
          <a:xfrm>
            <a:off x="1981200" y="1295400"/>
            <a:ext cx="914400" cy="38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fr-FR" sz="1400">
              <a:solidFill>
                <a:srgbClr val="000000"/>
              </a:solidFill>
              <a:latin typeface="Constantia"/>
            </a:endParaRPr>
          </a:p>
        </p:txBody>
      </p:sp>
      <p:sp>
        <p:nvSpPr>
          <p:cNvPr id="19" name="Rectangle 18"/>
          <p:cNvSpPr/>
          <p:nvPr/>
        </p:nvSpPr>
        <p:spPr>
          <a:xfrm>
            <a:off x="1295400" y="2362200"/>
            <a:ext cx="914400" cy="38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fr-FR" sz="1400" dirty="0">
                <a:solidFill>
                  <a:srgbClr val="000000"/>
                </a:solidFill>
                <a:latin typeface="Constantia"/>
              </a:rPr>
              <a:t>∂</a:t>
            </a:r>
          </a:p>
        </p:txBody>
      </p:sp>
      <p:sp>
        <p:nvSpPr>
          <p:cNvPr id="20" name="Rectangle 19"/>
          <p:cNvSpPr/>
          <p:nvPr/>
        </p:nvSpPr>
        <p:spPr>
          <a:xfrm>
            <a:off x="1295400" y="3657600"/>
            <a:ext cx="914400" cy="38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fr-FR" sz="1400">
              <a:solidFill>
                <a:srgbClr val="000000"/>
              </a:solidFill>
              <a:latin typeface="Constantia"/>
            </a:endParaRPr>
          </a:p>
        </p:txBody>
      </p:sp>
      <p:sp>
        <p:nvSpPr>
          <p:cNvPr id="25" name="Rectangle 24"/>
          <p:cNvSpPr/>
          <p:nvPr/>
        </p:nvSpPr>
        <p:spPr>
          <a:xfrm>
            <a:off x="2057400" y="4800600"/>
            <a:ext cx="838200" cy="304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fr-FR" sz="1400">
                <a:solidFill>
                  <a:srgbClr val="000000"/>
                </a:solidFill>
                <a:latin typeface="Constantia"/>
              </a:rPr>
              <a:t>∂</a:t>
            </a:r>
          </a:p>
        </p:txBody>
      </p:sp>
      <p:sp>
        <p:nvSpPr>
          <p:cNvPr id="75798" name="ZoneTexte 10"/>
          <p:cNvSpPr txBox="1">
            <a:spLocks noChangeArrowheads="1"/>
          </p:cNvSpPr>
          <p:nvPr/>
        </p:nvSpPr>
        <p:spPr bwMode="auto">
          <a:xfrm>
            <a:off x="0" y="3352800"/>
            <a:ext cx="2012950" cy="738664"/>
          </a:xfrm>
          <a:prstGeom prst="rect">
            <a:avLst/>
          </a:prstGeom>
          <a:noFill/>
          <a:ln w="9525">
            <a:noFill/>
            <a:miter lim="800000"/>
            <a:headEnd/>
            <a:tailEnd/>
          </a:ln>
        </p:spPr>
        <p:txBody>
          <a:bodyPr>
            <a:prstTxWarp prst="textNoShape">
              <a:avLst/>
            </a:prstTxWarp>
            <a:spAutoFit/>
          </a:bodyPr>
          <a:lstStyle/>
          <a:p>
            <a:r>
              <a:rPr lang="fr-FR" sz="1400" dirty="0">
                <a:solidFill>
                  <a:srgbClr val="FF0000"/>
                </a:solidFill>
              </a:rPr>
              <a:t>10</a:t>
            </a:r>
            <a:r>
              <a:rPr lang="fr-FR" sz="1400" baseline="30000" dirty="0">
                <a:solidFill>
                  <a:srgbClr val="FF0000"/>
                </a:solidFill>
              </a:rPr>
              <a:t>-15-18 </a:t>
            </a:r>
            <a:r>
              <a:rPr lang="fr-FR" sz="1400" dirty="0">
                <a:solidFill>
                  <a:srgbClr val="FF0000"/>
                </a:solidFill>
              </a:rPr>
              <a:t>cm</a:t>
            </a:r>
          </a:p>
          <a:p>
            <a:r>
              <a:rPr lang="fr-FR" sz="1400" dirty="0" err="1">
                <a:solidFill>
                  <a:srgbClr val="FFFFFF"/>
                </a:solidFill>
              </a:rPr>
              <a:t>Nuclear</a:t>
            </a:r>
            <a:r>
              <a:rPr lang="fr-FR" sz="1400" dirty="0">
                <a:solidFill>
                  <a:srgbClr val="FFFFFF"/>
                </a:solidFill>
              </a:rPr>
              <a:t> </a:t>
            </a:r>
            <a:r>
              <a:rPr lang="fr-FR" sz="1400" dirty="0" err="1" smtClean="0">
                <a:solidFill>
                  <a:srgbClr val="FFFFFF"/>
                </a:solidFill>
              </a:rPr>
              <a:t>physics</a:t>
            </a:r>
            <a:endParaRPr lang="fr-FR" sz="1400" dirty="0" smtClean="0">
              <a:solidFill>
                <a:srgbClr val="FFFFFF"/>
              </a:solidFill>
            </a:endParaRPr>
          </a:p>
          <a:p>
            <a:r>
              <a:rPr lang="fr-FR" sz="1400" dirty="0">
                <a:solidFill>
                  <a:srgbClr val="FFFFFF"/>
                </a:solidFill>
              </a:rPr>
              <a:t>n</a:t>
            </a:r>
            <a:r>
              <a:rPr lang="fr-FR" sz="1400" dirty="0" smtClean="0">
                <a:solidFill>
                  <a:srgbClr val="FFFFFF"/>
                </a:solidFill>
              </a:rPr>
              <a:t>-star EOS</a:t>
            </a:r>
            <a:endParaRPr lang="fr-FR" sz="1400" dirty="0">
              <a:solidFill>
                <a:srgbClr val="FFFFFF"/>
              </a:solidFill>
            </a:endParaRPr>
          </a:p>
        </p:txBody>
      </p:sp>
      <p:sp>
        <p:nvSpPr>
          <p:cNvPr id="75796" name="ZoneTexte 9"/>
          <p:cNvSpPr txBox="1">
            <a:spLocks noChangeArrowheads="1"/>
          </p:cNvSpPr>
          <p:nvPr/>
        </p:nvSpPr>
        <p:spPr bwMode="auto">
          <a:xfrm>
            <a:off x="0" y="4800600"/>
            <a:ext cx="1195388" cy="307777"/>
          </a:xfrm>
          <a:prstGeom prst="rect">
            <a:avLst/>
          </a:prstGeom>
          <a:noFill/>
          <a:ln w="9525">
            <a:noFill/>
            <a:miter lim="800000"/>
            <a:headEnd/>
            <a:tailEnd/>
          </a:ln>
        </p:spPr>
        <p:txBody>
          <a:bodyPr>
            <a:prstTxWarp prst="textNoShape">
              <a:avLst/>
            </a:prstTxWarp>
            <a:spAutoFit/>
          </a:bodyPr>
          <a:lstStyle/>
          <a:p>
            <a:endParaRPr lang="fr-FR" sz="1400">
              <a:solidFill>
                <a:srgbClr val="FFFFFF"/>
              </a:solidFill>
            </a:endParaRPr>
          </a:p>
        </p:txBody>
      </p:sp>
      <p:sp>
        <p:nvSpPr>
          <p:cNvPr id="26" name="Rectangle 25"/>
          <p:cNvSpPr/>
          <p:nvPr/>
        </p:nvSpPr>
        <p:spPr>
          <a:xfrm>
            <a:off x="5410200" y="5334000"/>
            <a:ext cx="914400" cy="38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fr-FR" sz="1400">
                <a:solidFill>
                  <a:srgbClr val="000000"/>
                </a:solidFill>
                <a:latin typeface="Constantia"/>
              </a:rPr>
              <a:t>∂</a:t>
            </a:r>
          </a:p>
        </p:txBody>
      </p:sp>
      <p:sp>
        <p:nvSpPr>
          <p:cNvPr id="28" name="Rectangle 27"/>
          <p:cNvSpPr/>
          <p:nvPr/>
        </p:nvSpPr>
        <p:spPr>
          <a:xfrm>
            <a:off x="7086600" y="2971800"/>
            <a:ext cx="914400" cy="38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r>
              <a:rPr lang="fr-FR" sz="1400">
                <a:solidFill>
                  <a:srgbClr val="000000"/>
                </a:solidFill>
                <a:latin typeface="Constantia"/>
              </a:rPr>
              <a:t>∂</a:t>
            </a:r>
          </a:p>
        </p:txBody>
      </p:sp>
      <p:sp>
        <p:nvSpPr>
          <p:cNvPr id="75803" name="ZoneTexte 8"/>
          <p:cNvSpPr txBox="1">
            <a:spLocks noChangeArrowheads="1"/>
          </p:cNvSpPr>
          <p:nvPr/>
        </p:nvSpPr>
        <p:spPr bwMode="auto">
          <a:xfrm>
            <a:off x="5486400" y="5334000"/>
            <a:ext cx="1120775" cy="307777"/>
          </a:xfrm>
          <a:prstGeom prst="rect">
            <a:avLst/>
          </a:prstGeom>
          <a:noFill/>
          <a:ln w="9525">
            <a:noFill/>
            <a:miter lim="800000"/>
            <a:headEnd/>
            <a:tailEnd/>
          </a:ln>
        </p:spPr>
        <p:txBody>
          <a:bodyPr>
            <a:prstTxWarp prst="textNoShape">
              <a:avLst/>
            </a:prstTxWarp>
            <a:spAutoFit/>
          </a:bodyPr>
          <a:lstStyle/>
          <a:p>
            <a:endParaRPr lang="fr-FR" sz="1400">
              <a:solidFill>
                <a:srgbClr val="FFFFFF"/>
              </a:solidFill>
            </a:endParaRPr>
          </a:p>
        </p:txBody>
      </p:sp>
      <p:sp>
        <p:nvSpPr>
          <p:cNvPr id="27" name="Rectangle 26"/>
          <p:cNvSpPr/>
          <p:nvPr/>
        </p:nvSpPr>
        <p:spPr>
          <a:xfrm>
            <a:off x="6629400" y="4419600"/>
            <a:ext cx="1828800" cy="38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fr-FR" sz="1800" b="1" dirty="0">
              <a:solidFill>
                <a:srgbClr val="FAA700"/>
              </a:solidFill>
              <a:latin typeface="Constantia"/>
            </a:endParaRPr>
          </a:p>
        </p:txBody>
      </p:sp>
      <p:sp>
        <p:nvSpPr>
          <p:cNvPr id="75807" name="ZoneTexte 5"/>
          <p:cNvSpPr txBox="1">
            <a:spLocks noChangeArrowheads="1"/>
          </p:cNvSpPr>
          <p:nvPr/>
        </p:nvSpPr>
        <p:spPr bwMode="auto">
          <a:xfrm>
            <a:off x="7948613" y="4267200"/>
            <a:ext cx="1195387" cy="307777"/>
          </a:xfrm>
          <a:prstGeom prst="rect">
            <a:avLst/>
          </a:prstGeom>
          <a:noFill/>
          <a:ln w="9525">
            <a:noFill/>
            <a:miter lim="800000"/>
            <a:headEnd/>
            <a:tailEnd/>
          </a:ln>
        </p:spPr>
        <p:txBody>
          <a:bodyPr>
            <a:prstTxWarp prst="textNoShape">
              <a:avLst/>
            </a:prstTxWarp>
            <a:spAutoFit/>
          </a:bodyPr>
          <a:lstStyle/>
          <a:p>
            <a:endParaRPr lang="fr-FR" sz="1400">
              <a:solidFill>
                <a:srgbClr val="FFFFFF"/>
              </a:solidFill>
            </a:endParaRPr>
          </a:p>
        </p:txBody>
      </p:sp>
      <p:sp>
        <p:nvSpPr>
          <p:cNvPr id="75811" name="ZoneTexte 7"/>
          <p:cNvSpPr txBox="1">
            <a:spLocks noChangeArrowheads="1"/>
          </p:cNvSpPr>
          <p:nvPr/>
        </p:nvSpPr>
        <p:spPr bwMode="auto">
          <a:xfrm>
            <a:off x="6876256" y="3429000"/>
            <a:ext cx="2520280" cy="954107"/>
          </a:xfrm>
          <a:prstGeom prst="rect">
            <a:avLst/>
          </a:prstGeom>
          <a:noFill/>
          <a:ln w="9525">
            <a:noFill/>
            <a:miter lim="800000"/>
            <a:headEnd/>
            <a:tailEnd/>
          </a:ln>
        </p:spPr>
        <p:txBody>
          <a:bodyPr wrap="square">
            <a:prstTxWarp prst="textNoShape">
              <a:avLst/>
            </a:prstTxWarp>
            <a:spAutoFit/>
          </a:bodyPr>
          <a:lstStyle/>
          <a:p>
            <a:r>
              <a:rPr lang="fr-FR" sz="1400" b="1" dirty="0" err="1">
                <a:solidFill>
                  <a:srgbClr val="FFFFFF"/>
                </a:solidFill>
              </a:rPr>
              <a:t>Solar</a:t>
            </a:r>
            <a:r>
              <a:rPr lang="fr-FR" sz="1400" b="1" dirty="0">
                <a:solidFill>
                  <a:srgbClr val="FFFFFF"/>
                </a:solidFill>
              </a:rPr>
              <a:t> system  </a:t>
            </a:r>
            <a:r>
              <a:rPr lang="fr-FR" sz="1400" b="1" dirty="0">
                <a:solidFill>
                  <a:srgbClr val="FF0000"/>
                </a:solidFill>
              </a:rPr>
              <a:t>10</a:t>
            </a:r>
            <a:r>
              <a:rPr lang="fr-FR" sz="1400" b="1" baseline="30000" dirty="0">
                <a:solidFill>
                  <a:srgbClr val="FF0000"/>
                </a:solidFill>
              </a:rPr>
              <a:t>15 </a:t>
            </a:r>
            <a:r>
              <a:rPr lang="fr-FR" sz="1400" b="1" dirty="0">
                <a:solidFill>
                  <a:srgbClr val="FF0000"/>
                </a:solidFill>
              </a:rPr>
              <a:t>cm </a:t>
            </a:r>
          </a:p>
          <a:p>
            <a:r>
              <a:rPr lang="fr-FR" sz="1400" dirty="0" err="1">
                <a:solidFill>
                  <a:srgbClr val="FFFFFF"/>
                </a:solidFill>
              </a:rPr>
              <a:t>Nucleosynthesis</a:t>
            </a:r>
            <a:endParaRPr lang="fr-FR" sz="1400" dirty="0">
              <a:solidFill>
                <a:srgbClr val="FFFFFF"/>
              </a:solidFill>
            </a:endParaRPr>
          </a:p>
          <a:p>
            <a:r>
              <a:rPr lang="fr-FR" sz="1400" b="1" dirty="0" err="1">
                <a:solidFill>
                  <a:srgbClr val="FFFFFF"/>
                </a:solidFill>
              </a:rPr>
              <a:t>Solar</a:t>
            </a:r>
            <a:r>
              <a:rPr lang="fr-FR" sz="1400" b="1" dirty="0">
                <a:solidFill>
                  <a:srgbClr val="FFFFFF"/>
                </a:solidFill>
              </a:rPr>
              <a:t> </a:t>
            </a:r>
            <a:r>
              <a:rPr lang="fr-FR" sz="1400" b="1" dirty="0" err="1" smtClean="0">
                <a:solidFill>
                  <a:srgbClr val="FFFFFF"/>
                </a:solidFill>
                <a:latin typeface="Symbol" pitchFamily="-105" charset="2"/>
                <a:ea typeface="Symbol" pitchFamily="-105" charset="2"/>
                <a:cs typeface="Symbol" pitchFamily="-105" charset="2"/>
              </a:rPr>
              <a:t>ν</a:t>
            </a:r>
            <a:r>
              <a:rPr lang="fr-FR" sz="1400" b="1" dirty="0" smtClean="0">
                <a:solidFill>
                  <a:srgbClr val="FFFFFF"/>
                </a:solidFill>
                <a:latin typeface="Symbol" pitchFamily="-105" charset="2"/>
                <a:ea typeface="Symbol" pitchFamily="-105" charset="2"/>
                <a:cs typeface="Symbol" pitchFamily="-105" charset="2"/>
              </a:rPr>
              <a:t>, </a:t>
            </a:r>
          </a:p>
          <a:p>
            <a:r>
              <a:rPr lang="fr-FR" sz="1400" b="1" dirty="0" smtClean="0">
                <a:solidFill>
                  <a:srgbClr val="FFFFFF"/>
                </a:solidFill>
                <a:latin typeface="Symbol" pitchFamily="-105" charset="2"/>
                <a:ea typeface="Symbol" pitchFamily="-105" charset="2"/>
                <a:cs typeface="Symbol" pitchFamily="-105" charset="2"/>
              </a:rPr>
              <a:t>End of Stars</a:t>
            </a:r>
            <a:endParaRPr lang="fr-FR" sz="1400" b="1" dirty="0">
              <a:solidFill>
                <a:srgbClr val="FFFFFF"/>
              </a:solidFill>
            </a:endParaRPr>
          </a:p>
        </p:txBody>
      </p:sp>
      <p:sp>
        <p:nvSpPr>
          <p:cNvPr id="29" name="Rectangle 28"/>
          <p:cNvSpPr/>
          <p:nvPr/>
        </p:nvSpPr>
        <p:spPr>
          <a:xfrm>
            <a:off x="6629400" y="1676400"/>
            <a:ext cx="914400" cy="38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fr-FR" sz="1400">
              <a:solidFill>
                <a:srgbClr val="000000"/>
              </a:solidFill>
              <a:latin typeface="Constantia"/>
            </a:endParaRPr>
          </a:p>
        </p:txBody>
      </p:sp>
      <p:sp>
        <p:nvSpPr>
          <p:cNvPr id="75815" name="ZoneTexte 4"/>
          <p:cNvSpPr txBox="1">
            <a:spLocks noChangeArrowheads="1"/>
          </p:cNvSpPr>
          <p:nvPr/>
        </p:nvSpPr>
        <p:spPr bwMode="auto">
          <a:xfrm>
            <a:off x="6019800" y="1295400"/>
            <a:ext cx="3276600" cy="738664"/>
          </a:xfrm>
          <a:prstGeom prst="rect">
            <a:avLst/>
          </a:prstGeom>
          <a:noFill/>
          <a:ln w="9525">
            <a:noFill/>
            <a:miter lim="800000"/>
            <a:headEnd/>
            <a:tailEnd/>
          </a:ln>
        </p:spPr>
        <p:txBody>
          <a:bodyPr>
            <a:prstTxWarp prst="textNoShape">
              <a:avLst/>
            </a:prstTxWarp>
            <a:spAutoFit/>
          </a:bodyPr>
          <a:lstStyle/>
          <a:p>
            <a:r>
              <a:rPr lang="fr-FR" sz="1400" b="1" dirty="0">
                <a:solidFill>
                  <a:srgbClr val="FFFFFF"/>
                </a:solidFill>
              </a:rPr>
              <a:t>GZK horizon  	      </a:t>
            </a:r>
            <a:r>
              <a:rPr lang="fr-FR" sz="1400" b="1" dirty="0">
                <a:solidFill>
                  <a:srgbClr val="FF0000"/>
                </a:solidFill>
              </a:rPr>
              <a:t>10</a:t>
            </a:r>
            <a:r>
              <a:rPr lang="fr-FR" sz="1400" b="1" baseline="30000" dirty="0">
                <a:solidFill>
                  <a:srgbClr val="FF0000"/>
                </a:solidFill>
              </a:rPr>
              <a:t>26</a:t>
            </a:r>
            <a:r>
              <a:rPr lang="fr-FR" sz="1400" b="1" dirty="0">
                <a:solidFill>
                  <a:srgbClr val="FF0000"/>
                </a:solidFill>
              </a:rPr>
              <a:t> cm  </a:t>
            </a:r>
          </a:p>
          <a:p>
            <a:r>
              <a:rPr lang="fr-FR" sz="1400" b="1" dirty="0">
                <a:solidFill>
                  <a:srgbClr val="FFFFFF"/>
                </a:solidFill>
              </a:rPr>
              <a:t> 	HE  </a:t>
            </a:r>
            <a:r>
              <a:rPr lang="fr-FR" sz="1400" b="1" dirty="0" err="1">
                <a:solidFill>
                  <a:srgbClr val="FFFFFF"/>
                </a:solidFill>
              </a:rPr>
              <a:t>CR,</a:t>
            </a:r>
            <a:r>
              <a:rPr lang="fr-FR" sz="1400" b="1" dirty="0" err="1">
                <a:solidFill>
                  <a:srgbClr val="FFFFFF"/>
                </a:solidFill>
                <a:latin typeface="Symbol" pitchFamily="-105" charset="2"/>
                <a:ea typeface="Symbol" pitchFamily="-105" charset="2"/>
                <a:cs typeface="Symbol" pitchFamily="-105" charset="2"/>
              </a:rPr>
              <a:t>g</a:t>
            </a:r>
            <a:r>
              <a:rPr lang="fr-FR" sz="1400" b="1" dirty="0">
                <a:solidFill>
                  <a:srgbClr val="FFFFFF"/>
                </a:solidFill>
              </a:rPr>
              <a:t>, </a:t>
            </a:r>
            <a:r>
              <a:rPr lang="fr-FR" sz="1400" b="1" dirty="0" err="1" smtClean="0">
                <a:solidFill>
                  <a:srgbClr val="FFFFFF"/>
                </a:solidFill>
                <a:latin typeface="Symbol" pitchFamily="-105" charset="2"/>
                <a:ea typeface="Symbol" pitchFamily="-105" charset="2"/>
                <a:cs typeface="Symbol" pitchFamily="-105" charset="2"/>
              </a:rPr>
              <a:t>ν</a:t>
            </a:r>
            <a:r>
              <a:rPr lang="fr-FR" sz="1400" b="1" dirty="0" smtClean="0">
                <a:solidFill>
                  <a:srgbClr val="FFFFFF"/>
                </a:solidFill>
                <a:latin typeface="Symbol" pitchFamily="-105" charset="2"/>
                <a:ea typeface="Symbol" pitchFamily="-105" charset="2"/>
                <a:cs typeface="Symbol" pitchFamily="-105" charset="2"/>
              </a:rPr>
              <a:t>,</a:t>
            </a:r>
            <a:r>
              <a:rPr lang="fr-FR" sz="1400" b="1" dirty="0" smtClean="0">
                <a:solidFill>
                  <a:srgbClr val="FFFFFF"/>
                </a:solidFill>
              </a:rPr>
              <a:t> </a:t>
            </a:r>
            <a:r>
              <a:rPr lang="fr-FR" sz="1400" b="1" dirty="0">
                <a:solidFill>
                  <a:srgbClr val="FFFFFF"/>
                </a:solidFill>
              </a:rPr>
              <a:t>GW 	</a:t>
            </a:r>
          </a:p>
          <a:p>
            <a:endParaRPr lang="fr-FR" sz="1400" dirty="0">
              <a:solidFill>
                <a:srgbClr val="FFFFFF"/>
              </a:solidFill>
            </a:endParaRPr>
          </a:p>
        </p:txBody>
      </p:sp>
      <p:sp>
        <p:nvSpPr>
          <p:cNvPr id="31" name="Rectangle 30"/>
          <p:cNvSpPr/>
          <p:nvPr/>
        </p:nvSpPr>
        <p:spPr>
          <a:xfrm>
            <a:off x="5257800" y="838200"/>
            <a:ext cx="914400" cy="381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fr-FR" sz="1400">
              <a:solidFill>
                <a:srgbClr val="000000"/>
              </a:solidFill>
              <a:latin typeface="Constantia"/>
            </a:endParaRPr>
          </a:p>
        </p:txBody>
      </p:sp>
      <p:sp>
        <p:nvSpPr>
          <p:cNvPr id="75819" name="ZoneTexte 15"/>
          <p:cNvSpPr txBox="1">
            <a:spLocks noChangeArrowheads="1"/>
          </p:cNvSpPr>
          <p:nvPr/>
        </p:nvSpPr>
        <p:spPr bwMode="auto">
          <a:xfrm>
            <a:off x="5486400" y="304800"/>
            <a:ext cx="4035425" cy="523220"/>
          </a:xfrm>
          <a:prstGeom prst="rect">
            <a:avLst/>
          </a:prstGeom>
          <a:noFill/>
          <a:ln w="9525">
            <a:noFill/>
            <a:miter lim="800000"/>
            <a:headEnd/>
            <a:tailEnd/>
          </a:ln>
        </p:spPr>
        <p:txBody>
          <a:bodyPr>
            <a:prstTxWarp prst="textNoShape">
              <a:avLst/>
            </a:prstTxWarp>
            <a:spAutoFit/>
          </a:bodyPr>
          <a:lstStyle/>
          <a:p>
            <a:r>
              <a:rPr lang="fr-FR" sz="1400" b="1">
                <a:solidFill>
                  <a:srgbClr val="FFFFFF"/>
                </a:solidFill>
              </a:rPr>
              <a:t>Event horizon 		</a:t>
            </a:r>
            <a:r>
              <a:rPr lang="fr-FR" sz="1400" b="1">
                <a:solidFill>
                  <a:srgbClr val="FF0000"/>
                </a:solidFill>
              </a:rPr>
              <a:t>10</a:t>
            </a:r>
            <a:r>
              <a:rPr lang="fr-FR" sz="1400" b="1" baseline="30000">
                <a:solidFill>
                  <a:srgbClr val="FF0000"/>
                </a:solidFill>
              </a:rPr>
              <a:t>28</a:t>
            </a:r>
            <a:r>
              <a:rPr lang="fr-FR" sz="1400" b="1">
                <a:solidFill>
                  <a:srgbClr val="FF0000"/>
                </a:solidFill>
              </a:rPr>
              <a:t> cm </a:t>
            </a:r>
          </a:p>
          <a:p>
            <a:r>
              <a:rPr lang="fr-FR" sz="1400" b="1">
                <a:solidFill>
                  <a:srgbClr val="FFFFFF"/>
                </a:solidFill>
              </a:rPr>
              <a:t>Inflation, Dark energy/matter</a:t>
            </a:r>
          </a:p>
        </p:txBody>
      </p:sp>
      <p:sp>
        <p:nvSpPr>
          <p:cNvPr id="75820" name="ZoneTexte 6"/>
          <p:cNvSpPr txBox="1">
            <a:spLocks noChangeArrowheads="1"/>
          </p:cNvSpPr>
          <p:nvPr/>
        </p:nvSpPr>
        <p:spPr bwMode="auto">
          <a:xfrm>
            <a:off x="6858000" y="2133600"/>
            <a:ext cx="2286000" cy="954107"/>
          </a:xfrm>
          <a:prstGeom prst="rect">
            <a:avLst/>
          </a:prstGeom>
          <a:noFill/>
          <a:ln w="9525">
            <a:noFill/>
            <a:miter lim="800000"/>
            <a:headEnd/>
            <a:tailEnd/>
          </a:ln>
        </p:spPr>
        <p:txBody>
          <a:bodyPr>
            <a:prstTxWarp prst="textNoShape">
              <a:avLst/>
            </a:prstTxWarp>
            <a:spAutoFit/>
          </a:bodyPr>
          <a:lstStyle/>
          <a:p>
            <a:r>
              <a:rPr lang="fr-FR" sz="1400" b="1" dirty="0" err="1">
                <a:solidFill>
                  <a:srgbClr val="FFFFFF"/>
                </a:solidFill>
              </a:rPr>
              <a:t>Galaxy</a:t>
            </a:r>
            <a:r>
              <a:rPr lang="fr-FR" sz="1400" b="1" dirty="0">
                <a:solidFill>
                  <a:srgbClr val="FFFFFF"/>
                </a:solidFill>
              </a:rPr>
              <a:t> 	      </a:t>
            </a:r>
            <a:r>
              <a:rPr lang="fr-FR" sz="1400" b="1" dirty="0">
                <a:solidFill>
                  <a:srgbClr val="FF0000"/>
                </a:solidFill>
              </a:rPr>
              <a:t>10</a:t>
            </a:r>
            <a:r>
              <a:rPr lang="fr-FR" sz="1400" b="1" baseline="30000" dirty="0">
                <a:solidFill>
                  <a:srgbClr val="FF0000"/>
                </a:solidFill>
              </a:rPr>
              <a:t>22 </a:t>
            </a:r>
            <a:r>
              <a:rPr lang="fr-FR" sz="1400" b="1" dirty="0">
                <a:solidFill>
                  <a:srgbClr val="FF0000"/>
                </a:solidFill>
              </a:rPr>
              <a:t>cm </a:t>
            </a:r>
          </a:p>
          <a:p>
            <a:r>
              <a:rPr lang="fr-FR" sz="1400" b="1" dirty="0">
                <a:solidFill>
                  <a:srgbClr val="FFFFFF"/>
                </a:solidFill>
              </a:rPr>
              <a:t>Supernova HE </a:t>
            </a:r>
            <a:r>
              <a:rPr lang="fr-FR" sz="1400" b="1" dirty="0">
                <a:solidFill>
                  <a:srgbClr val="FFFFFF"/>
                </a:solidFill>
                <a:latin typeface="Symbol" pitchFamily="-105" charset="2"/>
                <a:ea typeface="Symbol" pitchFamily="-105" charset="2"/>
                <a:cs typeface="Symbol" pitchFamily="-105" charset="2"/>
              </a:rPr>
              <a:t>g, </a:t>
            </a:r>
            <a:r>
              <a:rPr lang="fr-FR" sz="1400" b="1" dirty="0" err="1" smtClean="0">
                <a:solidFill>
                  <a:srgbClr val="FFFFFF"/>
                </a:solidFill>
                <a:latin typeface="Symbol" pitchFamily="-105" charset="2"/>
                <a:ea typeface="Symbol" pitchFamily="-105" charset="2"/>
                <a:cs typeface="Symbol" pitchFamily="-105" charset="2"/>
              </a:rPr>
              <a:t>ν</a:t>
            </a:r>
            <a:r>
              <a:rPr lang="fr-FR" sz="1400" b="1" dirty="0" smtClean="0">
                <a:solidFill>
                  <a:srgbClr val="FFFFFF"/>
                </a:solidFill>
              </a:rPr>
              <a:t>, </a:t>
            </a:r>
            <a:r>
              <a:rPr lang="fr-FR" sz="1400" b="1" dirty="0" err="1">
                <a:solidFill>
                  <a:srgbClr val="FFFFFF"/>
                </a:solidFill>
              </a:rPr>
              <a:t>Origin</a:t>
            </a:r>
            <a:r>
              <a:rPr lang="fr-FR" sz="1400" b="1" dirty="0">
                <a:solidFill>
                  <a:srgbClr val="FFFFFF"/>
                </a:solidFill>
              </a:rPr>
              <a:t> of CR, </a:t>
            </a:r>
          </a:p>
          <a:p>
            <a:endParaRPr lang="fr-FR" sz="1400" dirty="0">
              <a:solidFill>
                <a:srgbClr val="FFFFFF"/>
              </a:solidFill>
            </a:endParaRPr>
          </a:p>
        </p:txBody>
      </p:sp>
      <p:sp>
        <p:nvSpPr>
          <p:cNvPr id="75782" name="ZoneTexte 14"/>
          <p:cNvSpPr txBox="1">
            <a:spLocks noChangeArrowheads="1"/>
          </p:cNvSpPr>
          <p:nvPr/>
        </p:nvSpPr>
        <p:spPr bwMode="auto">
          <a:xfrm>
            <a:off x="6096000" y="4876800"/>
            <a:ext cx="3276600" cy="954107"/>
          </a:xfrm>
          <a:prstGeom prst="rect">
            <a:avLst/>
          </a:prstGeom>
          <a:noFill/>
          <a:ln w="9525">
            <a:noFill/>
            <a:miter lim="800000"/>
            <a:headEnd/>
            <a:tailEnd/>
          </a:ln>
        </p:spPr>
        <p:txBody>
          <a:bodyPr>
            <a:prstTxWarp prst="textNoShape">
              <a:avLst/>
            </a:prstTxWarp>
            <a:spAutoFit/>
          </a:bodyPr>
          <a:lstStyle/>
          <a:p>
            <a:r>
              <a:rPr lang="fr-FR" sz="1400" b="1" dirty="0" err="1">
                <a:solidFill>
                  <a:srgbClr val="FFFFFF"/>
                </a:solidFill>
              </a:rPr>
              <a:t>Astroparticle</a:t>
            </a:r>
            <a:r>
              <a:rPr lang="fr-FR" sz="1400" b="1" dirty="0">
                <a:solidFill>
                  <a:srgbClr val="FFFFFF"/>
                </a:solidFill>
              </a:rPr>
              <a:t> detectors use the </a:t>
            </a:r>
            <a:r>
              <a:rPr lang="fr-FR" sz="1400" b="1" dirty="0" err="1">
                <a:solidFill>
                  <a:srgbClr val="FFFFFF"/>
                </a:solidFill>
              </a:rPr>
              <a:t>geosphere</a:t>
            </a:r>
            <a:r>
              <a:rPr lang="fr-FR" sz="1400" b="1" dirty="0">
                <a:solidFill>
                  <a:srgbClr val="FFFFFF"/>
                </a:solidFill>
              </a:rPr>
              <a:t> as </a:t>
            </a:r>
            <a:r>
              <a:rPr lang="fr-FR" sz="1400" b="1" dirty="0" err="1">
                <a:solidFill>
                  <a:srgbClr val="FFFFFF"/>
                </a:solidFill>
              </a:rPr>
              <a:t>detecting</a:t>
            </a:r>
            <a:r>
              <a:rPr lang="fr-FR" sz="1400" b="1" dirty="0">
                <a:solidFill>
                  <a:srgbClr val="FFFFFF"/>
                </a:solidFill>
              </a:rPr>
              <a:t> medium               </a:t>
            </a:r>
            <a:r>
              <a:rPr lang="fr-FR" sz="1400" b="1" dirty="0">
                <a:solidFill>
                  <a:srgbClr val="FF0000"/>
                </a:solidFill>
              </a:rPr>
              <a:t>10</a:t>
            </a:r>
            <a:r>
              <a:rPr lang="fr-FR" sz="1400" b="1" baseline="30000" dirty="0">
                <a:solidFill>
                  <a:srgbClr val="FF0000"/>
                </a:solidFill>
              </a:rPr>
              <a:t>5-10 </a:t>
            </a:r>
            <a:r>
              <a:rPr lang="fr-FR" sz="1400" b="1" dirty="0">
                <a:solidFill>
                  <a:srgbClr val="FF0000"/>
                </a:solidFill>
              </a:rPr>
              <a:t>cm</a:t>
            </a:r>
          </a:p>
          <a:p>
            <a:endParaRPr lang="fr-FR" sz="1400" b="1" dirty="0">
              <a:solidFill>
                <a:srgbClr val="FFFFFF"/>
              </a:solidFill>
            </a:endParaRPr>
          </a:p>
        </p:txBody>
      </p:sp>
      <p:sp>
        <p:nvSpPr>
          <p:cNvPr id="2" name="ZoneTexte 12"/>
          <p:cNvSpPr txBox="1">
            <a:spLocks noChangeArrowheads="1"/>
          </p:cNvSpPr>
          <p:nvPr/>
        </p:nvSpPr>
        <p:spPr bwMode="auto">
          <a:xfrm>
            <a:off x="0" y="1143000"/>
            <a:ext cx="2895600" cy="738664"/>
          </a:xfrm>
          <a:prstGeom prst="rect">
            <a:avLst/>
          </a:prstGeom>
          <a:noFill/>
          <a:ln w="9525">
            <a:noFill/>
            <a:miter lim="800000"/>
            <a:headEnd/>
            <a:tailEnd/>
          </a:ln>
        </p:spPr>
        <p:txBody>
          <a:bodyPr>
            <a:prstTxWarp prst="textNoShape">
              <a:avLst/>
            </a:prstTxWarp>
            <a:spAutoFit/>
          </a:bodyPr>
          <a:lstStyle/>
          <a:p>
            <a:r>
              <a:rPr lang="fr-FR" sz="1400">
                <a:solidFill>
                  <a:srgbClr val="FF0000"/>
                </a:solidFill>
              </a:rPr>
              <a:t>10</a:t>
            </a:r>
            <a:r>
              <a:rPr lang="fr-FR" sz="1400" baseline="30000">
                <a:solidFill>
                  <a:srgbClr val="FF0000"/>
                </a:solidFill>
              </a:rPr>
              <a:t>-24-27 </a:t>
            </a:r>
            <a:r>
              <a:rPr lang="fr-FR" sz="1400">
                <a:solidFill>
                  <a:srgbClr val="FF0000"/>
                </a:solidFill>
              </a:rPr>
              <a:t>cm</a:t>
            </a:r>
          </a:p>
          <a:p>
            <a:r>
              <a:rPr lang="fr-FR" sz="1400">
                <a:solidFill>
                  <a:srgbClr val="FFFFFF"/>
                </a:solidFill>
              </a:rPr>
              <a:t>High Energy processes , </a:t>
            </a:r>
          </a:p>
          <a:p>
            <a:r>
              <a:rPr lang="fr-FR" sz="1400">
                <a:solidFill>
                  <a:srgbClr val="FFFFFF"/>
                </a:solidFill>
              </a:rPr>
              <a:t>SUSY, Higher Dim</a:t>
            </a:r>
          </a:p>
        </p:txBody>
      </p:sp>
      <p:sp>
        <p:nvSpPr>
          <p:cNvPr id="30" name="Rectangle 29"/>
          <p:cNvSpPr/>
          <p:nvPr/>
        </p:nvSpPr>
        <p:spPr>
          <a:xfrm>
            <a:off x="0" y="6400800"/>
            <a:ext cx="9144000" cy="533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400">
              <a:solidFill>
                <a:srgbClr val="000000"/>
              </a:solidFill>
              <a:latin typeface="Constantia"/>
            </a:endParaRPr>
          </a:p>
        </p:txBody>
      </p:sp>
      <p:sp>
        <p:nvSpPr>
          <p:cNvPr id="75785" name="ZoneTexte 18"/>
          <p:cNvSpPr txBox="1">
            <a:spLocks noChangeArrowheads="1"/>
          </p:cNvSpPr>
          <p:nvPr/>
        </p:nvSpPr>
        <p:spPr bwMode="auto">
          <a:xfrm>
            <a:off x="3429000" y="5943600"/>
            <a:ext cx="2667000" cy="523220"/>
          </a:xfrm>
          <a:prstGeom prst="rect">
            <a:avLst/>
          </a:prstGeom>
          <a:noFill/>
          <a:ln w="9525">
            <a:noFill/>
            <a:miter lim="800000"/>
            <a:headEnd/>
            <a:tailEnd/>
          </a:ln>
        </p:spPr>
        <p:txBody>
          <a:bodyPr>
            <a:prstTxWarp prst="textNoShape">
              <a:avLst/>
            </a:prstTxWarp>
            <a:spAutoFit/>
          </a:bodyPr>
          <a:lstStyle/>
          <a:p>
            <a:r>
              <a:rPr lang="fr-FR" sz="1400">
                <a:solidFill>
                  <a:srgbClr val="FFFFFF"/>
                </a:solidFill>
              </a:rPr>
              <a:t>Astroparticle helps us understand our origins</a:t>
            </a:r>
          </a:p>
        </p:txBody>
      </p:sp>
      <p:sp>
        <p:nvSpPr>
          <p:cNvPr id="32" name="ZoneTexte 31"/>
          <p:cNvSpPr txBox="1"/>
          <p:nvPr/>
        </p:nvSpPr>
        <p:spPr>
          <a:xfrm>
            <a:off x="5486400" y="5589240"/>
            <a:ext cx="3657600" cy="646331"/>
          </a:xfrm>
          <a:prstGeom prst="rect">
            <a:avLst/>
          </a:prstGeom>
          <a:noFill/>
        </p:spPr>
        <p:txBody>
          <a:bodyPr wrap="square" rtlCol="0">
            <a:spAutoFit/>
          </a:bodyPr>
          <a:lstStyle/>
          <a:p>
            <a:pPr algn="ctr"/>
            <a:r>
              <a:rPr lang="fr-FR" sz="1800" dirty="0" smtClean="0">
                <a:solidFill>
                  <a:srgbClr val="FFFF00"/>
                </a:solidFill>
                <a:latin typeface="Cambria"/>
                <a:cs typeface="Cambria"/>
              </a:rPr>
              <a:t>Large </a:t>
            </a:r>
            <a:r>
              <a:rPr lang="fr-FR" sz="1800" dirty="0" err="1" smtClean="0">
                <a:solidFill>
                  <a:srgbClr val="FFFF00"/>
                </a:solidFill>
                <a:latin typeface="Cambria"/>
                <a:cs typeface="Cambria"/>
              </a:rPr>
              <a:t>Astroparticle</a:t>
            </a:r>
            <a:r>
              <a:rPr lang="fr-FR" sz="1800" dirty="0" smtClean="0">
                <a:solidFill>
                  <a:srgbClr val="FFFF00"/>
                </a:solidFill>
                <a:latin typeface="Cambria"/>
                <a:cs typeface="Cambria"/>
              </a:rPr>
              <a:t> </a:t>
            </a:r>
            <a:r>
              <a:rPr lang="fr-FR" sz="1800" dirty="0" err="1" smtClean="0">
                <a:solidFill>
                  <a:srgbClr val="FFFF00"/>
                </a:solidFill>
                <a:latin typeface="Cambria"/>
                <a:cs typeface="Cambria"/>
              </a:rPr>
              <a:t>Observatories</a:t>
            </a:r>
            <a:endParaRPr lang="fr-FR" sz="1800" dirty="0" smtClean="0">
              <a:solidFill>
                <a:srgbClr val="FFFF00"/>
              </a:solidFill>
              <a:latin typeface="Cambria"/>
              <a:cs typeface="Cambria"/>
            </a:endParaRPr>
          </a:p>
          <a:p>
            <a:pPr algn="ctr"/>
            <a:r>
              <a:rPr lang="fr-FR" sz="1800" dirty="0" err="1" smtClean="0">
                <a:solidFill>
                  <a:srgbClr val="FFFF00"/>
                </a:solidFill>
                <a:latin typeface="Cambria"/>
                <a:cs typeface="Cambria"/>
              </a:rPr>
              <a:t>Virgo</a:t>
            </a:r>
            <a:r>
              <a:rPr lang="fr-FR" sz="1800" dirty="0" smtClean="0">
                <a:solidFill>
                  <a:srgbClr val="FFFF00"/>
                </a:solidFill>
                <a:latin typeface="Cambria"/>
                <a:cs typeface="Cambria"/>
              </a:rPr>
              <a:t>/LIGO, CTA, AUGER, KM3NEt</a:t>
            </a:r>
            <a:endParaRPr lang="fr-FR" sz="1800" dirty="0">
              <a:solidFill>
                <a:srgbClr val="FFFF00"/>
              </a:solidFill>
              <a:latin typeface="Cambria"/>
              <a:cs typeface="Cambria"/>
            </a:endParaRPr>
          </a:p>
        </p:txBody>
      </p:sp>
      <p:sp>
        <p:nvSpPr>
          <p:cNvPr id="33" name="ZoneTexte 32"/>
          <p:cNvSpPr txBox="1"/>
          <p:nvPr/>
        </p:nvSpPr>
        <p:spPr>
          <a:xfrm>
            <a:off x="0" y="5661248"/>
            <a:ext cx="3851920" cy="646331"/>
          </a:xfrm>
          <a:prstGeom prst="rect">
            <a:avLst/>
          </a:prstGeom>
          <a:noFill/>
        </p:spPr>
        <p:txBody>
          <a:bodyPr wrap="square" rtlCol="0">
            <a:spAutoFit/>
          </a:bodyPr>
          <a:lstStyle/>
          <a:p>
            <a:pPr algn="ctr"/>
            <a:r>
              <a:rPr lang="fr-FR" sz="1800" dirty="0" smtClean="0">
                <a:solidFill>
                  <a:srgbClr val="FFFF00"/>
                </a:solidFill>
                <a:latin typeface="Cambria"/>
                <a:cs typeface="Cambria"/>
              </a:rPr>
              <a:t>Underground and </a:t>
            </a:r>
            <a:r>
              <a:rPr lang="fr-FR" sz="1800" dirty="0" err="1" smtClean="0">
                <a:solidFill>
                  <a:srgbClr val="FFFF00"/>
                </a:solidFill>
                <a:latin typeface="Cambria"/>
                <a:cs typeface="Cambria"/>
              </a:rPr>
              <a:t>Deep</a:t>
            </a:r>
            <a:r>
              <a:rPr lang="fr-FR" sz="1800" dirty="0" smtClean="0">
                <a:solidFill>
                  <a:srgbClr val="FFFF00"/>
                </a:solidFill>
                <a:latin typeface="Cambria"/>
                <a:cs typeface="Cambria"/>
              </a:rPr>
              <a:t> </a:t>
            </a:r>
            <a:r>
              <a:rPr lang="fr-FR" sz="1800" dirty="0" err="1" smtClean="0">
                <a:solidFill>
                  <a:srgbClr val="FFFF00"/>
                </a:solidFill>
                <a:latin typeface="Cambria"/>
                <a:cs typeface="Cambria"/>
              </a:rPr>
              <a:t>Sea</a:t>
            </a:r>
            <a:r>
              <a:rPr lang="fr-FR" sz="1800" dirty="0" smtClean="0">
                <a:solidFill>
                  <a:srgbClr val="FFFF00"/>
                </a:solidFill>
                <a:latin typeface="Cambria"/>
                <a:cs typeface="Cambria"/>
              </a:rPr>
              <a:t> </a:t>
            </a:r>
            <a:r>
              <a:rPr lang="fr-FR" sz="1800" dirty="0" err="1" smtClean="0">
                <a:solidFill>
                  <a:srgbClr val="FFFF00"/>
                </a:solidFill>
                <a:latin typeface="Cambria"/>
                <a:cs typeface="Cambria"/>
              </a:rPr>
              <a:t>Obs</a:t>
            </a:r>
            <a:r>
              <a:rPr lang="fr-FR" sz="1800" dirty="0" smtClean="0">
                <a:solidFill>
                  <a:srgbClr val="FFFF00"/>
                </a:solidFill>
                <a:latin typeface="Cambria"/>
                <a:cs typeface="Cambria"/>
              </a:rPr>
              <a:t> </a:t>
            </a:r>
          </a:p>
          <a:p>
            <a:pPr algn="ctr"/>
            <a:r>
              <a:rPr lang="fr-FR" sz="1800" dirty="0" smtClean="0">
                <a:solidFill>
                  <a:srgbClr val="FFFF00"/>
                </a:solidFill>
                <a:latin typeface="Cambria"/>
                <a:cs typeface="Cambria"/>
              </a:rPr>
              <a:t>(DM,  </a:t>
            </a:r>
            <a:r>
              <a:rPr lang="fr-FR" sz="1800" dirty="0" err="1" smtClean="0">
                <a:solidFill>
                  <a:srgbClr val="FFFF00"/>
                </a:solidFill>
                <a:latin typeface="Cambria"/>
                <a:cs typeface="Cambria"/>
              </a:rPr>
              <a:t>ν</a:t>
            </a:r>
            <a:r>
              <a:rPr lang="fr-FR" sz="1800" dirty="0" smtClean="0">
                <a:solidFill>
                  <a:srgbClr val="FFFF00"/>
                </a:solidFill>
                <a:latin typeface="Cambria"/>
                <a:cs typeface="Cambria"/>
              </a:rPr>
              <a:t>)  KM3net</a:t>
            </a:r>
            <a:endParaRPr lang="fr-FR" sz="1800" dirty="0">
              <a:solidFill>
                <a:srgbClr val="FFFF00"/>
              </a:solidFill>
              <a:latin typeface="Cambria"/>
              <a:cs typeface="Cambria"/>
            </a:endParaRPr>
          </a:p>
        </p:txBody>
      </p:sp>
      <p:sp>
        <p:nvSpPr>
          <p:cNvPr id="48" name="Arc plein 47"/>
          <p:cNvSpPr/>
          <p:nvPr/>
        </p:nvSpPr>
        <p:spPr>
          <a:xfrm>
            <a:off x="3581400" y="4191000"/>
            <a:ext cx="1752600" cy="533400"/>
          </a:xfrm>
          <a:prstGeom prst="blockArc">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rgbClr val="FFFFFF"/>
              </a:solidFill>
              <a:latin typeface="Constanti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8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58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8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58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7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7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78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57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3" grpId="0"/>
      <p:bldP spid="75784" grpId="0"/>
      <p:bldP spid="75798" grpId="0"/>
      <p:bldP spid="75811" grpId="0"/>
      <p:bldP spid="75815" grpId="0"/>
      <p:bldP spid="75819" grpId="0"/>
      <p:bldP spid="75820" grpId="0"/>
      <p:bldP spid="75782" grpId="0"/>
      <p:bldP spid="2" grpId="0"/>
      <p:bldP spid="7578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58615"/>
            <a:ext cx="8229600" cy="706089"/>
          </a:xfrm>
        </p:spPr>
        <p:txBody>
          <a:bodyPr/>
          <a:lstStyle/>
          <a:p>
            <a:pPr algn="ctr"/>
            <a:r>
              <a:rPr lang="en-AU" sz="2800" dirty="0" smtClean="0">
                <a:solidFill>
                  <a:srgbClr val="FFFF00"/>
                </a:solidFill>
                <a:latin typeface="Cambria"/>
                <a:cs typeface="Cambria"/>
              </a:rPr>
              <a:t>Where is the synergy ? </a:t>
            </a:r>
            <a:endParaRPr lang="en-AU" sz="2800" dirty="0">
              <a:solidFill>
                <a:srgbClr val="FFFF00"/>
              </a:solidFill>
              <a:latin typeface="Cambria"/>
              <a:cs typeface="Cambria"/>
            </a:endParaRPr>
          </a:p>
        </p:txBody>
      </p:sp>
      <p:sp>
        <p:nvSpPr>
          <p:cNvPr id="3" name="Espace réservé du contenu 2"/>
          <p:cNvSpPr>
            <a:spLocks noGrp="1"/>
          </p:cNvSpPr>
          <p:nvPr>
            <p:ph idx="1"/>
          </p:nvPr>
        </p:nvSpPr>
        <p:spPr>
          <a:xfrm>
            <a:off x="35496" y="360040"/>
            <a:ext cx="9108504" cy="6237312"/>
          </a:xfrm>
        </p:spPr>
        <p:txBody>
          <a:bodyPr/>
          <a:lstStyle/>
          <a:p>
            <a:pPr marL="98425" indent="0">
              <a:spcAft>
                <a:spcPts val="0"/>
              </a:spcAft>
              <a:buClr>
                <a:srgbClr val="FFFF00"/>
              </a:buClr>
              <a:buSzPct val="93000"/>
              <a:buNone/>
            </a:pPr>
            <a:r>
              <a:rPr lang="en-AU" sz="1800" b="1" dirty="0" smtClean="0">
                <a:solidFill>
                  <a:srgbClr val="FFFF00"/>
                </a:solidFill>
                <a:latin typeface="Cambria" panose="02040503050406030204" pitchFamily="18" charset="0"/>
              </a:rPr>
              <a:t>S</a:t>
            </a:r>
            <a:r>
              <a:rPr lang="en-AU" sz="1800" b="1" dirty="0" smtClean="0">
                <a:solidFill>
                  <a:srgbClr val="FFFF00"/>
                </a:solidFill>
                <a:latin typeface="Cambria" panose="02040503050406030204" pitchFamily="18" charset="0"/>
              </a:rPr>
              <a:t>cience </a:t>
            </a:r>
          </a:p>
          <a:p>
            <a:pPr marL="441325" indent="-342900">
              <a:spcAft>
                <a:spcPts val="0"/>
              </a:spcAft>
              <a:buClr>
                <a:srgbClr val="FFFF00"/>
              </a:buClr>
              <a:buSzPct val="93000"/>
            </a:pPr>
            <a:r>
              <a:rPr lang="en-AU" sz="1800" dirty="0">
                <a:solidFill>
                  <a:schemeClr val="bg1"/>
                </a:solidFill>
                <a:latin typeface="Cambria" panose="02040503050406030204" pitchFamily="18" charset="0"/>
              </a:rPr>
              <a:t>T</a:t>
            </a:r>
            <a:r>
              <a:rPr lang="en-AU" sz="1800" dirty="0" smtClean="0">
                <a:solidFill>
                  <a:schemeClr val="bg1"/>
                </a:solidFill>
                <a:latin typeface="Cambria" panose="02040503050406030204" pitchFamily="18" charset="0"/>
              </a:rPr>
              <a:t>he geosphere, a direct object of study of the geosciences, is both the target and the detecting medium for </a:t>
            </a:r>
            <a:r>
              <a:rPr lang="en-AU" sz="1800" dirty="0" err="1" smtClean="0">
                <a:solidFill>
                  <a:schemeClr val="bg1"/>
                </a:solidFill>
                <a:latin typeface="Cambria" panose="02040503050406030204" pitchFamily="18" charset="0"/>
              </a:rPr>
              <a:t>astroparticle</a:t>
            </a:r>
            <a:r>
              <a:rPr lang="en-AU" sz="1800" dirty="0" smtClean="0">
                <a:solidFill>
                  <a:schemeClr val="bg1"/>
                </a:solidFill>
                <a:latin typeface="Cambria" panose="02040503050406030204" pitchFamily="18" charset="0"/>
              </a:rPr>
              <a:t> observatories,  the  precise understanding of the Geosphere is a prerequisite of the precise  understanding of the Cosmos </a:t>
            </a:r>
          </a:p>
          <a:p>
            <a:pPr marL="441325" indent="-342900">
              <a:spcAft>
                <a:spcPts val="0"/>
              </a:spcAft>
              <a:buClr>
                <a:srgbClr val="FFFF00"/>
              </a:buClr>
              <a:buSzPct val="93000"/>
            </a:pPr>
            <a:r>
              <a:rPr lang="en-AU" sz="1800" dirty="0" smtClean="0">
                <a:solidFill>
                  <a:schemeClr val="bg1"/>
                </a:solidFill>
                <a:latin typeface="Cambria" panose="02040503050406030204" pitchFamily="18" charset="0"/>
              </a:rPr>
              <a:t>We are  entering  the era of the study of  </a:t>
            </a:r>
            <a:r>
              <a:rPr lang="en-AU" sz="1800" dirty="0" err="1" smtClean="0">
                <a:solidFill>
                  <a:schemeClr val="bg1"/>
                </a:solidFill>
                <a:latin typeface="Cambria" panose="02040503050406030204" pitchFamily="18" charset="0"/>
              </a:rPr>
              <a:t>Exoplanets</a:t>
            </a:r>
            <a:r>
              <a:rPr lang="en-AU" sz="1800" dirty="0" smtClean="0">
                <a:solidFill>
                  <a:schemeClr val="bg1"/>
                </a:solidFill>
                <a:latin typeface="Cambria" panose="02040503050406030204" pitchFamily="18" charset="0"/>
              </a:rPr>
              <a:t> as  alternative realisations of Earth</a:t>
            </a:r>
            <a:endParaRPr lang="en-AU" sz="1800" dirty="0" smtClean="0">
              <a:solidFill>
                <a:srgbClr val="FFFF00"/>
              </a:solidFill>
              <a:latin typeface="Cambria" panose="02040503050406030204" pitchFamily="18" charset="0"/>
            </a:endParaRPr>
          </a:p>
          <a:p>
            <a:pPr marL="98425" indent="0">
              <a:spcAft>
                <a:spcPts val="0"/>
              </a:spcAft>
              <a:buClr>
                <a:srgbClr val="FFFF00"/>
              </a:buClr>
              <a:buSzPct val="93000"/>
              <a:buNone/>
            </a:pPr>
            <a:r>
              <a:rPr lang="en-AU" sz="1800" b="1" dirty="0" smtClean="0">
                <a:solidFill>
                  <a:srgbClr val="FFFF00"/>
                </a:solidFill>
                <a:latin typeface="Cambria" panose="02040503050406030204" pitchFamily="18" charset="0"/>
              </a:rPr>
              <a:t>Instruments</a:t>
            </a:r>
            <a:r>
              <a:rPr lang="en-AU" sz="1800" b="1" dirty="0" smtClean="0">
                <a:solidFill>
                  <a:srgbClr val="FFFF00"/>
                </a:solidFill>
                <a:latin typeface="Cambria" panose="02040503050406030204" pitchFamily="18" charset="0"/>
              </a:rPr>
              <a:t> and Methodology</a:t>
            </a:r>
            <a:endParaRPr lang="en-AU" sz="1800" b="1" dirty="0" smtClean="0">
              <a:solidFill>
                <a:srgbClr val="FFFF00"/>
              </a:solidFill>
              <a:latin typeface="Cambria" panose="02040503050406030204" pitchFamily="18" charset="0"/>
            </a:endParaRPr>
          </a:p>
          <a:p>
            <a:pPr marL="441325" indent="-342900">
              <a:spcAft>
                <a:spcPts val="0"/>
              </a:spcAft>
              <a:buClr>
                <a:srgbClr val="FFFF00"/>
              </a:buClr>
              <a:buSzPct val="93000"/>
            </a:pPr>
            <a:r>
              <a:rPr lang="en-AU" sz="1800" dirty="0" smtClean="0">
                <a:solidFill>
                  <a:srgbClr val="FFFFFF"/>
                </a:solidFill>
                <a:latin typeface="Cambria" panose="02040503050406030204" pitchFamily="18" charset="0"/>
              </a:rPr>
              <a:t>Both deal with complex natural systems at a much larger scale than the human, deploy large sensor networks in hostile environments (sea, desert, underground, space);</a:t>
            </a:r>
            <a:endParaRPr lang="en-AU" sz="1800" dirty="0">
              <a:solidFill>
                <a:srgbClr val="FFFFFF"/>
              </a:solidFill>
              <a:latin typeface="Cambria" panose="02040503050406030204" pitchFamily="18" charset="0"/>
            </a:endParaRPr>
          </a:p>
          <a:p>
            <a:pPr marL="441325" indent="-342900">
              <a:spcAft>
                <a:spcPts val="0"/>
              </a:spcAft>
              <a:buClr>
                <a:srgbClr val="FFFF00"/>
              </a:buClr>
              <a:buSzPct val="93000"/>
            </a:pPr>
            <a:r>
              <a:rPr lang="en-AU" sz="1800" dirty="0" smtClean="0">
                <a:solidFill>
                  <a:srgbClr val="FFFFFF"/>
                </a:solidFill>
                <a:latin typeface="Cambria" panose="02040503050406030204" pitchFamily="18" charset="0"/>
              </a:rPr>
              <a:t>B</a:t>
            </a:r>
            <a:r>
              <a:rPr lang="en-AU" sz="1800" dirty="0" smtClean="0">
                <a:solidFill>
                  <a:srgbClr val="FFFFFF"/>
                </a:solidFill>
                <a:latin typeface="Cambria" panose="02040503050406030204" pitchFamily="18" charset="0"/>
              </a:rPr>
              <a:t>oth use multi-messenger </a:t>
            </a:r>
            <a:r>
              <a:rPr lang="en-AU" sz="1800" dirty="0" smtClean="0">
                <a:solidFill>
                  <a:srgbClr val="FFFFFF"/>
                </a:solidFill>
                <a:latin typeface="Cambria" panose="02040503050406030204" pitchFamily="18" charset="0"/>
              </a:rPr>
              <a:t>imaging (</a:t>
            </a:r>
            <a:r>
              <a:rPr lang="en-AU" sz="1800" dirty="0" err="1" smtClean="0">
                <a:solidFill>
                  <a:srgbClr val="FFFFFF"/>
                </a:solidFill>
                <a:latin typeface="Cambria" panose="02040503050406030204" pitchFamily="18" charset="0"/>
              </a:rPr>
              <a:t>gravimetry</a:t>
            </a:r>
            <a:r>
              <a:rPr lang="en-AU" sz="1800" dirty="0" smtClean="0">
                <a:solidFill>
                  <a:srgbClr val="FFFFFF"/>
                </a:solidFill>
                <a:latin typeface="Cambria" panose="02040503050406030204" pitchFamily="18" charset="0"/>
              </a:rPr>
              <a:t>, seismography, acoustic, and more recently radiography with </a:t>
            </a:r>
            <a:r>
              <a:rPr lang="en-AU" sz="1800" dirty="0" err="1" smtClean="0">
                <a:solidFill>
                  <a:srgbClr val="FFFFFF"/>
                </a:solidFill>
                <a:latin typeface="Cambria" panose="02040503050406030204" pitchFamily="18" charset="0"/>
              </a:rPr>
              <a:t>muon</a:t>
            </a:r>
            <a:r>
              <a:rPr lang="en-AU" sz="1800" dirty="0" smtClean="0">
                <a:solidFill>
                  <a:srgbClr val="FFFFFF"/>
                </a:solidFill>
                <a:latin typeface="Cambria" panose="02040503050406030204" pitchFamily="18" charset="0"/>
              </a:rPr>
              <a:t>/neutrinos);  </a:t>
            </a:r>
          </a:p>
          <a:p>
            <a:pPr marL="441325" indent="-342900">
              <a:spcAft>
                <a:spcPts val="0"/>
              </a:spcAft>
              <a:buClr>
                <a:srgbClr val="FFFF00"/>
              </a:buClr>
              <a:buSzPct val="93000"/>
            </a:pPr>
            <a:r>
              <a:rPr lang="en-AU" sz="1800" dirty="0" smtClean="0">
                <a:solidFill>
                  <a:srgbClr val="FFFFFF"/>
                </a:solidFill>
                <a:latin typeface="Cambria" panose="02040503050406030204" pitchFamily="18" charset="0"/>
              </a:rPr>
              <a:t>Both use long series of precise observations acquired over a range of time scales  and/or </a:t>
            </a:r>
            <a:r>
              <a:rPr lang="en-AU" sz="1800" dirty="0" smtClean="0">
                <a:solidFill>
                  <a:srgbClr val="FFFFFF"/>
                </a:solidFill>
                <a:latin typeface="Cambria" panose="02040503050406030204" pitchFamily="18" charset="0"/>
              </a:rPr>
              <a:t>high precision </a:t>
            </a:r>
            <a:r>
              <a:rPr lang="en-AU" sz="1800" dirty="0" smtClean="0">
                <a:solidFill>
                  <a:srgbClr val="FFFFFF"/>
                </a:solidFill>
                <a:latin typeface="Cambria" panose="02040503050406030204" pitchFamily="18" charset="0"/>
              </a:rPr>
              <a:t>dating;</a:t>
            </a:r>
          </a:p>
          <a:p>
            <a:pPr marL="441325" indent="-342900">
              <a:spcAft>
                <a:spcPts val="0"/>
              </a:spcAft>
              <a:buClr>
                <a:srgbClr val="FFFF00"/>
              </a:buClr>
              <a:buSzPct val="93000"/>
            </a:pPr>
            <a:r>
              <a:rPr lang="en-AU" sz="1800" dirty="0" smtClean="0">
                <a:solidFill>
                  <a:srgbClr val="FFFFFF"/>
                </a:solidFill>
                <a:latin typeface="Cambria" panose="02040503050406030204" pitchFamily="18" charset="0"/>
              </a:rPr>
              <a:t>Both</a:t>
            </a:r>
            <a:r>
              <a:rPr lang="en-AU" sz="1800" dirty="0" smtClean="0">
                <a:solidFill>
                  <a:srgbClr val="FFFFFF"/>
                </a:solidFill>
                <a:latin typeface="Cambria" panose="02040503050406030204" pitchFamily="18" charset="0"/>
              </a:rPr>
              <a:t>  use big</a:t>
            </a:r>
            <a:r>
              <a:rPr lang="en-AU" sz="1800" dirty="0" smtClean="0">
                <a:solidFill>
                  <a:srgbClr val="FFFFFF"/>
                </a:solidFill>
                <a:latin typeface="Cambria" panose="02040503050406030204" pitchFamily="18" charset="0"/>
              </a:rPr>
              <a:t>-</a:t>
            </a:r>
            <a:r>
              <a:rPr lang="en-AU" sz="1800" dirty="0" smtClean="0">
                <a:solidFill>
                  <a:srgbClr val="FFFFFF"/>
                </a:solidFill>
                <a:latin typeface="Cambria" panose="02040503050406030204" pitchFamily="18" charset="0"/>
              </a:rPr>
              <a:t>data analytics , new data harvesting methods (machine and deep learning) worldwide networking, including the distribution of alerts.</a:t>
            </a:r>
          </a:p>
          <a:p>
            <a:pPr marL="98425" indent="0">
              <a:spcAft>
                <a:spcPts val="0"/>
              </a:spcAft>
              <a:buClr>
                <a:srgbClr val="FFFF00"/>
              </a:buClr>
              <a:buSzPct val="93000"/>
              <a:buNone/>
            </a:pPr>
            <a:r>
              <a:rPr lang="en-AU" sz="1800" b="1" dirty="0" smtClean="0">
                <a:solidFill>
                  <a:srgbClr val="FFFF00"/>
                </a:solidFill>
                <a:latin typeface="Cambria" panose="02040503050406030204" pitchFamily="18" charset="0"/>
              </a:rPr>
              <a:t>Societal Impact</a:t>
            </a:r>
          </a:p>
          <a:p>
            <a:pPr marL="441325" indent="-342900">
              <a:spcAft>
                <a:spcPts val="0"/>
              </a:spcAft>
              <a:buClr>
                <a:srgbClr val="FFFF00"/>
              </a:buClr>
              <a:buSzPct val="93000"/>
            </a:pPr>
            <a:r>
              <a:rPr lang="en-AU" sz="1800" dirty="0" smtClean="0">
                <a:solidFill>
                  <a:srgbClr val="FFFFFF"/>
                </a:solidFill>
                <a:latin typeface="Cambria" panose="02040503050406030204" pitchFamily="18" charset="0"/>
              </a:rPr>
              <a:t>The proper understanding of the Earth environment  and the imbedding of  an infrastructure in the environment has become an urgent societal  task </a:t>
            </a:r>
            <a:endParaRPr lang="en-AU" sz="1800" dirty="0">
              <a:solidFill>
                <a:srgbClr val="FFFFFF"/>
              </a:solidFill>
              <a:latin typeface="Cambria" panose="02040503050406030204" pitchFamily="18" charset="0"/>
            </a:endParaRPr>
          </a:p>
          <a:p>
            <a:pPr marL="441325" indent="-342900">
              <a:spcAft>
                <a:spcPts val="0"/>
              </a:spcAft>
              <a:buClr>
                <a:srgbClr val="FFFF00"/>
              </a:buClr>
              <a:buSzPct val="93000"/>
            </a:pPr>
            <a:r>
              <a:rPr lang="en-AU" sz="1800" dirty="0" smtClean="0">
                <a:solidFill>
                  <a:srgbClr val="FFFFFF"/>
                </a:solidFill>
                <a:latin typeface="Cambria" panose="02040503050406030204" pitchFamily="18" charset="0"/>
              </a:rPr>
              <a:t>Innovation through new “smart” technologies (Industry 4.0),  optical </a:t>
            </a:r>
            <a:r>
              <a:rPr lang="en-AU" sz="1800" dirty="0" err="1" smtClean="0">
                <a:solidFill>
                  <a:srgbClr val="FFFFFF"/>
                </a:solidFill>
                <a:latin typeface="Cambria" panose="02040503050406030204" pitchFamily="18" charset="0"/>
              </a:rPr>
              <a:t>fibers</a:t>
            </a:r>
            <a:r>
              <a:rPr lang="en-AU" sz="1800" dirty="0" smtClean="0">
                <a:solidFill>
                  <a:srgbClr val="FFFFFF"/>
                </a:solidFill>
                <a:latin typeface="Cambria" panose="02040503050406030204" pitchFamily="18" charset="0"/>
              </a:rPr>
              <a:t>, </a:t>
            </a:r>
            <a:r>
              <a:rPr lang="mr-IN" sz="1800" dirty="0" smtClean="0">
                <a:solidFill>
                  <a:srgbClr val="FFFFFF"/>
                </a:solidFill>
                <a:latin typeface="Cambria" panose="02040503050406030204" pitchFamily="18" charset="0"/>
              </a:rPr>
              <a:t>…</a:t>
            </a:r>
            <a:endParaRPr lang="en-AU" sz="1800" dirty="0" smtClean="0">
              <a:solidFill>
                <a:srgbClr val="FFFFFF"/>
              </a:solidFill>
              <a:latin typeface="Cambria" panose="02040503050406030204" pitchFamily="18" charset="0"/>
            </a:endParaRPr>
          </a:p>
          <a:p>
            <a:pPr marL="441325" indent="-342900">
              <a:spcAft>
                <a:spcPts val="0"/>
              </a:spcAft>
              <a:buClr>
                <a:srgbClr val="FFFF00"/>
              </a:buClr>
              <a:buSzPct val="93000"/>
            </a:pPr>
            <a:r>
              <a:rPr lang="en-AU" sz="1800" dirty="0" smtClean="0">
                <a:solidFill>
                  <a:srgbClr val="FFFFFF"/>
                </a:solidFill>
                <a:latin typeface="Cambria" panose="02040503050406030204" pitchFamily="18" charset="0"/>
              </a:rPr>
              <a:t>Teaching scientific methodology and critical thinking on societal issues,  promoting citizen’s science and participation are finally equally urgent issues</a:t>
            </a:r>
          </a:p>
          <a:p>
            <a:pPr marL="441325" indent="-342900">
              <a:spcAft>
                <a:spcPts val="0"/>
              </a:spcAft>
              <a:buClr>
                <a:srgbClr val="FFFF00"/>
              </a:buClr>
              <a:buSzPct val="93000"/>
            </a:pPr>
            <a:endParaRPr lang="en-AU" sz="1800" dirty="0" smtClean="0">
              <a:solidFill>
                <a:srgbClr val="FFFF00"/>
              </a:solidFill>
              <a:latin typeface="Cambria" panose="02040503050406030204" pitchFamily="18" charset="0"/>
            </a:endParaRPr>
          </a:p>
          <a:p>
            <a:pPr marL="98425" indent="0" algn="ctr">
              <a:spcAft>
                <a:spcPts val="0"/>
              </a:spcAft>
              <a:buClr>
                <a:srgbClr val="FFFF00"/>
              </a:buClr>
              <a:buSzPct val="93000"/>
              <a:buNone/>
            </a:pPr>
            <a:r>
              <a:rPr lang="en-AU" sz="1800" dirty="0" smtClean="0">
                <a:solidFill>
                  <a:srgbClr val="FFFF00"/>
                </a:solidFill>
                <a:latin typeface="Cambria" panose="02040503050406030204" pitchFamily="18" charset="0"/>
              </a:rPr>
              <a:t>In short we need to revisit the 3 antique  notions of Cosmos/Mundus </a:t>
            </a:r>
          </a:p>
          <a:p>
            <a:pPr marL="98425" indent="0" algn="ctr">
              <a:spcAft>
                <a:spcPts val="0"/>
              </a:spcAft>
              <a:buClr>
                <a:srgbClr val="FFFF00"/>
              </a:buClr>
              <a:buSzPct val="93000"/>
              <a:buNone/>
            </a:pPr>
            <a:r>
              <a:rPr lang="en-AU" sz="1800" dirty="0" smtClean="0">
                <a:solidFill>
                  <a:srgbClr val="FFFF00"/>
                </a:solidFill>
                <a:latin typeface="Cambria" panose="02040503050406030204" pitchFamily="18" charset="0"/>
              </a:rPr>
              <a:t>Cosmos as the Universe, Cosmos as the Earth, Cosmos as  the Society</a:t>
            </a:r>
            <a:endParaRPr lang="fr-FR" sz="1800" dirty="0"/>
          </a:p>
          <a:p>
            <a:pPr marL="98425" indent="0">
              <a:spcAft>
                <a:spcPts val="0"/>
              </a:spcAft>
              <a:buNone/>
            </a:pPr>
            <a:endParaRPr lang="fr-FR" sz="1800" dirty="0"/>
          </a:p>
        </p:txBody>
      </p:sp>
    </p:spTree>
    <p:extLst>
      <p:ext uri="{BB962C8B-B14F-4D97-AF65-F5344CB8AC3E}">
        <p14:creationId xmlns:p14="http://schemas.microsoft.com/office/powerpoint/2010/main" val="14791262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0"/>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a:latin typeface="Candara" charset="0"/>
              </a:rPr>
              <a:t>ASPERA Dubna Town Meeting, Dubna, 14 September 2012 </a:t>
            </a:r>
          </a:p>
        </p:txBody>
      </p:sp>
      <p:sp>
        <p:nvSpPr>
          <p:cNvPr id="21508" name="Espace réservé du numéro de diapositive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754678-129F-3445-A1AB-A03D7164EF33}" type="slidenum">
              <a:rPr lang="fr-FR" sz="1200">
                <a:latin typeface="Arial Black" charset="0"/>
              </a:rPr>
              <a:pPr eaLnBrk="1" hangingPunct="1"/>
              <a:t>3</a:t>
            </a:fld>
            <a:endParaRPr lang="fr-FR" sz="1200">
              <a:latin typeface="Arial Black" charset="0"/>
            </a:endParaRPr>
          </a:p>
        </p:txBody>
      </p:sp>
      <p:graphicFrame>
        <p:nvGraphicFramePr>
          <p:cNvPr id="21506" name="Object 9"/>
          <p:cNvGraphicFramePr>
            <a:graphicFrameLocks noChangeAspect="1"/>
          </p:cNvGraphicFramePr>
          <p:nvPr>
            <p:ph sz="half" idx="1"/>
          </p:nvPr>
        </p:nvGraphicFramePr>
        <p:xfrm>
          <a:off x="-15875" y="1700213"/>
          <a:ext cx="4038600" cy="4033837"/>
        </p:xfrm>
        <a:graphic>
          <a:graphicData uri="http://schemas.openxmlformats.org/presentationml/2006/ole">
            <mc:AlternateContent xmlns:mc="http://schemas.openxmlformats.org/markup-compatibility/2006">
              <mc:Choice xmlns:v="urn:schemas-microsoft-com:vml" Requires="v">
                <p:oleObj spid="_x0000_s45072" name="Image bitmap" r:id="rId4" imgW="6133333" imgH="6125430" progId="Paint.Picture">
                  <p:embed/>
                </p:oleObj>
              </mc:Choice>
              <mc:Fallback>
                <p:oleObj name="Image bitmap" r:id="rId4" imgW="6133333" imgH="612543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 y="1700213"/>
                        <a:ext cx="4038600" cy="403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509"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9827"/>
            <a:ext cx="4982677" cy="679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918075" y="0"/>
            <a:ext cx="4225925"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1511" name="Rectangle 6"/>
          <p:cNvSpPr>
            <a:spLocks noGrp="1" noChangeArrowheads="1"/>
          </p:cNvSpPr>
          <p:nvPr>
            <p:ph type="title"/>
          </p:nvPr>
        </p:nvSpPr>
        <p:spPr>
          <a:xfrm>
            <a:off x="4899025" y="0"/>
            <a:ext cx="4225925" cy="6858000"/>
          </a:xfrm>
        </p:spPr>
        <p:txBody>
          <a:bodyPr/>
          <a:lstStyle/>
          <a:p>
            <a:pPr algn="ctr" eaLnBrk="1" hangingPunct="1"/>
            <a:r>
              <a:rPr lang="en-GB" sz="2800" b="1" dirty="0" smtClean="0">
                <a:solidFill>
                  <a:srgbClr val="FFFF00"/>
                </a:solidFill>
                <a:latin typeface="Candara" charset="0"/>
              </a:rPr>
              <a:t>Previous APPEC work:  a brochure and program:</a:t>
            </a:r>
            <a:br>
              <a:rPr lang="en-GB" sz="2800" b="1" dirty="0" smtClean="0">
                <a:solidFill>
                  <a:srgbClr val="FFFF00"/>
                </a:solidFill>
                <a:latin typeface="Candara" charset="0"/>
              </a:rPr>
            </a:br>
            <a:r>
              <a:rPr lang="en-GB" sz="2800" b="1" dirty="0" smtClean="0">
                <a:solidFill>
                  <a:srgbClr val="FFFF00"/>
                </a:solidFill>
                <a:latin typeface="Candara" charset="0"/>
              </a:rPr>
              <a:t/>
            </a:r>
            <a:br>
              <a:rPr lang="en-GB" sz="2800" b="1" dirty="0" smtClean="0">
                <a:solidFill>
                  <a:srgbClr val="FFFF00"/>
                </a:solidFill>
                <a:latin typeface="Candara" charset="0"/>
              </a:rPr>
            </a:br>
            <a:r>
              <a:rPr lang="en-GB" sz="2800" b="1" dirty="0" smtClean="0">
                <a:solidFill>
                  <a:srgbClr val="FFFF00"/>
                </a:solidFill>
                <a:latin typeface="Candara" charset="0"/>
              </a:rPr>
              <a:t>FROM </a:t>
            </a:r>
            <a:r>
              <a:rPr lang="en-GB" sz="2800" b="1" dirty="0">
                <a:solidFill>
                  <a:srgbClr val="FFFF00"/>
                </a:solidFill>
                <a:latin typeface="Candara" charset="0"/>
              </a:rPr>
              <a:t>THE GEOSPHERE TO THE COSMOS</a:t>
            </a:r>
            <a:r>
              <a:rPr lang="en-GB" sz="1600" b="1" dirty="0">
                <a:solidFill>
                  <a:srgbClr val="FFFF00"/>
                </a:solidFill>
                <a:latin typeface="Candara" charset="0"/>
              </a:rPr>
              <a:t> </a:t>
            </a:r>
            <a:r>
              <a:rPr lang="en-GB" sz="1600" b="1" dirty="0" smtClean="0">
                <a:solidFill>
                  <a:srgbClr val="FFFF00"/>
                </a:solidFill>
                <a:latin typeface="Candara" charset="0"/>
              </a:rPr>
              <a:t/>
            </a:r>
            <a:br>
              <a:rPr lang="en-GB" sz="1600" b="1" dirty="0" smtClean="0">
                <a:solidFill>
                  <a:srgbClr val="FFFF00"/>
                </a:solidFill>
                <a:latin typeface="Candara" charset="0"/>
              </a:rPr>
            </a:br>
            <a:r>
              <a:rPr lang="en-GB" sz="1600" dirty="0" smtClean="0">
                <a:solidFill>
                  <a:srgbClr val="FFFF00"/>
                </a:solidFill>
                <a:latin typeface="Candara" charset="0"/>
              </a:rPr>
              <a:t>(EU-funded ASPERA ERANET)</a:t>
            </a:r>
            <a:r>
              <a:rPr lang="en-GB" sz="2400" b="1" dirty="0">
                <a:solidFill>
                  <a:schemeClr val="accent1"/>
                </a:solidFill>
                <a:latin typeface="Candara" charset="0"/>
              </a:rPr>
              <a:t/>
            </a:r>
            <a:br>
              <a:rPr lang="en-GB" sz="2400" b="1" dirty="0">
                <a:solidFill>
                  <a:schemeClr val="accent1"/>
                </a:solidFill>
                <a:latin typeface="Candara" charset="0"/>
              </a:rPr>
            </a:br>
            <a:r>
              <a:rPr lang="en-GB" sz="2400" b="1" dirty="0" smtClean="0">
                <a:solidFill>
                  <a:schemeClr val="accent1"/>
                </a:solidFill>
                <a:latin typeface="Candara" charset="0"/>
              </a:rPr>
              <a:t/>
            </a:r>
            <a:br>
              <a:rPr lang="en-GB" sz="2400" b="1" dirty="0" smtClean="0">
                <a:solidFill>
                  <a:schemeClr val="accent1"/>
                </a:solidFill>
                <a:latin typeface="Candara" charset="0"/>
              </a:rPr>
            </a:br>
            <a:r>
              <a:rPr lang="en-GB" sz="2800" b="1" dirty="0" smtClean="0">
                <a:solidFill>
                  <a:schemeClr val="tx1"/>
                </a:solidFill>
                <a:latin typeface="Cambria"/>
                <a:cs typeface="Cambria"/>
              </a:rPr>
              <a:t>3 workshops: </a:t>
            </a:r>
            <a:br>
              <a:rPr lang="en-GB" sz="2800" b="1" dirty="0" smtClean="0">
                <a:solidFill>
                  <a:schemeClr val="tx1"/>
                </a:solidFill>
                <a:latin typeface="Cambria"/>
                <a:cs typeface="Cambria"/>
              </a:rPr>
            </a:br>
            <a:r>
              <a:rPr lang="en-GB" sz="2800" dirty="0" smtClean="0">
                <a:latin typeface="Cambria"/>
                <a:cs typeface="Cambria"/>
              </a:rPr>
              <a:t>2011-2012</a:t>
            </a:r>
            <a:br>
              <a:rPr lang="en-GB" sz="2800" dirty="0" smtClean="0">
                <a:latin typeface="Cambria"/>
                <a:cs typeface="Cambria"/>
              </a:rPr>
            </a:br>
            <a:r>
              <a:rPr lang="en-GB" sz="2800" dirty="0" smtClean="0">
                <a:latin typeface="Cambria"/>
                <a:cs typeface="Cambria"/>
              </a:rPr>
              <a:t>Paris</a:t>
            </a:r>
            <a:br>
              <a:rPr lang="en-GB" sz="2800" dirty="0" smtClean="0">
                <a:latin typeface="Cambria"/>
                <a:cs typeface="Cambria"/>
              </a:rPr>
            </a:br>
            <a:r>
              <a:rPr lang="en-GB" sz="2800" dirty="0" smtClean="0">
                <a:latin typeface="Cambria"/>
                <a:cs typeface="Cambria"/>
              </a:rPr>
              <a:t>Amsterdam</a:t>
            </a:r>
            <a:br>
              <a:rPr lang="en-GB" sz="2800" dirty="0" smtClean="0">
                <a:latin typeface="Cambria"/>
                <a:cs typeface="Cambria"/>
              </a:rPr>
            </a:br>
            <a:r>
              <a:rPr lang="en-GB" sz="2800" dirty="0" smtClean="0">
                <a:latin typeface="Cambria"/>
                <a:cs typeface="Cambria"/>
              </a:rPr>
              <a:t>Durham</a:t>
            </a:r>
            <a:r>
              <a:rPr lang="en-GB" sz="1600" b="1" dirty="0">
                <a:solidFill>
                  <a:schemeClr val="tx1"/>
                </a:solidFill>
                <a:latin typeface="Cambria"/>
                <a:cs typeface="Cambria"/>
              </a:rPr>
              <a:t/>
            </a:r>
            <a:br>
              <a:rPr lang="en-GB" sz="1600" b="1" dirty="0">
                <a:solidFill>
                  <a:schemeClr val="tx1"/>
                </a:solidFill>
                <a:latin typeface="Cambria"/>
                <a:cs typeface="Cambria"/>
              </a:rPr>
            </a:br>
            <a:r>
              <a:rPr lang="en-GB" sz="1800" b="1" dirty="0">
                <a:solidFill>
                  <a:schemeClr val="tx1"/>
                </a:solidFill>
                <a:latin typeface="Cambria"/>
                <a:cs typeface="Cambria"/>
              </a:rPr>
              <a:t/>
            </a:r>
            <a:br>
              <a:rPr lang="en-GB" sz="1800" b="1" dirty="0">
                <a:solidFill>
                  <a:schemeClr val="tx1"/>
                </a:solidFill>
                <a:latin typeface="Cambria"/>
                <a:cs typeface="Cambria"/>
              </a:rPr>
            </a:br>
            <a:r>
              <a:rPr lang="en-GB" sz="1800" b="1" dirty="0">
                <a:solidFill>
                  <a:schemeClr val="tx1"/>
                </a:solidFill>
                <a:latin typeface="Candara" charset="0"/>
              </a:rPr>
              <a:t/>
            </a:r>
            <a:br>
              <a:rPr lang="en-GB" sz="1800" b="1" dirty="0">
                <a:solidFill>
                  <a:schemeClr val="tx1"/>
                </a:solidFill>
                <a:latin typeface="Candara" charset="0"/>
              </a:rPr>
            </a:br>
            <a:r>
              <a:rPr lang="en-GB" sz="1800" dirty="0">
                <a:solidFill>
                  <a:schemeClr val="tx1"/>
                </a:solidFill>
                <a:latin typeface="Candara" charset="0"/>
              </a:rPr>
              <a:t/>
            </a:r>
            <a:br>
              <a:rPr lang="en-GB" sz="1800" dirty="0">
                <a:solidFill>
                  <a:schemeClr val="tx1"/>
                </a:solidFill>
                <a:latin typeface="Candara" charset="0"/>
              </a:rPr>
            </a:br>
            <a:r>
              <a:rPr lang="en-GB" sz="1800" dirty="0">
                <a:solidFill>
                  <a:schemeClr val="tx1"/>
                </a:solidFill>
                <a:latin typeface="Candara" charset="0"/>
              </a:rPr>
              <a:t/>
            </a:r>
            <a:br>
              <a:rPr lang="en-GB" sz="1800" dirty="0">
                <a:solidFill>
                  <a:schemeClr val="tx1"/>
                </a:solidFill>
                <a:latin typeface="Candara" charset="0"/>
              </a:rPr>
            </a:br>
            <a:endParaRPr lang="fr-FR" sz="1600" dirty="0">
              <a:solidFill>
                <a:schemeClr val="tx1"/>
              </a:solidFill>
              <a:latin typeface="Candara" charset="0"/>
            </a:endParaRPr>
          </a:p>
        </p:txBody>
      </p:sp>
      <p:pic>
        <p:nvPicPr>
          <p:cNvPr id="8" name="Espace réservé du contenu 8"/>
          <p:cNvPicPr>
            <a:picLocks noGrp="1" noChangeAspect="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7884368" y="5301208"/>
            <a:ext cx="1080120" cy="1435365"/>
          </a:xfr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Espace réservé du numéro de diapositive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4003A2-4053-CE4C-84F9-1E62D0A5010A}" type="slidenum">
              <a:rPr lang="fr-FR" sz="1200">
                <a:latin typeface="Arial Black" charset="0"/>
              </a:rPr>
              <a:pPr eaLnBrk="1" hangingPunct="1"/>
              <a:t>4</a:t>
            </a:fld>
            <a:endParaRPr lang="fr-FR" sz="1200">
              <a:latin typeface="Arial Black" charset="0"/>
            </a:endParaRPr>
          </a:p>
        </p:txBody>
      </p:sp>
      <p:sp>
        <p:nvSpPr>
          <p:cNvPr id="27652" name="Rectangle 4"/>
          <p:cNvSpPr>
            <a:spLocks noGrp="1" noChangeArrowheads="1"/>
          </p:cNvSpPr>
          <p:nvPr>
            <p:ph type="title"/>
          </p:nvPr>
        </p:nvSpPr>
        <p:spPr>
          <a:xfrm>
            <a:off x="611560" y="188640"/>
            <a:ext cx="8135938" cy="1152128"/>
          </a:xfrm>
        </p:spPr>
        <p:txBody>
          <a:bodyPr/>
          <a:lstStyle/>
          <a:p>
            <a:pPr algn="ctr" eaLnBrk="1" hangingPunct="1">
              <a:lnSpc>
                <a:spcPct val="80000"/>
              </a:lnSpc>
            </a:pPr>
            <a:r>
              <a:rPr lang="en-GB" sz="3600" dirty="0" smtClean="0">
                <a:solidFill>
                  <a:srgbClr val="FFFF00"/>
                </a:solidFill>
                <a:latin typeface="Cambria"/>
                <a:cs typeface="Cambria"/>
              </a:rPr>
              <a:t>Some  Scientific/Societal </a:t>
            </a:r>
            <a:r>
              <a:rPr lang="en-GB" sz="3600" dirty="0">
                <a:solidFill>
                  <a:srgbClr val="FFFF00"/>
                </a:solidFill>
                <a:latin typeface="Cambria"/>
                <a:cs typeface="Cambria"/>
              </a:rPr>
              <a:t/>
            </a:r>
            <a:br>
              <a:rPr lang="en-GB" sz="3600" dirty="0">
                <a:solidFill>
                  <a:srgbClr val="FFFF00"/>
                </a:solidFill>
                <a:latin typeface="Cambria"/>
                <a:cs typeface="Cambria"/>
              </a:rPr>
            </a:br>
            <a:r>
              <a:rPr lang="en-GB" sz="3600" dirty="0">
                <a:solidFill>
                  <a:srgbClr val="FFFF00"/>
                </a:solidFill>
                <a:latin typeface="Cambria"/>
                <a:cs typeface="Cambria"/>
              </a:rPr>
              <a:t>challenges for the 21</a:t>
            </a:r>
            <a:r>
              <a:rPr lang="en-GB" sz="3600" baseline="30000" dirty="0">
                <a:solidFill>
                  <a:srgbClr val="FFFF00"/>
                </a:solidFill>
                <a:latin typeface="Cambria"/>
                <a:cs typeface="Cambria"/>
              </a:rPr>
              <a:t>st</a:t>
            </a:r>
            <a:r>
              <a:rPr lang="en-GB" sz="3600" dirty="0">
                <a:solidFill>
                  <a:srgbClr val="FFFF00"/>
                </a:solidFill>
                <a:latin typeface="Cambria"/>
                <a:cs typeface="Cambria"/>
              </a:rPr>
              <a:t> Century</a:t>
            </a:r>
            <a:endParaRPr lang="fr-FR" sz="3600" dirty="0">
              <a:solidFill>
                <a:srgbClr val="FFFF00"/>
              </a:solidFill>
              <a:latin typeface="Cambria"/>
              <a:cs typeface="Cambria"/>
            </a:endParaRPr>
          </a:p>
        </p:txBody>
      </p:sp>
      <p:graphicFrame>
        <p:nvGraphicFramePr>
          <p:cNvPr id="2" name="Diagramme 1"/>
          <p:cNvGraphicFramePr/>
          <p:nvPr>
            <p:extLst>
              <p:ext uri="{D42A27DB-BD31-4B8C-83A1-F6EECF244321}">
                <p14:modId xmlns:p14="http://schemas.microsoft.com/office/powerpoint/2010/main" val="3330397626"/>
              </p:ext>
            </p:extLst>
          </p:nvPr>
        </p:nvGraphicFramePr>
        <p:xfrm>
          <a:off x="421535" y="1365846"/>
          <a:ext cx="8324850"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4" name="Text Box 51"/>
          <p:cNvSpPr txBox="1">
            <a:spLocks noChangeArrowheads="1"/>
          </p:cNvSpPr>
          <p:nvPr/>
        </p:nvSpPr>
        <p:spPr bwMode="auto">
          <a:xfrm>
            <a:off x="3131840" y="3140968"/>
            <a:ext cx="324075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800" b="1" dirty="0" smtClean="0">
                <a:solidFill>
                  <a:srgbClr val="FFFF00"/>
                </a:solidFill>
                <a:latin typeface="Cambria"/>
                <a:cs typeface="Cambria"/>
              </a:rPr>
              <a:t>Geo-</a:t>
            </a:r>
            <a:r>
              <a:rPr lang="en-GB" sz="4800" b="1" dirty="0" err="1" smtClean="0">
                <a:solidFill>
                  <a:srgbClr val="FFFF00"/>
                </a:solidFill>
                <a:latin typeface="Cambria"/>
                <a:cs typeface="Cambria"/>
              </a:rPr>
              <a:t>ApP</a:t>
            </a:r>
            <a:endParaRPr lang="fr-FR" sz="4800" b="1" dirty="0">
              <a:solidFill>
                <a:srgbClr val="FFFF00"/>
              </a:solidFill>
              <a:latin typeface="Cambria"/>
              <a:cs typeface="Cambria"/>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numéro de diapositive 5"/>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0E5B0B-EE5E-0D4B-A5BF-CDC2B534F747}" type="slidenum">
              <a:rPr lang="fr-FR" sz="1200">
                <a:latin typeface="Arial Black" charset="0"/>
              </a:rPr>
              <a:pPr eaLnBrk="1" hangingPunct="1"/>
              <a:t>5</a:t>
            </a:fld>
            <a:endParaRPr lang="fr-FR" sz="1200">
              <a:latin typeface="Arial Black" charset="0"/>
            </a:endParaRPr>
          </a:p>
        </p:txBody>
      </p:sp>
      <p:sp>
        <p:nvSpPr>
          <p:cNvPr id="25603" name="Rectangle 2"/>
          <p:cNvSpPr>
            <a:spLocks noGrp="1" noChangeArrowheads="1"/>
          </p:cNvSpPr>
          <p:nvPr>
            <p:ph type="title"/>
          </p:nvPr>
        </p:nvSpPr>
        <p:spPr>
          <a:xfrm>
            <a:off x="827584" y="260648"/>
            <a:ext cx="7559675" cy="504825"/>
          </a:xfrm>
        </p:spPr>
        <p:txBody>
          <a:bodyPr/>
          <a:lstStyle/>
          <a:p>
            <a:pPr algn="ctr" eaLnBrk="1" hangingPunct="1"/>
            <a:r>
              <a:rPr lang="en-GB" sz="3600" dirty="0" smtClean="0">
                <a:solidFill>
                  <a:srgbClr val="FFFF00"/>
                </a:solidFill>
                <a:latin typeface="Cambria"/>
                <a:cs typeface="Cambria"/>
              </a:rPr>
              <a:t>33 </a:t>
            </a:r>
            <a:r>
              <a:rPr lang="en-GB" sz="3600" dirty="0">
                <a:solidFill>
                  <a:srgbClr val="FFFF00"/>
                </a:solidFill>
                <a:latin typeface="Cambria"/>
                <a:cs typeface="Cambria"/>
              </a:rPr>
              <a:t>points of </a:t>
            </a:r>
            <a:r>
              <a:rPr lang="en-GB" sz="3600" dirty="0" smtClean="0">
                <a:solidFill>
                  <a:srgbClr val="FFFF00"/>
                </a:solidFill>
                <a:latin typeface="Cambria"/>
                <a:cs typeface="Cambria"/>
              </a:rPr>
              <a:t>synergy</a:t>
            </a:r>
            <a:endParaRPr lang="fr-FR" sz="3600" dirty="0">
              <a:solidFill>
                <a:srgbClr val="FFFF00"/>
              </a:solidFill>
              <a:latin typeface="Cambria"/>
              <a:cs typeface="Cambria"/>
            </a:endParaRPr>
          </a:p>
        </p:txBody>
      </p:sp>
      <p:graphicFrame>
        <p:nvGraphicFramePr>
          <p:cNvPr id="3" name="Espace réservé du contenu 2"/>
          <p:cNvGraphicFramePr>
            <a:graphicFrameLocks noGrp="1"/>
          </p:cNvGraphicFramePr>
          <p:nvPr>
            <p:ph sz="half" idx="2"/>
            <p:extLst>
              <p:ext uri="{D42A27DB-BD31-4B8C-83A1-F6EECF244321}">
                <p14:modId xmlns:p14="http://schemas.microsoft.com/office/powerpoint/2010/main" val="4289692830"/>
              </p:ext>
            </p:extLst>
          </p:nvPr>
        </p:nvGraphicFramePr>
        <p:xfrm>
          <a:off x="179512" y="1124744"/>
          <a:ext cx="8964488" cy="4492094"/>
        </p:xfrm>
        <a:graphic>
          <a:graphicData uri="http://schemas.openxmlformats.org/drawingml/2006/table">
            <a:tbl>
              <a:tblPr firstRow="1" firstCol="1" lastCol="1" bandRow="1" bandCol="1">
                <a:tableStyleId>{69012ECD-51FC-41F1-AA8D-1B2483CD663E}</a:tableStyleId>
              </a:tblPr>
              <a:tblGrid>
                <a:gridCol w="611560"/>
                <a:gridCol w="2484784"/>
                <a:gridCol w="2838590"/>
                <a:gridCol w="3029554"/>
              </a:tblGrid>
              <a:tr h="56941">
                <a:tc>
                  <a:txBody>
                    <a:bodyPr/>
                    <a:lstStyle/>
                    <a:p>
                      <a:pPr marL="1257300" marR="71755" indent="-107950" algn="just">
                        <a:lnSpc>
                          <a:spcPct val="115000"/>
                        </a:lnSpc>
                        <a:spcAft>
                          <a:spcPts val="0"/>
                        </a:spcAft>
                        <a:tabLst>
                          <a:tab pos="449580" algn="l"/>
                        </a:tabLst>
                      </a:pPr>
                      <a:r>
                        <a:rPr lang="en-GB" sz="1000" dirty="0">
                          <a:effectLst/>
                        </a:rPr>
                        <a:t> </a:t>
                      </a:r>
                      <a:endParaRPr lang="fr-FR" sz="1000" b="1" dirty="0">
                        <a:solidFill>
                          <a:srgbClr val="00CC66"/>
                        </a:solidFill>
                        <a:effectLst/>
                        <a:latin typeface="Times New Roman"/>
                        <a:ea typeface="Times New Roman"/>
                        <a:cs typeface="Arial"/>
                      </a:endParaRPr>
                    </a:p>
                  </a:txBody>
                  <a:tcPr marL="26726" marR="26726" marT="12621" marB="12621"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algn="ctr">
                        <a:lnSpc>
                          <a:spcPct val="115000"/>
                        </a:lnSpc>
                        <a:spcAft>
                          <a:spcPts val="0"/>
                        </a:spcAft>
                      </a:pPr>
                      <a:r>
                        <a:rPr lang="en-GB" sz="1000" dirty="0">
                          <a:solidFill>
                            <a:schemeClr val="tx1"/>
                          </a:solidFill>
                          <a:effectLst/>
                        </a:rPr>
                        <a:t>ATMOSPHERIC AND TERRESTRIAL</a:t>
                      </a:r>
                      <a:endParaRPr lang="fr-FR" sz="1000" dirty="0">
                        <a:solidFill>
                          <a:schemeClr val="tx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algn="ctr">
                        <a:lnSpc>
                          <a:spcPct val="115000"/>
                        </a:lnSpc>
                        <a:spcAft>
                          <a:spcPts val="0"/>
                        </a:spcAft>
                      </a:pPr>
                      <a:r>
                        <a:rPr lang="en-GB" sz="1000" dirty="0">
                          <a:solidFill>
                            <a:schemeClr val="tx1"/>
                          </a:solidFill>
                          <a:effectLst/>
                        </a:rPr>
                        <a:t>UNDERGROUND</a:t>
                      </a:r>
                      <a:endParaRPr lang="fr-FR" sz="1000" dirty="0">
                        <a:solidFill>
                          <a:schemeClr val="tx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algn="ctr">
                        <a:lnSpc>
                          <a:spcPct val="115000"/>
                        </a:lnSpc>
                        <a:spcAft>
                          <a:spcPts val="0"/>
                        </a:spcAft>
                      </a:pPr>
                      <a:r>
                        <a:rPr lang="en-GB" sz="1000" smtClean="0">
                          <a:solidFill>
                            <a:schemeClr val="tx1"/>
                          </a:solidFill>
                          <a:effectLst/>
                        </a:rPr>
                        <a:t>UNDERWATER-ICE</a:t>
                      </a:r>
                      <a:endParaRPr lang="fr-FR" sz="1000" dirty="0">
                        <a:solidFill>
                          <a:schemeClr val="tx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60084">
                <a:tc>
                  <a:txBody>
                    <a:bodyPr/>
                    <a:lstStyle/>
                    <a:p>
                      <a:pPr algn="ctr">
                        <a:lnSpc>
                          <a:spcPct val="115000"/>
                        </a:lnSpc>
                        <a:spcAft>
                          <a:spcPts val="0"/>
                        </a:spcAft>
                      </a:pPr>
                      <a:r>
                        <a:rPr lang="en-GB" sz="700" b="1" dirty="0">
                          <a:effectLst/>
                        </a:rPr>
                        <a:t>UNDERSTANDING THE ATMOSPHERE</a:t>
                      </a:r>
                      <a:endParaRPr lang="fr-FR" sz="800" b="1" dirty="0">
                        <a:effectLst/>
                        <a:latin typeface="Candara"/>
                        <a:ea typeface="MS Mincho"/>
                        <a:cs typeface="Times New Roman"/>
                      </a:endParaRPr>
                    </a:p>
                  </a:txBody>
                  <a:tcPr marL="26726" marR="26726" marT="12621" marB="12621"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algn="just">
                        <a:lnSpc>
                          <a:spcPct val="115000"/>
                        </a:lnSpc>
                        <a:spcAft>
                          <a:spcPts val="0"/>
                        </a:spcAft>
                      </a:pPr>
                      <a:r>
                        <a:rPr lang="en-GB" sz="1000" b="1" dirty="0">
                          <a:solidFill>
                            <a:schemeClr val="bg1"/>
                          </a:solidFill>
                          <a:effectLst/>
                        </a:rPr>
                        <a:t>1. SPACE WEATHER </a:t>
                      </a:r>
                      <a:endParaRPr lang="fr-FR" sz="1000" b="1" dirty="0">
                        <a:solidFill>
                          <a:schemeClr val="bg1"/>
                        </a:solidFill>
                        <a:effectLst/>
                      </a:endParaRPr>
                    </a:p>
                    <a:p>
                      <a:pPr marL="71755" algn="just">
                        <a:lnSpc>
                          <a:spcPct val="115000"/>
                        </a:lnSpc>
                        <a:spcAft>
                          <a:spcPts val="0"/>
                        </a:spcAft>
                      </a:pPr>
                      <a:r>
                        <a:rPr lang="en-GB" sz="1000" b="1" dirty="0" smtClean="0">
                          <a:solidFill>
                            <a:schemeClr val="bg1"/>
                          </a:solidFill>
                          <a:effectLst/>
                        </a:rPr>
                        <a:t>2.ATMOSPHERIC</a:t>
                      </a:r>
                      <a:r>
                        <a:rPr lang="en-GB" sz="600" b="1" dirty="0" smtClean="0">
                          <a:solidFill>
                            <a:schemeClr val="bg1"/>
                          </a:solidFill>
                          <a:effectLst/>
                        </a:rPr>
                        <a:t> </a:t>
                      </a:r>
                      <a:r>
                        <a:rPr lang="en-GB" sz="1000" b="1" dirty="0" smtClean="0">
                          <a:solidFill>
                            <a:schemeClr val="bg1"/>
                          </a:solidFill>
                          <a:effectLst/>
                        </a:rPr>
                        <a:t>MONITORING</a:t>
                      </a:r>
                      <a:endParaRPr lang="en-GB" sz="1000" b="1" dirty="0" smtClean="0">
                        <a:solidFill>
                          <a:schemeClr val="bg1"/>
                        </a:solidFill>
                        <a:effectLst/>
                      </a:endParaRPr>
                    </a:p>
                    <a:p>
                      <a:pPr marL="71755" algn="just">
                        <a:lnSpc>
                          <a:spcPct val="115000"/>
                        </a:lnSpc>
                        <a:spcAft>
                          <a:spcPts val="0"/>
                        </a:spcAft>
                      </a:pPr>
                      <a:r>
                        <a:rPr lang="en-GB" sz="1000" b="1" dirty="0" smtClean="0">
                          <a:solidFill>
                            <a:schemeClr val="bg1"/>
                          </a:solidFill>
                          <a:effectLst/>
                        </a:rPr>
                        <a:t>3. COSMOCLIMATOLOGY</a:t>
                      </a:r>
                      <a:endParaRPr lang="fr-FR" sz="1000" b="1" dirty="0">
                        <a:solidFill>
                          <a:schemeClr val="bg1"/>
                        </a:solidFill>
                        <a:effectLst/>
                      </a:endParaRPr>
                    </a:p>
                    <a:p>
                      <a:pPr marL="71755" algn="just">
                        <a:lnSpc>
                          <a:spcPct val="115000"/>
                        </a:lnSpc>
                        <a:spcAft>
                          <a:spcPts val="0"/>
                        </a:spcAft>
                      </a:pPr>
                      <a:r>
                        <a:rPr lang="en-GB" sz="1000" b="1" dirty="0">
                          <a:solidFill>
                            <a:schemeClr val="bg1"/>
                          </a:solidFill>
                          <a:effectLst/>
                        </a:rPr>
                        <a:t>4. THUNDERSTORMS and </a:t>
                      </a:r>
                      <a:r>
                        <a:rPr lang="en-GB" sz="1000" b="1" dirty="0" smtClean="0">
                          <a:solidFill>
                            <a:schemeClr val="bg1"/>
                          </a:solidFill>
                          <a:effectLst/>
                        </a:rPr>
                        <a:t>LIGHTNING</a:t>
                      </a:r>
                      <a:endParaRPr lang="fr-FR" sz="1000" b="1" dirty="0">
                        <a:solidFill>
                          <a:schemeClr val="bg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99"/>
                    </a:solidFill>
                  </a:tcPr>
                </a:tc>
                <a:tc>
                  <a:txBody>
                    <a:bodyPr/>
                    <a:lstStyle/>
                    <a:p>
                      <a:pPr marL="71755" algn="just">
                        <a:lnSpc>
                          <a:spcPct val="115000"/>
                        </a:lnSpc>
                        <a:spcAft>
                          <a:spcPts val="0"/>
                        </a:spcAft>
                      </a:pPr>
                      <a:r>
                        <a:rPr lang="en-GB" sz="1000" b="1" dirty="0">
                          <a:solidFill>
                            <a:schemeClr val="bg1"/>
                          </a:solidFill>
                          <a:effectLst/>
                        </a:rPr>
                        <a:t>1. </a:t>
                      </a:r>
                      <a:r>
                        <a:rPr lang="en-GB" sz="1000" b="1" dirty="0" smtClean="0">
                          <a:solidFill>
                            <a:schemeClr val="bg1"/>
                          </a:solidFill>
                          <a:effectLst/>
                        </a:rPr>
                        <a:t>COSMOCLIMATOLOGY</a:t>
                      </a:r>
                      <a:endParaRPr lang="fr-FR" sz="1000" b="1" dirty="0">
                        <a:solidFill>
                          <a:schemeClr val="bg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71755" algn="just">
                        <a:lnSpc>
                          <a:spcPct val="115000"/>
                        </a:lnSpc>
                        <a:spcAft>
                          <a:spcPts val="0"/>
                        </a:spcAft>
                      </a:pPr>
                      <a:r>
                        <a:rPr lang="en-GB" sz="1000" b="1" dirty="0">
                          <a:solidFill>
                            <a:schemeClr val="bg1"/>
                          </a:solidFill>
                          <a:effectLst/>
                        </a:rPr>
                        <a:t>1. ATMOSPHERIC TEMPERATURE VARIATION </a:t>
                      </a:r>
                      <a:endParaRPr lang="fr-FR" sz="1000" b="1" dirty="0">
                        <a:solidFill>
                          <a:schemeClr val="bg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r>
              <a:tr h="727930">
                <a:tc>
                  <a:txBody>
                    <a:bodyPr/>
                    <a:lstStyle/>
                    <a:p>
                      <a:pPr algn="ctr">
                        <a:lnSpc>
                          <a:spcPct val="115000"/>
                        </a:lnSpc>
                        <a:spcAft>
                          <a:spcPts val="0"/>
                        </a:spcAft>
                      </a:pPr>
                      <a:r>
                        <a:rPr lang="en-GB" sz="700" b="1" dirty="0">
                          <a:effectLst/>
                        </a:rPr>
                        <a:t>UNDERSTANDING THE EARTH</a:t>
                      </a:r>
                      <a:endParaRPr lang="fr-FR" sz="800" b="1" dirty="0">
                        <a:effectLst/>
                        <a:latin typeface="Candara"/>
                        <a:ea typeface="MS Mincho"/>
                        <a:cs typeface="Times New Roman"/>
                      </a:endParaRPr>
                    </a:p>
                  </a:txBody>
                  <a:tcPr marL="26726" marR="26726" marT="12621" marB="12621"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1755" algn="just">
                        <a:lnSpc>
                          <a:spcPct val="115000"/>
                        </a:lnSpc>
                        <a:spcAft>
                          <a:spcPts val="0"/>
                        </a:spcAft>
                      </a:pPr>
                      <a:r>
                        <a:rPr lang="en-GB" sz="1000" b="1" dirty="0">
                          <a:solidFill>
                            <a:schemeClr val="bg1"/>
                          </a:solidFill>
                          <a:effectLst/>
                        </a:rPr>
                        <a:t>1. EROSION RATE CALCULATION  </a:t>
                      </a:r>
                      <a:endParaRPr lang="fr-FR" sz="1000" b="1" dirty="0">
                        <a:solidFill>
                          <a:schemeClr val="bg1"/>
                        </a:solidFill>
                        <a:effectLst/>
                      </a:endParaRPr>
                    </a:p>
                    <a:p>
                      <a:pPr marL="71755" algn="just">
                        <a:lnSpc>
                          <a:spcPct val="115000"/>
                        </a:lnSpc>
                        <a:spcAft>
                          <a:spcPts val="0"/>
                        </a:spcAft>
                      </a:pPr>
                      <a:r>
                        <a:rPr lang="en-GB" sz="1000" b="1" dirty="0">
                          <a:solidFill>
                            <a:schemeClr val="bg1"/>
                          </a:solidFill>
                          <a:effectLst/>
                        </a:rPr>
                        <a:t>2. VOLCANO </a:t>
                      </a:r>
                      <a:r>
                        <a:rPr lang="en-GB" sz="1000" b="1" dirty="0" smtClean="0">
                          <a:solidFill>
                            <a:schemeClr val="bg1"/>
                          </a:solidFill>
                          <a:effectLst/>
                        </a:rPr>
                        <a:t>TOMOGRAPHY</a:t>
                      </a:r>
                    </a:p>
                    <a:p>
                      <a:pPr marL="71755" marR="0" indent="0" algn="just" defTabSz="914400" rtl="0" eaLnBrk="1" fontAlgn="auto" latinLnBrk="0" hangingPunct="1">
                        <a:lnSpc>
                          <a:spcPct val="115000"/>
                        </a:lnSpc>
                        <a:spcBef>
                          <a:spcPts val="0"/>
                        </a:spcBef>
                        <a:spcAft>
                          <a:spcPts val="0"/>
                        </a:spcAft>
                        <a:buClrTx/>
                        <a:buSzTx/>
                        <a:buFontTx/>
                        <a:buNone/>
                        <a:tabLst/>
                        <a:defRPr/>
                      </a:pPr>
                      <a:r>
                        <a:rPr lang="en-GB" sz="1000" b="1" dirty="0" smtClean="0">
                          <a:solidFill>
                            <a:schemeClr val="bg1"/>
                          </a:solidFill>
                          <a:effectLst/>
                        </a:rPr>
                        <a:t>3. EARTHQUAKE MONITORING GRID </a:t>
                      </a:r>
                      <a:endParaRPr lang="fr-FR" sz="1000" b="1" dirty="0" smtClean="0">
                        <a:solidFill>
                          <a:schemeClr val="bg1"/>
                        </a:solidFill>
                        <a:effectLst/>
                        <a:latin typeface="Candara"/>
                        <a:ea typeface="MS Mincho"/>
                        <a:cs typeface="Times New Roman"/>
                      </a:endParaRPr>
                    </a:p>
                    <a:p>
                      <a:pPr marL="71755" algn="just">
                        <a:lnSpc>
                          <a:spcPct val="115000"/>
                        </a:lnSpc>
                        <a:spcAft>
                          <a:spcPts val="0"/>
                        </a:spcAft>
                      </a:pPr>
                      <a:r>
                        <a:rPr lang="en-GB" sz="1000" b="1" dirty="0" smtClean="0">
                          <a:solidFill>
                            <a:schemeClr val="bg1"/>
                          </a:solidFill>
                          <a:effectLst/>
                        </a:rPr>
                        <a:t>  </a:t>
                      </a:r>
                      <a:endParaRPr lang="fr-FR" sz="1000" b="1" dirty="0">
                        <a:solidFill>
                          <a:schemeClr val="bg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99"/>
                    </a:solidFill>
                  </a:tcPr>
                </a:tc>
                <a:tc>
                  <a:txBody>
                    <a:bodyPr/>
                    <a:lstStyle/>
                    <a:p>
                      <a:pPr marL="71755" algn="just">
                        <a:lnSpc>
                          <a:spcPct val="115000"/>
                        </a:lnSpc>
                        <a:spcAft>
                          <a:spcPts val="0"/>
                        </a:spcAft>
                      </a:pPr>
                      <a:r>
                        <a:rPr lang="en-GB" sz="1000" b="1" dirty="0">
                          <a:solidFill>
                            <a:schemeClr val="bg1"/>
                          </a:solidFill>
                          <a:effectLst/>
                        </a:rPr>
                        <a:t>1. COASTAL ROCK CLIFF EROSION </a:t>
                      </a:r>
                      <a:endParaRPr lang="fr-FR" sz="1000" b="1" dirty="0">
                        <a:solidFill>
                          <a:schemeClr val="bg1"/>
                        </a:solidFill>
                        <a:effectLst/>
                      </a:endParaRPr>
                    </a:p>
                    <a:p>
                      <a:pPr marL="71755" algn="just">
                        <a:lnSpc>
                          <a:spcPct val="115000"/>
                        </a:lnSpc>
                        <a:spcAft>
                          <a:spcPts val="0"/>
                        </a:spcAft>
                      </a:pPr>
                      <a:r>
                        <a:rPr lang="en-GB" sz="1000" b="1" dirty="0">
                          <a:solidFill>
                            <a:schemeClr val="bg1"/>
                          </a:solidFill>
                          <a:effectLst/>
                        </a:rPr>
                        <a:t>2</a:t>
                      </a:r>
                      <a:r>
                        <a:rPr lang="en-GB" sz="1000" b="1" dirty="0" smtClean="0">
                          <a:solidFill>
                            <a:schemeClr val="bg1"/>
                          </a:solidFill>
                          <a:effectLst/>
                        </a:rPr>
                        <a:t>.PALEOENVIRONMENT CHRONOLOGY </a:t>
                      </a:r>
                    </a:p>
                    <a:p>
                      <a:pPr marL="71755" algn="just">
                        <a:lnSpc>
                          <a:spcPct val="115000"/>
                        </a:lnSpc>
                        <a:spcAft>
                          <a:spcPts val="0"/>
                        </a:spcAft>
                      </a:pPr>
                      <a:r>
                        <a:rPr lang="en-GB" sz="1000" b="1" dirty="0" smtClean="0">
                          <a:solidFill>
                            <a:schemeClr val="bg1"/>
                          </a:solidFill>
                          <a:effectLst/>
                        </a:rPr>
                        <a:t>3. EARTH’s </a:t>
                      </a:r>
                      <a:r>
                        <a:rPr lang="en-GB" sz="1000" b="1" dirty="0">
                          <a:solidFill>
                            <a:schemeClr val="bg1"/>
                          </a:solidFill>
                          <a:effectLst/>
                        </a:rPr>
                        <a:t>INTERIOR </a:t>
                      </a:r>
                      <a:r>
                        <a:rPr lang="mr-IN" sz="1000" b="1" dirty="0" smtClean="0">
                          <a:solidFill>
                            <a:schemeClr val="bg1"/>
                          </a:solidFill>
                          <a:effectLst/>
                        </a:rPr>
                        <a:t>–</a:t>
                      </a:r>
                      <a:r>
                        <a:rPr lang="en-GB" sz="1000" b="1" dirty="0" smtClean="0">
                          <a:solidFill>
                            <a:schemeClr val="bg1"/>
                          </a:solidFill>
                          <a:effectLst/>
                        </a:rPr>
                        <a:t> GEONEUTRINOS</a:t>
                      </a:r>
                    </a:p>
                    <a:p>
                      <a:pPr marL="71755" algn="just">
                        <a:lnSpc>
                          <a:spcPct val="115000"/>
                        </a:lnSpc>
                        <a:spcAft>
                          <a:spcPts val="0"/>
                        </a:spcAft>
                      </a:pPr>
                      <a:r>
                        <a:rPr lang="en-GB" sz="1000" b="1" dirty="0" smtClean="0">
                          <a:solidFill>
                            <a:schemeClr val="bg1"/>
                          </a:solidFill>
                          <a:effectLst/>
                        </a:rPr>
                        <a:t>4.</a:t>
                      </a:r>
                      <a:r>
                        <a:rPr lang="en-GB" sz="1000" b="1" baseline="0" dirty="0" smtClean="0">
                          <a:solidFill>
                            <a:schemeClr val="bg1"/>
                          </a:solidFill>
                          <a:effectLst/>
                        </a:rPr>
                        <a:t> </a:t>
                      </a:r>
                      <a:r>
                        <a:rPr lang="en-GB" sz="1000" b="1" dirty="0" smtClean="0">
                          <a:solidFill>
                            <a:schemeClr val="bg1"/>
                          </a:solidFill>
                          <a:effectLst/>
                        </a:rPr>
                        <a:t>SEISMO-ELECTROMAGNETIC COUPLINGS</a:t>
                      </a:r>
                      <a:endParaRPr lang="fr-FR" sz="1000" b="1" dirty="0" smtClean="0">
                        <a:solidFill>
                          <a:schemeClr val="bg1"/>
                        </a:solidFill>
                        <a:effectLst/>
                      </a:endParaRPr>
                    </a:p>
                    <a:p>
                      <a:pPr marL="71755" algn="just">
                        <a:lnSpc>
                          <a:spcPct val="115000"/>
                        </a:lnSpc>
                        <a:spcAft>
                          <a:spcPts val="0"/>
                        </a:spcAft>
                      </a:pPr>
                      <a:r>
                        <a:rPr lang="en-GB" sz="1000" b="1" dirty="0" smtClean="0">
                          <a:solidFill>
                            <a:schemeClr val="bg1"/>
                          </a:solidFill>
                          <a:effectLst/>
                        </a:rPr>
                        <a:t>5.. EARTHQUAKE PRECURSORS </a:t>
                      </a:r>
                      <a:endParaRPr lang="fr-FR" sz="1000" b="1" dirty="0" smtClean="0">
                        <a:solidFill>
                          <a:schemeClr val="bg1"/>
                        </a:solidFill>
                        <a:effectLst/>
                      </a:endParaRPr>
                    </a:p>
                    <a:p>
                      <a:pPr marL="71755" algn="just">
                        <a:lnSpc>
                          <a:spcPct val="115000"/>
                        </a:lnSpc>
                        <a:spcAft>
                          <a:spcPts val="0"/>
                        </a:spcAft>
                      </a:pPr>
                      <a:r>
                        <a:rPr lang="en-GB" sz="1000" b="1" dirty="0" smtClean="0">
                          <a:solidFill>
                            <a:schemeClr val="bg1"/>
                          </a:solidFill>
                          <a:effectLst/>
                        </a:rPr>
                        <a:t>6.</a:t>
                      </a:r>
                      <a:r>
                        <a:rPr lang="en-GB" sz="1000" b="1" baseline="0" dirty="0" smtClean="0">
                          <a:solidFill>
                            <a:schemeClr val="bg1"/>
                          </a:solidFill>
                          <a:effectLst/>
                        </a:rPr>
                        <a:t> </a:t>
                      </a:r>
                      <a:r>
                        <a:rPr lang="en-GB" sz="1000" b="1" dirty="0" smtClean="0">
                          <a:solidFill>
                            <a:schemeClr val="bg1"/>
                          </a:solidFill>
                          <a:effectLst/>
                        </a:rPr>
                        <a:t>. SLOW EARTHQUAKE MONITORING </a:t>
                      </a:r>
                      <a:endParaRPr lang="fr-FR" sz="1000" b="1" dirty="0" smtClean="0">
                        <a:solidFill>
                          <a:schemeClr val="bg1"/>
                        </a:solidFill>
                        <a:effectLst/>
                        <a:latin typeface="Candara"/>
                        <a:ea typeface="MS Mincho"/>
                        <a:cs typeface="Times New Roman"/>
                      </a:endParaRPr>
                    </a:p>
                    <a:p>
                      <a:pPr marL="71755" algn="just">
                        <a:lnSpc>
                          <a:spcPct val="115000"/>
                        </a:lnSpc>
                        <a:spcAft>
                          <a:spcPts val="0"/>
                        </a:spcAft>
                      </a:pPr>
                      <a:endParaRPr lang="fr-FR" sz="1000" b="1" dirty="0">
                        <a:solidFill>
                          <a:schemeClr val="bg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71755" algn="just">
                        <a:lnSpc>
                          <a:spcPct val="115000"/>
                        </a:lnSpc>
                        <a:spcAft>
                          <a:spcPts val="0"/>
                        </a:spcAft>
                      </a:pPr>
                      <a:r>
                        <a:rPr lang="en-GB" sz="1000" b="1" dirty="0">
                          <a:solidFill>
                            <a:schemeClr val="bg1"/>
                          </a:solidFill>
                          <a:effectLst/>
                        </a:rPr>
                        <a:t>1. PALEOCLIMATE  </a:t>
                      </a:r>
                      <a:endParaRPr lang="fr-FR" sz="1000" b="1" dirty="0">
                        <a:solidFill>
                          <a:schemeClr val="bg1"/>
                        </a:solidFill>
                        <a:effectLst/>
                      </a:endParaRPr>
                    </a:p>
                    <a:p>
                      <a:pPr marL="71755" algn="just">
                        <a:lnSpc>
                          <a:spcPct val="115000"/>
                        </a:lnSpc>
                        <a:spcAft>
                          <a:spcPts val="0"/>
                        </a:spcAft>
                      </a:pPr>
                      <a:r>
                        <a:rPr lang="en-GB" sz="1000" b="1" dirty="0">
                          <a:solidFill>
                            <a:schemeClr val="bg1"/>
                          </a:solidFill>
                          <a:effectLst/>
                        </a:rPr>
                        <a:t>2. EARTH RADIOGRAPHY </a:t>
                      </a:r>
                      <a:endParaRPr lang="en-GB" sz="1000" b="1" dirty="0" smtClean="0">
                        <a:solidFill>
                          <a:schemeClr val="bg1"/>
                        </a:solidFill>
                        <a:effectLst/>
                      </a:endParaRPr>
                    </a:p>
                    <a:p>
                      <a:pPr marL="71755" algn="just">
                        <a:lnSpc>
                          <a:spcPct val="115000"/>
                        </a:lnSpc>
                        <a:spcAft>
                          <a:spcPts val="0"/>
                        </a:spcAft>
                      </a:pPr>
                      <a:r>
                        <a:rPr lang="en-GB" sz="1000" b="1" dirty="0" smtClean="0">
                          <a:solidFill>
                            <a:schemeClr val="bg1"/>
                          </a:solidFill>
                          <a:effectLst/>
                        </a:rPr>
                        <a:t>3. EARTHQUAKE AND TSUNAMI MONITORING </a:t>
                      </a:r>
                      <a:endParaRPr lang="fr-FR" sz="1000" b="1" dirty="0" smtClean="0">
                        <a:solidFill>
                          <a:schemeClr val="bg1"/>
                        </a:solidFill>
                        <a:effectLst/>
                      </a:endParaRPr>
                    </a:p>
                    <a:p>
                      <a:pPr marL="71755" algn="just">
                        <a:lnSpc>
                          <a:spcPct val="115000"/>
                        </a:lnSpc>
                        <a:spcAft>
                          <a:spcPts val="0"/>
                        </a:spcAft>
                      </a:pPr>
                      <a:r>
                        <a:rPr lang="en-GB" sz="1000" b="1" dirty="0" smtClean="0">
                          <a:solidFill>
                            <a:schemeClr val="bg1"/>
                          </a:solidFill>
                          <a:effectLst/>
                        </a:rPr>
                        <a:t>2. STUDYING THE LAKE ENVIRONMENT </a:t>
                      </a:r>
                      <a:endParaRPr lang="fr-FR" sz="1000" b="1" dirty="0" smtClean="0">
                        <a:solidFill>
                          <a:schemeClr val="bg1"/>
                        </a:solidFill>
                        <a:effectLst/>
                        <a:latin typeface="Candara"/>
                        <a:ea typeface="MS Mincho"/>
                        <a:cs typeface="Times New Roman"/>
                      </a:endParaRPr>
                    </a:p>
                    <a:p>
                      <a:pPr marL="71755" algn="just">
                        <a:lnSpc>
                          <a:spcPct val="115000"/>
                        </a:lnSpc>
                        <a:spcAft>
                          <a:spcPts val="0"/>
                        </a:spcAft>
                      </a:pPr>
                      <a:endParaRPr lang="fr-FR" sz="1000" b="1" dirty="0">
                        <a:solidFill>
                          <a:schemeClr val="bg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r>
              <a:tr h="947503">
                <a:tc>
                  <a:txBody>
                    <a:bodyPr/>
                    <a:lstStyle/>
                    <a:p>
                      <a:pPr algn="ctr">
                        <a:lnSpc>
                          <a:spcPct val="115000"/>
                        </a:lnSpc>
                        <a:spcAft>
                          <a:spcPts val="0"/>
                        </a:spcAft>
                      </a:pPr>
                      <a:r>
                        <a:rPr lang="en-GB" sz="700" b="1" dirty="0">
                          <a:effectLst/>
                        </a:rPr>
                        <a:t>UNDERSTANDING THE OCEANS</a:t>
                      </a:r>
                      <a:endParaRPr lang="fr-FR" sz="800" b="1" dirty="0">
                        <a:effectLst/>
                        <a:latin typeface="Candara"/>
                        <a:ea typeface="MS Mincho"/>
                        <a:cs typeface="Times New Roman"/>
                      </a:endParaRPr>
                    </a:p>
                  </a:txBody>
                  <a:tcPr marL="26726" marR="26726" marT="12621" marB="12621"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GB" sz="1000" b="1" dirty="0">
                          <a:solidFill>
                            <a:schemeClr val="bg1"/>
                          </a:solidFill>
                          <a:effectLst/>
                        </a:rPr>
                        <a:t> </a:t>
                      </a:r>
                      <a:endParaRPr lang="fr-FR" sz="1000" b="1" dirty="0">
                        <a:solidFill>
                          <a:schemeClr val="bg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99"/>
                    </a:solidFill>
                  </a:tcPr>
                </a:tc>
                <a:tc>
                  <a:txBody>
                    <a:bodyPr/>
                    <a:lstStyle/>
                    <a:p>
                      <a:pPr marL="71755" algn="just">
                        <a:lnSpc>
                          <a:spcPct val="115000"/>
                        </a:lnSpc>
                        <a:spcAft>
                          <a:spcPts val="0"/>
                        </a:spcAft>
                      </a:pPr>
                      <a:r>
                        <a:rPr lang="en-GB" sz="1000" b="1" dirty="0">
                          <a:solidFill>
                            <a:schemeClr val="bg1"/>
                          </a:solidFill>
                          <a:effectLst/>
                        </a:rPr>
                        <a:t>1. CORAL CHRONOLOGY  </a:t>
                      </a:r>
                      <a:endParaRPr lang="fr-FR" sz="1000" b="1" dirty="0">
                        <a:solidFill>
                          <a:schemeClr val="bg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71755" algn="just">
                        <a:lnSpc>
                          <a:spcPct val="115000"/>
                        </a:lnSpc>
                        <a:spcAft>
                          <a:spcPts val="0"/>
                        </a:spcAft>
                      </a:pPr>
                      <a:r>
                        <a:rPr lang="fr-FR" sz="1000" b="1" dirty="0">
                          <a:solidFill>
                            <a:schemeClr val="bg1"/>
                          </a:solidFill>
                          <a:effectLst/>
                        </a:rPr>
                        <a:t>1. CONTINUOUS OCEANOGRAPHIC DATA  </a:t>
                      </a:r>
                    </a:p>
                    <a:p>
                      <a:pPr marL="71755" algn="just">
                        <a:lnSpc>
                          <a:spcPct val="115000"/>
                        </a:lnSpc>
                        <a:spcAft>
                          <a:spcPts val="0"/>
                        </a:spcAft>
                      </a:pPr>
                      <a:r>
                        <a:rPr lang="fr-FR" sz="1000" b="1" dirty="0">
                          <a:solidFill>
                            <a:schemeClr val="bg1"/>
                          </a:solidFill>
                          <a:effectLst/>
                        </a:rPr>
                        <a:t>2. SEDIMENT TRANSPORT  </a:t>
                      </a:r>
                    </a:p>
                    <a:p>
                      <a:pPr marL="71755" algn="just">
                        <a:lnSpc>
                          <a:spcPct val="115000"/>
                        </a:lnSpc>
                        <a:spcAft>
                          <a:spcPts val="0"/>
                        </a:spcAft>
                      </a:pPr>
                      <a:r>
                        <a:rPr lang="en-GB" sz="1000" b="1" dirty="0">
                          <a:solidFill>
                            <a:schemeClr val="bg1"/>
                          </a:solidFill>
                          <a:effectLst/>
                        </a:rPr>
                        <a:t>3. OXYGEN DYNAMICS  </a:t>
                      </a:r>
                      <a:endParaRPr lang="fr-FR" sz="1000" b="1" dirty="0">
                        <a:solidFill>
                          <a:schemeClr val="bg1"/>
                        </a:solidFill>
                        <a:effectLst/>
                      </a:endParaRPr>
                    </a:p>
                    <a:p>
                      <a:pPr marL="71755" algn="just">
                        <a:lnSpc>
                          <a:spcPct val="115000"/>
                        </a:lnSpc>
                        <a:spcAft>
                          <a:spcPts val="0"/>
                        </a:spcAft>
                      </a:pPr>
                      <a:r>
                        <a:rPr lang="en-GB" sz="1000" b="1" dirty="0">
                          <a:solidFill>
                            <a:schemeClr val="bg1"/>
                          </a:solidFill>
                          <a:effectLst/>
                        </a:rPr>
                        <a:t>4. RADIOACTIVITY  </a:t>
                      </a:r>
                      <a:endParaRPr lang="fr-FR" sz="1000" b="1" dirty="0">
                        <a:solidFill>
                          <a:schemeClr val="bg1"/>
                        </a:solidFill>
                        <a:effectLst/>
                      </a:endParaRPr>
                    </a:p>
                    <a:p>
                      <a:pPr marL="71755" algn="just">
                        <a:lnSpc>
                          <a:spcPct val="115000"/>
                        </a:lnSpc>
                        <a:spcAft>
                          <a:spcPts val="0"/>
                        </a:spcAft>
                      </a:pPr>
                      <a:r>
                        <a:rPr lang="en-GB" sz="1000" b="1" dirty="0">
                          <a:solidFill>
                            <a:schemeClr val="bg1"/>
                          </a:solidFill>
                          <a:effectLst/>
                        </a:rPr>
                        <a:t>5. INTERNAL WAVES </a:t>
                      </a:r>
                      <a:endParaRPr lang="fr-FR" sz="1000" b="1" dirty="0">
                        <a:solidFill>
                          <a:schemeClr val="bg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r>
              <a:tr h="1131943">
                <a:tc>
                  <a:txBody>
                    <a:bodyPr/>
                    <a:lstStyle/>
                    <a:p>
                      <a:pPr algn="ctr">
                        <a:lnSpc>
                          <a:spcPct val="115000"/>
                        </a:lnSpc>
                        <a:spcAft>
                          <a:spcPts val="0"/>
                        </a:spcAft>
                      </a:pPr>
                      <a:r>
                        <a:rPr lang="en-GB" sz="700" b="1" dirty="0">
                          <a:effectLst/>
                        </a:rPr>
                        <a:t>UNDERSTANDING BIODIVERSITY</a:t>
                      </a:r>
                      <a:endParaRPr lang="fr-FR" sz="800" b="1" dirty="0">
                        <a:effectLst/>
                        <a:latin typeface="Candara"/>
                        <a:ea typeface="MS Mincho"/>
                        <a:cs typeface="Times New Roman"/>
                      </a:endParaRPr>
                    </a:p>
                  </a:txBody>
                  <a:tcPr marL="26726" marR="26726" marT="12621" marB="12621"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15000"/>
                        </a:lnSpc>
                        <a:spcAft>
                          <a:spcPts val="0"/>
                        </a:spcAft>
                      </a:pPr>
                      <a:r>
                        <a:rPr lang="en-GB" sz="1000" b="1" dirty="0">
                          <a:solidFill>
                            <a:schemeClr val="bg1"/>
                          </a:solidFill>
                          <a:effectLst/>
                        </a:rPr>
                        <a:t> </a:t>
                      </a:r>
                      <a:endParaRPr lang="fr-FR" sz="1000" b="1" dirty="0">
                        <a:solidFill>
                          <a:schemeClr val="bg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CC99"/>
                    </a:solidFill>
                  </a:tcPr>
                </a:tc>
                <a:tc>
                  <a:txBody>
                    <a:bodyPr/>
                    <a:lstStyle/>
                    <a:p>
                      <a:pPr marL="71755" algn="just">
                        <a:lnSpc>
                          <a:spcPct val="115000"/>
                        </a:lnSpc>
                        <a:spcAft>
                          <a:spcPts val="0"/>
                        </a:spcAft>
                      </a:pPr>
                      <a:r>
                        <a:rPr lang="en-GB" sz="1000" b="1" dirty="0">
                          <a:solidFill>
                            <a:schemeClr val="bg1"/>
                          </a:solidFill>
                          <a:effectLst/>
                        </a:rPr>
                        <a:t>1. IMPACT OF RADIATION  	 </a:t>
                      </a:r>
                      <a:endParaRPr lang="fr-FR" sz="1000" b="1" dirty="0">
                        <a:solidFill>
                          <a:schemeClr val="bg1"/>
                        </a:solidFill>
                        <a:effectLst/>
                      </a:endParaRPr>
                    </a:p>
                    <a:p>
                      <a:pPr marL="71755" algn="just">
                        <a:lnSpc>
                          <a:spcPct val="115000"/>
                        </a:lnSpc>
                        <a:spcAft>
                          <a:spcPts val="0"/>
                        </a:spcAft>
                      </a:pPr>
                      <a:r>
                        <a:rPr lang="en-GB" sz="1000" b="1" dirty="0">
                          <a:solidFill>
                            <a:schemeClr val="bg1"/>
                          </a:solidFill>
                          <a:effectLst/>
                        </a:rPr>
                        <a:t>2. EXTREMOPHILES  	</a:t>
                      </a:r>
                      <a:endParaRPr lang="fr-FR" sz="1000" b="1" dirty="0">
                        <a:solidFill>
                          <a:schemeClr val="bg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66"/>
                    </a:solidFill>
                  </a:tcPr>
                </a:tc>
                <a:tc>
                  <a:txBody>
                    <a:bodyPr/>
                    <a:lstStyle/>
                    <a:p>
                      <a:pPr marL="71755" algn="just">
                        <a:lnSpc>
                          <a:spcPct val="115000"/>
                        </a:lnSpc>
                        <a:spcAft>
                          <a:spcPts val="0"/>
                        </a:spcAft>
                      </a:pPr>
                      <a:r>
                        <a:rPr lang="en-GB" sz="1000" b="1" dirty="0">
                          <a:solidFill>
                            <a:schemeClr val="bg1"/>
                          </a:solidFill>
                          <a:effectLst/>
                        </a:rPr>
                        <a:t>1. UNDERWATER SOUND MONITORING  </a:t>
                      </a:r>
                      <a:endParaRPr lang="fr-FR" sz="1000" b="1" dirty="0">
                        <a:solidFill>
                          <a:schemeClr val="bg1"/>
                        </a:solidFill>
                        <a:effectLst/>
                      </a:endParaRPr>
                    </a:p>
                    <a:p>
                      <a:pPr marL="71755" algn="just">
                        <a:lnSpc>
                          <a:spcPct val="115000"/>
                        </a:lnSpc>
                        <a:spcAft>
                          <a:spcPts val="0"/>
                        </a:spcAft>
                      </a:pPr>
                      <a:r>
                        <a:rPr lang="en-GB" sz="1000" b="1" dirty="0">
                          <a:solidFill>
                            <a:schemeClr val="bg1"/>
                          </a:solidFill>
                          <a:effectLst/>
                        </a:rPr>
                        <a:t>2. DEEP SEA BIOLUMINESCENCE   </a:t>
                      </a:r>
                      <a:endParaRPr lang="fr-FR" sz="1000" b="1" dirty="0">
                        <a:solidFill>
                          <a:schemeClr val="bg1"/>
                        </a:solidFill>
                        <a:effectLst/>
                      </a:endParaRPr>
                    </a:p>
                    <a:p>
                      <a:pPr marL="71755" algn="just">
                        <a:lnSpc>
                          <a:spcPct val="115000"/>
                        </a:lnSpc>
                        <a:spcAft>
                          <a:spcPts val="0"/>
                        </a:spcAft>
                      </a:pPr>
                      <a:r>
                        <a:rPr lang="en-GB" sz="1000" b="1" dirty="0">
                          <a:solidFill>
                            <a:schemeClr val="bg1"/>
                          </a:solidFill>
                          <a:effectLst/>
                        </a:rPr>
                        <a:t>3. BIODIVERSITY UNDER ICE  </a:t>
                      </a:r>
                      <a:endParaRPr lang="fr-FR" sz="1000" b="1" dirty="0">
                        <a:solidFill>
                          <a:schemeClr val="bg1"/>
                        </a:solidFill>
                        <a:effectLst/>
                      </a:endParaRPr>
                    </a:p>
                    <a:p>
                      <a:pPr marL="71755" algn="just">
                        <a:lnSpc>
                          <a:spcPct val="115000"/>
                        </a:lnSpc>
                        <a:spcAft>
                          <a:spcPts val="0"/>
                        </a:spcAft>
                      </a:pPr>
                      <a:r>
                        <a:rPr lang="en-GB" sz="1000" b="1" dirty="0">
                          <a:solidFill>
                            <a:schemeClr val="bg1"/>
                          </a:solidFill>
                          <a:effectLst/>
                        </a:rPr>
                        <a:t>4. BIODEGRADATION  </a:t>
                      </a:r>
                      <a:endParaRPr lang="fr-FR" sz="1000" b="1" dirty="0">
                        <a:solidFill>
                          <a:schemeClr val="bg1"/>
                        </a:solidFill>
                        <a:effectLst/>
                      </a:endParaRPr>
                    </a:p>
                    <a:p>
                      <a:pPr marL="71755" algn="just">
                        <a:lnSpc>
                          <a:spcPct val="115000"/>
                        </a:lnSpc>
                        <a:spcAft>
                          <a:spcPts val="0"/>
                        </a:spcAft>
                      </a:pPr>
                      <a:r>
                        <a:rPr lang="en-GB" sz="1000" b="1" dirty="0">
                          <a:solidFill>
                            <a:schemeClr val="bg1"/>
                          </a:solidFill>
                          <a:effectLst/>
                        </a:rPr>
                        <a:t>5. MICROBIOLOGY  </a:t>
                      </a:r>
                      <a:endParaRPr lang="fr-FR" sz="1000" b="1" dirty="0">
                        <a:solidFill>
                          <a:schemeClr val="bg1"/>
                        </a:solidFill>
                        <a:effectLst/>
                      </a:endParaRPr>
                    </a:p>
                    <a:p>
                      <a:pPr marL="71755" algn="just">
                        <a:lnSpc>
                          <a:spcPct val="115000"/>
                        </a:lnSpc>
                        <a:spcAft>
                          <a:spcPts val="0"/>
                        </a:spcAft>
                      </a:pPr>
                      <a:r>
                        <a:rPr lang="en-GB" sz="1000" b="1" dirty="0">
                          <a:solidFill>
                            <a:schemeClr val="bg1"/>
                          </a:solidFill>
                          <a:effectLst/>
                        </a:rPr>
                        <a:t>6. BIOFOULING  </a:t>
                      </a:r>
                      <a:endParaRPr lang="fr-FR" sz="1000" b="1" dirty="0">
                        <a:solidFill>
                          <a:schemeClr val="bg1"/>
                        </a:solidFill>
                        <a:effectLst/>
                        <a:latin typeface="Candara"/>
                        <a:ea typeface="MS Mincho"/>
                        <a:cs typeface="Times New Roman"/>
                      </a:endParaRPr>
                    </a:p>
                  </a:txBody>
                  <a:tcPr marL="26726" marR="26726" marT="12621" marB="126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366FF"/>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5" name="Espace réservé du numéro de diapositive 4"/>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90D955-C3FA-F543-8769-3868A744E072}" type="slidenum">
              <a:rPr lang="fr-FR" sz="1200">
                <a:latin typeface="Arial Black" charset="0"/>
              </a:rPr>
              <a:pPr eaLnBrk="1" hangingPunct="1"/>
              <a:t>6</a:t>
            </a:fld>
            <a:endParaRPr lang="fr-FR" sz="1200">
              <a:latin typeface="Arial Black" charset="0"/>
            </a:endParaRPr>
          </a:p>
        </p:txBody>
      </p:sp>
      <p:sp>
        <p:nvSpPr>
          <p:cNvPr id="23556" name="Rectangle 13"/>
          <p:cNvSpPr>
            <a:spLocks noGrp="1" noChangeArrowheads="1"/>
          </p:cNvSpPr>
          <p:nvPr>
            <p:ph type="title"/>
          </p:nvPr>
        </p:nvSpPr>
        <p:spPr>
          <a:xfrm>
            <a:off x="611560" y="188640"/>
            <a:ext cx="8243887" cy="868362"/>
          </a:xfrm>
        </p:spPr>
        <p:txBody>
          <a:bodyPr/>
          <a:lstStyle/>
          <a:p>
            <a:pPr eaLnBrk="1" hangingPunct="1"/>
            <a:r>
              <a:rPr lang="en-GB" sz="2600" dirty="0" err="1" smtClean="0">
                <a:solidFill>
                  <a:srgbClr val="FFFF00"/>
                </a:solidFill>
                <a:latin typeface="Cambria"/>
                <a:cs typeface="Cambria"/>
              </a:rPr>
              <a:t>Astroparticle</a:t>
            </a:r>
            <a:r>
              <a:rPr lang="en-GB" sz="2600" dirty="0" smtClean="0">
                <a:solidFill>
                  <a:srgbClr val="FFFF00"/>
                </a:solidFill>
                <a:latin typeface="Cambria"/>
                <a:cs typeface="Cambria"/>
              </a:rPr>
              <a:t> </a:t>
            </a:r>
            <a:r>
              <a:rPr lang="en-GB" sz="2600" dirty="0">
                <a:solidFill>
                  <a:srgbClr val="FFFF00"/>
                </a:solidFill>
                <a:latin typeface="Cambria"/>
                <a:cs typeface="Cambria"/>
              </a:rPr>
              <a:t>Physics Research Infrastructures…</a:t>
            </a:r>
            <a:endParaRPr lang="fr-FR" sz="2600" dirty="0">
              <a:solidFill>
                <a:srgbClr val="FFFF00"/>
              </a:solidFill>
              <a:latin typeface="Cambria"/>
              <a:cs typeface="Cambria"/>
            </a:endParaRPr>
          </a:p>
        </p:txBody>
      </p:sp>
      <p:pic>
        <p:nvPicPr>
          <p:cNvPr id="23557" name="Picture 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3644900"/>
            <a:ext cx="15668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5013325"/>
            <a:ext cx="155257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5013325"/>
            <a:ext cx="1439863"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3644900"/>
            <a:ext cx="14366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713" y="4292600"/>
            <a:ext cx="2017712"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388" y="4221163"/>
            <a:ext cx="1525587"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6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2924175"/>
            <a:ext cx="198278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闒粀闀粀"/>
          <p:cNvPicPr>
            <a:picLocks noChangeAspect="1" noChangeArrowheads="1"/>
          </p:cNvPicPr>
          <p:nvPr>
            <p:ph idx="1"/>
          </p:nvPr>
        </p:nvPicPr>
        <p:blipFill>
          <a:blip r:embed="rId10">
            <a:extLst>
              <a:ext uri="{28A0092B-C50C-407E-A947-70E740481C1C}">
                <a14:useLocalDpi xmlns:a14="http://schemas.microsoft.com/office/drawing/2010/main" val="0"/>
              </a:ext>
            </a:extLst>
          </a:blip>
          <a:srcRect/>
          <a:stretch>
            <a:fillRect/>
          </a:stretch>
        </p:blipFill>
        <p:spPr>
          <a:xfrm>
            <a:off x="4067175" y="1916113"/>
            <a:ext cx="2663825" cy="946150"/>
          </a:xfrm>
          <a:noFill/>
        </p:spPr>
      </p:pic>
      <p:sp>
        <p:nvSpPr>
          <p:cNvPr id="45071" name="Text Box 15"/>
          <p:cNvSpPr txBox="1">
            <a:spLocks noChangeArrowheads="1"/>
          </p:cNvSpPr>
          <p:nvPr/>
        </p:nvSpPr>
        <p:spPr bwMode="auto">
          <a:xfrm>
            <a:off x="1619250" y="1341438"/>
            <a:ext cx="4608513" cy="519112"/>
          </a:xfrm>
          <a:prstGeom prst="rect">
            <a:avLst/>
          </a:prstGeom>
          <a:noFill/>
          <a:ln>
            <a:noFill/>
          </a:ln>
          <a:effectLst/>
          <a:extLst/>
        </p:spPr>
        <p:txBody>
          <a:bodyPr>
            <a:spAutoFit/>
          </a:bodyPr>
          <a:lstStyle/>
          <a:p>
            <a:pPr>
              <a:spcBef>
                <a:spcPct val="50000"/>
              </a:spcBef>
              <a:defRPr/>
            </a:pPr>
            <a:r>
              <a:rPr lang="fr-FR" sz="2800" b="1" dirty="0">
                <a:solidFill>
                  <a:schemeClr val="bg2">
                    <a:lumMod val="75000"/>
                  </a:schemeClr>
                </a:solidFill>
                <a:latin typeface="Candara" pitchFamily="34" charset="0"/>
                <a:ea typeface="+mn-ea"/>
                <a:cs typeface="+mn-cs"/>
              </a:rPr>
              <a:t>ABOVE GROUND</a:t>
            </a:r>
          </a:p>
        </p:txBody>
      </p:sp>
      <p:sp>
        <p:nvSpPr>
          <p:cNvPr id="45072" name="Text Box 16"/>
          <p:cNvSpPr txBox="1">
            <a:spLocks noChangeArrowheads="1"/>
          </p:cNvSpPr>
          <p:nvPr/>
        </p:nvSpPr>
        <p:spPr bwMode="auto">
          <a:xfrm>
            <a:off x="0" y="3644900"/>
            <a:ext cx="2627313" cy="519113"/>
          </a:xfrm>
          <a:prstGeom prst="rect">
            <a:avLst/>
          </a:prstGeom>
          <a:noFill/>
          <a:ln>
            <a:noFill/>
          </a:ln>
          <a:effectLst/>
          <a:extLst/>
        </p:spPr>
        <p:txBody>
          <a:bodyPr>
            <a:spAutoFit/>
          </a:bodyPr>
          <a:lstStyle/>
          <a:p>
            <a:pPr>
              <a:spcBef>
                <a:spcPct val="50000"/>
              </a:spcBef>
              <a:defRPr/>
            </a:pPr>
            <a:r>
              <a:rPr lang="fr-FR" sz="2800" b="1" dirty="0">
                <a:solidFill>
                  <a:schemeClr val="bg2">
                    <a:lumMod val="75000"/>
                  </a:schemeClr>
                </a:solidFill>
                <a:latin typeface="Candara" pitchFamily="34" charset="0"/>
                <a:ea typeface="+mn-ea"/>
                <a:cs typeface="+mn-cs"/>
              </a:rPr>
              <a:t>UNDERWATER</a:t>
            </a:r>
          </a:p>
        </p:txBody>
      </p:sp>
      <p:sp>
        <p:nvSpPr>
          <p:cNvPr id="45073" name="Text Box 17"/>
          <p:cNvSpPr txBox="1">
            <a:spLocks noChangeArrowheads="1"/>
          </p:cNvSpPr>
          <p:nvPr/>
        </p:nvSpPr>
        <p:spPr bwMode="auto">
          <a:xfrm>
            <a:off x="1763713" y="6021388"/>
            <a:ext cx="1871662" cy="519112"/>
          </a:xfrm>
          <a:prstGeom prst="rect">
            <a:avLst/>
          </a:prstGeom>
          <a:noFill/>
          <a:ln>
            <a:noFill/>
          </a:ln>
          <a:effectLst/>
          <a:extLst/>
        </p:spPr>
        <p:txBody>
          <a:bodyPr>
            <a:spAutoFit/>
          </a:bodyPr>
          <a:lstStyle/>
          <a:p>
            <a:pPr>
              <a:spcBef>
                <a:spcPct val="50000"/>
              </a:spcBef>
              <a:defRPr/>
            </a:pPr>
            <a:r>
              <a:rPr lang="fr-FR" sz="2800" b="1" dirty="0">
                <a:solidFill>
                  <a:schemeClr val="bg2">
                    <a:lumMod val="75000"/>
                  </a:schemeClr>
                </a:solidFill>
                <a:latin typeface="Candara" pitchFamily="34" charset="0"/>
                <a:ea typeface="+mn-ea"/>
                <a:cs typeface="+mn-cs"/>
              </a:rPr>
              <a:t>UNDER-ICE</a:t>
            </a:r>
          </a:p>
        </p:txBody>
      </p:sp>
      <p:sp>
        <p:nvSpPr>
          <p:cNvPr id="45074" name="Text Box 18"/>
          <p:cNvSpPr txBox="1">
            <a:spLocks noChangeArrowheads="1"/>
          </p:cNvSpPr>
          <p:nvPr/>
        </p:nvSpPr>
        <p:spPr bwMode="auto">
          <a:xfrm>
            <a:off x="5508625" y="3141663"/>
            <a:ext cx="3095625" cy="519112"/>
          </a:xfrm>
          <a:prstGeom prst="rect">
            <a:avLst/>
          </a:prstGeom>
          <a:noFill/>
          <a:ln>
            <a:noFill/>
          </a:ln>
          <a:effectLst/>
          <a:extLst/>
        </p:spPr>
        <p:txBody>
          <a:bodyPr>
            <a:spAutoFit/>
          </a:bodyPr>
          <a:lstStyle/>
          <a:p>
            <a:pPr algn="ctr">
              <a:spcBef>
                <a:spcPct val="50000"/>
              </a:spcBef>
              <a:defRPr/>
            </a:pPr>
            <a:r>
              <a:rPr lang="fr-FR" sz="2800" b="1" dirty="0">
                <a:solidFill>
                  <a:schemeClr val="bg2">
                    <a:lumMod val="75000"/>
                  </a:schemeClr>
                </a:solidFill>
                <a:latin typeface="Candara" pitchFamily="34" charset="0"/>
                <a:ea typeface="+mn-ea"/>
                <a:cs typeface="+mn-cs"/>
              </a:rPr>
              <a:t>UNDERGROUND</a:t>
            </a:r>
          </a:p>
        </p:txBody>
      </p:sp>
      <p:sp>
        <p:nvSpPr>
          <p:cNvPr id="23570" name="Text Box 19"/>
          <p:cNvSpPr txBox="1">
            <a:spLocks noChangeArrowheads="1"/>
          </p:cNvSpPr>
          <p:nvPr/>
        </p:nvSpPr>
        <p:spPr bwMode="auto">
          <a:xfrm>
            <a:off x="2123728" y="3140968"/>
            <a:ext cx="7489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dirty="0" smtClean="0">
                <a:solidFill>
                  <a:srgbClr val="FFFF00"/>
                </a:solidFill>
                <a:latin typeface="Candara" charset="0"/>
              </a:rPr>
              <a:t>VIRGO</a:t>
            </a:r>
            <a:endParaRPr lang="fr-FR" sz="1600" dirty="0">
              <a:solidFill>
                <a:srgbClr val="FFFF00"/>
              </a:solidFill>
              <a:latin typeface="Candara" charset="0"/>
            </a:endParaRPr>
          </a:p>
        </p:txBody>
      </p:sp>
      <p:sp>
        <p:nvSpPr>
          <p:cNvPr id="23571" name="Text Box 20"/>
          <p:cNvSpPr txBox="1">
            <a:spLocks noChangeArrowheads="1"/>
          </p:cNvSpPr>
          <p:nvPr/>
        </p:nvSpPr>
        <p:spPr bwMode="auto">
          <a:xfrm>
            <a:off x="5292725" y="2924175"/>
            <a:ext cx="5309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dirty="0">
                <a:solidFill>
                  <a:srgbClr val="FFFF00"/>
                </a:solidFill>
                <a:latin typeface="Candara" charset="0"/>
              </a:rPr>
              <a:t>CTA</a:t>
            </a:r>
            <a:endParaRPr lang="fr-FR" sz="1600" dirty="0">
              <a:solidFill>
                <a:srgbClr val="FFFF00"/>
              </a:solidFill>
              <a:latin typeface="Candara" charset="0"/>
            </a:endParaRPr>
          </a:p>
        </p:txBody>
      </p:sp>
      <p:sp>
        <p:nvSpPr>
          <p:cNvPr id="23572" name="Text Box 21"/>
          <p:cNvSpPr txBox="1">
            <a:spLocks noChangeArrowheads="1"/>
          </p:cNvSpPr>
          <p:nvPr/>
        </p:nvSpPr>
        <p:spPr bwMode="auto">
          <a:xfrm>
            <a:off x="3923928" y="4221088"/>
            <a:ext cx="12747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dirty="0">
                <a:solidFill>
                  <a:srgbClr val="FFFF00"/>
                </a:solidFill>
                <a:latin typeface="Candara" charset="0"/>
              </a:rPr>
              <a:t>Pierre </a:t>
            </a:r>
            <a:r>
              <a:rPr lang="en-GB" sz="1600" dirty="0" smtClean="0">
                <a:solidFill>
                  <a:srgbClr val="FFFF00"/>
                </a:solidFill>
                <a:latin typeface="Candara" charset="0"/>
              </a:rPr>
              <a:t>Auger</a:t>
            </a:r>
            <a:endParaRPr lang="fr-FR" sz="1600" dirty="0">
              <a:solidFill>
                <a:srgbClr val="FFFF00"/>
              </a:solidFill>
              <a:latin typeface="Candara" charset="0"/>
            </a:endParaRPr>
          </a:p>
        </p:txBody>
      </p:sp>
      <p:sp>
        <p:nvSpPr>
          <p:cNvPr id="23573" name="Text Box 22"/>
          <p:cNvSpPr txBox="1">
            <a:spLocks noChangeArrowheads="1"/>
          </p:cNvSpPr>
          <p:nvPr/>
        </p:nvSpPr>
        <p:spPr bwMode="auto">
          <a:xfrm>
            <a:off x="468313" y="6237288"/>
            <a:ext cx="920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dirty="0">
                <a:solidFill>
                  <a:srgbClr val="FFFF00"/>
                </a:solidFill>
                <a:latin typeface="Candara" charset="0"/>
              </a:rPr>
              <a:t>KM3NeT</a:t>
            </a:r>
            <a:endParaRPr lang="fr-FR" sz="1600" dirty="0">
              <a:solidFill>
                <a:srgbClr val="FFFF00"/>
              </a:solidFill>
              <a:latin typeface="Candara" charset="0"/>
            </a:endParaRPr>
          </a:p>
        </p:txBody>
      </p:sp>
      <p:sp>
        <p:nvSpPr>
          <p:cNvPr id="23574" name="Text Box 23"/>
          <p:cNvSpPr txBox="1">
            <a:spLocks noChangeArrowheads="1"/>
          </p:cNvSpPr>
          <p:nvPr/>
        </p:nvSpPr>
        <p:spPr bwMode="auto">
          <a:xfrm>
            <a:off x="3635896" y="6165304"/>
            <a:ext cx="12959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dirty="0" err="1">
                <a:solidFill>
                  <a:srgbClr val="FFFF00"/>
                </a:solidFill>
                <a:latin typeface="Candara" charset="0"/>
              </a:rPr>
              <a:t>IceCube</a:t>
            </a:r>
            <a:endParaRPr lang="fr-FR" sz="1600" dirty="0">
              <a:solidFill>
                <a:srgbClr val="FFFF00"/>
              </a:solidFill>
              <a:latin typeface="Candara" charset="0"/>
            </a:endParaRPr>
          </a:p>
        </p:txBody>
      </p:sp>
      <p:sp>
        <p:nvSpPr>
          <p:cNvPr id="23575" name="Text Box 24"/>
          <p:cNvSpPr txBox="1">
            <a:spLocks noChangeArrowheads="1"/>
          </p:cNvSpPr>
          <p:nvPr/>
        </p:nvSpPr>
        <p:spPr bwMode="auto">
          <a:xfrm>
            <a:off x="5724525" y="4724400"/>
            <a:ext cx="1123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dirty="0">
                <a:solidFill>
                  <a:srgbClr val="FFFF00"/>
                </a:solidFill>
                <a:latin typeface="Candara" charset="0"/>
              </a:rPr>
              <a:t>Gran </a:t>
            </a:r>
            <a:r>
              <a:rPr lang="en-GB" sz="1600" dirty="0" err="1">
                <a:solidFill>
                  <a:srgbClr val="FFFF00"/>
                </a:solidFill>
                <a:latin typeface="Candara" charset="0"/>
              </a:rPr>
              <a:t>Sasso</a:t>
            </a:r>
            <a:endParaRPr lang="fr-FR" sz="1600" dirty="0">
              <a:solidFill>
                <a:srgbClr val="FFFF00"/>
              </a:solidFill>
              <a:latin typeface="Candara" charset="0"/>
            </a:endParaRPr>
          </a:p>
        </p:txBody>
      </p:sp>
      <p:sp>
        <p:nvSpPr>
          <p:cNvPr id="23576" name="Text Box 25"/>
          <p:cNvSpPr txBox="1">
            <a:spLocks noChangeArrowheads="1"/>
          </p:cNvSpPr>
          <p:nvPr/>
        </p:nvSpPr>
        <p:spPr bwMode="auto">
          <a:xfrm>
            <a:off x="5940425" y="6092825"/>
            <a:ext cx="7810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solidFill>
                  <a:srgbClr val="FFFF00"/>
                </a:solidFill>
                <a:latin typeface="Candara" charset="0"/>
              </a:rPr>
              <a:t>Boulby</a:t>
            </a:r>
            <a:endParaRPr lang="fr-FR" sz="1600">
              <a:solidFill>
                <a:srgbClr val="FFFF00"/>
              </a:solidFill>
              <a:latin typeface="Candara" charset="0"/>
            </a:endParaRPr>
          </a:p>
        </p:txBody>
      </p:sp>
      <p:sp>
        <p:nvSpPr>
          <p:cNvPr id="23577" name="Text Box 26"/>
          <p:cNvSpPr txBox="1">
            <a:spLocks noChangeArrowheads="1"/>
          </p:cNvSpPr>
          <p:nvPr/>
        </p:nvSpPr>
        <p:spPr bwMode="auto">
          <a:xfrm>
            <a:off x="7380288" y="4724400"/>
            <a:ext cx="896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solidFill>
                  <a:srgbClr val="FFFF00"/>
                </a:solidFill>
                <a:latin typeface="Candara" charset="0"/>
              </a:rPr>
              <a:t>Modane</a:t>
            </a:r>
            <a:endParaRPr lang="fr-FR" sz="1600">
              <a:solidFill>
                <a:srgbClr val="FFFF00"/>
              </a:solidFill>
              <a:latin typeface="Candara" charset="0"/>
            </a:endParaRPr>
          </a:p>
        </p:txBody>
      </p:sp>
      <p:sp>
        <p:nvSpPr>
          <p:cNvPr id="23578" name="Text Box 27"/>
          <p:cNvSpPr txBox="1">
            <a:spLocks noChangeArrowheads="1"/>
          </p:cNvSpPr>
          <p:nvPr/>
        </p:nvSpPr>
        <p:spPr bwMode="auto">
          <a:xfrm>
            <a:off x="7308850" y="6092825"/>
            <a:ext cx="9559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a:solidFill>
                  <a:srgbClr val="FFFF00"/>
                </a:solidFill>
                <a:latin typeface="Candara" charset="0"/>
              </a:rPr>
              <a:t>Canfranc</a:t>
            </a:r>
            <a:endParaRPr lang="fr-FR" sz="1600">
              <a:solidFill>
                <a:srgbClr val="FFFF00"/>
              </a:solidFill>
              <a:latin typeface="Candara" charset="0"/>
            </a:endParaRPr>
          </a:p>
        </p:txBody>
      </p:sp>
      <p:pic>
        <p:nvPicPr>
          <p:cNvPr id="27"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1640" y="1844824"/>
            <a:ext cx="2664296" cy="1195603"/>
          </a:xfrm>
          <a:prstGeom prst="rect">
            <a:avLst/>
          </a:prstGeom>
        </p:spPr>
      </p:pic>
      <p:sp>
        <p:nvSpPr>
          <p:cNvPr id="2" name="ZoneTexte 1"/>
          <p:cNvSpPr txBox="1"/>
          <p:nvPr/>
        </p:nvSpPr>
        <p:spPr>
          <a:xfrm>
            <a:off x="7019776" y="1124744"/>
            <a:ext cx="2088232" cy="1631216"/>
          </a:xfrm>
          <a:prstGeom prst="rect">
            <a:avLst/>
          </a:prstGeom>
          <a:noFill/>
        </p:spPr>
        <p:txBody>
          <a:bodyPr wrap="square" rtlCol="0">
            <a:spAutoFit/>
          </a:bodyPr>
          <a:lstStyle/>
          <a:p>
            <a:r>
              <a:rPr lang="fr-FR" sz="2000" dirty="0" err="1" smtClean="0">
                <a:latin typeface="Cambria"/>
                <a:cs typeface="Cambria"/>
              </a:rPr>
              <a:t>Relationships</a:t>
            </a:r>
            <a:r>
              <a:rPr lang="fr-FR" sz="2000" dirty="0" smtClean="0">
                <a:latin typeface="Cambria"/>
                <a:cs typeface="Cambria"/>
              </a:rPr>
              <a:t> to </a:t>
            </a:r>
          </a:p>
          <a:p>
            <a:pPr marL="342900" indent="-342900">
              <a:buFont typeface="Arial"/>
              <a:buChar char="•"/>
            </a:pPr>
            <a:r>
              <a:rPr lang="fr-FR" sz="2000" dirty="0" smtClean="0">
                <a:latin typeface="Cambria"/>
                <a:cs typeface="Cambria"/>
              </a:rPr>
              <a:t>EMSO</a:t>
            </a:r>
          </a:p>
          <a:p>
            <a:pPr marL="342900" indent="-342900">
              <a:buFont typeface="Arial"/>
              <a:buChar char="•"/>
            </a:pPr>
            <a:r>
              <a:rPr lang="fr-FR" sz="2000" dirty="0" smtClean="0">
                <a:latin typeface="Cambria"/>
                <a:cs typeface="Cambria"/>
              </a:rPr>
              <a:t>EPOS</a:t>
            </a:r>
          </a:p>
          <a:p>
            <a:pPr marL="342900" indent="-342900">
              <a:buFont typeface="Arial"/>
              <a:buChar char="•"/>
            </a:pPr>
            <a:r>
              <a:rPr lang="fr-FR" sz="2000" dirty="0" smtClean="0">
                <a:latin typeface="Cambria"/>
                <a:cs typeface="Cambria"/>
              </a:rPr>
              <a:t>ARGO</a:t>
            </a:r>
          </a:p>
          <a:p>
            <a:pPr marL="342900" indent="-342900">
              <a:buFont typeface="Arial"/>
              <a:buChar char="•"/>
            </a:pPr>
            <a:r>
              <a:rPr lang="fr-FR" sz="2000" dirty="0" err="1" smtClean="0">
                <a:latin typeface="Cambria"/>
                <a:cs typeface="Cambria"/>
              </a:rPr>
              <a:t>LifeWatch</a:t>
            </a:r>
            <a:endParaRPr lang="fr-FR" sz="2000" dirty="0">
              <a:latin typeface="Cambria"/>
              <a:cs typeface="Cambria"/>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200151"/>
            <a:ext cx="8229600" cy="3394472"/>
          </a:xfrm>
        </p:spPr>
        <p:txBody>
          <a:bodyPr/>
          <a:lstStyle/>
          <a:p>
            <a:endParaRPr lang="en-US" dirty="0"/>
          </a:p>
        </p:txBody>
      </p:sp>
      <p:graphicFrame>
        <p:nvGraphicFramePr>
          <p:cNvPr id="5" name="Object 2"/>
          <p:cNvGraphicFramePr>
            <a:graphicFrameLocks noChangeAspect="1"/>
          </p:cNvGraphicFramePr>
          <p:nvPr>
            <p:extLst>
              <p:ext uri="{D42A27DB-BD31-4B8C-83A1-F6EECF244321}">
                <p14:modId xmlns:p14="http://schemas.microsoft.com/office/powerpoint/2010/main" val="2354120957"/>
              </p:ext>
            </p:extLst>
          </p:nvPr>
        </p:nvGraphicFramePr>
        <p:xfrm>
          <a:off x="0" y="836712"/>
          <a:ext cx="9077368" cy="5887680"/>
        </p:xfrm>
        <a:graphic>
          <a:graphicData uri="http://schemas.openxmlformats.org/presentationml/2006/ole">
            <mc:AlternateContent xmlns:mc="http://schemas.openxmlformats.org/markup-compatibility/2006">
              <mc:Choice xmlns:v="urn:schemas-microsoft-com:vml" Requires="v">
                <p:oleObj spid="_x0000_s100364" name="Photo Editor Photo" r:id="rId3" imgW="7621064" imgH="5087060" progId="">
                  <p:embed/>
                </p:oleObj>
              </mc:Choice>
              <mc:Fallback>
                <p:oleObj name="Photo Editor Photo" r:id="rId3" imgW="7621064" imgH="50870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2831"/>
                      <a:stretch>
                        <a:fillRect/>
                      </a:stretch>
                    </p:blipFill>
                    <p:spPr bwMode="auto">
                      <a:xfrm>
                        <a:off x="0" y="836712"/>
                        <a:ext cx="9077368" cy="5887680"/>
                      </a:xfrm>
                      <a:prstGeom prst="rect">
                        <a:avLst/>
                      </a:prstGeom>
                      <a:noFill/>
                      <a:ln>
                        <a:noFill/>
                      </a:ln>
                      <a:effectLst/>
                    </p:spPr>
                  </p:pic>
                </p:oleObj>
              </mc:Fallback>
            </mc:AlternateContent>
          </a:graphicData>
        </a:graphic>
      </p:graphicFrame>
      <p:pic>
        <p:nvPicPr>
          <p:cNvPr id="9" name="Picture 9" descr="Picture"/>
          <p:cNvPicPr>
            <a:picLocks noChangeAspect="1" noChangeArrowheads="1"/>
          </p:cNvPicPr>
          <p:nvPr/>
        </p:nvPicPr>
        <p:blipFill>
          <a:blip r:embed="rId5" cstate="print"/>
          <a:srcRect/>
          <a:stretch>
            <a:fillRect/>
          </a:stretch>
        </p:blipFill>
        <p:spPr bwMode="auto">
          <a:xfrm>
            <a:off x="251520" y="764704"/>
            <a:ext cx="1676400" cy="1727516"/>
          </a:xfrm>
          <a:prstGeom prst="rect">
            <a:avLst/>
          </a:prstGeom>
          <a:noFill/>
        </p:spPr>
      </p:pic>
      <p:pic>
        <p:nvPicPr>
          <p:cNvPr id="10" name="Picture 11" descr="Related image"/>
          <p:cNvPicPr>
            <a:picLocks noChangeAspect="1" noChangeArrowheads="1"/>
          </p:cNvPicPr>
          <p:nvPr/>
        </p:nvPicPr>
        <p:blipFill>
          <a:blip r:embed="rId6" cstate="print"/>
          <a:srcRect/>
          <a:stretch>
            <a:fillRect/>
          </a:stretch>
        </p:blipFill>
        <p:spPr bwMode="auto">
          <a:xfrm>
            <a:off x="4355976" y="764704"/>
            <a:ext cx="1905000" cy="1407358"/>
          </a:xfrm>
          <a:prstGeom prst="rect">
            <a:avLst/>
          </a:prstGeom>
          <a:noFill/>
        </p:spPr>
      </p:pic>
      <p:pic>
        <p:nvPicPr>
          <p:cNvPr id="11" name="Picture 1"/>
          <p:cNvPicPr>
            <a:picLocks noChangeAspect="1" noChangeArrowheads="1"/>
          </p:cNvPicPr>
          <p:nvPr/>
        </p:nvPicPr>
        <p:blipFill>
          <a:blip r:embed="rId7" cstate="print"/>
          <a:srcRect/>
          <a:stretch>
            <a:fillRect/>
          </a:stretch>
        </p:blipFill>
        <p:spPr bwMode="auto">
          <a:xfrm>
            <a:off x="467544" y="5013176"/>
            <a:ext cx="2209800" cy="1278907"/>
          </a:xfrm>
          <a:prstGeom prst="rect">
            <a:avLst/>
          </a:prstGeom>
          <a:noFill/>
          <a:ln w="9525">
            <a:noFill/>
            <a:miter lim="800000"/>
            <a:headEnd/>
            <a:tailEnd/>
          </a:ln>
          <a:effectLst/>
        </p:spPr>
      </p:pic>
      <p:pic>
        <p:nvPicPr>
          <p:cNvPr id="12" name="Picture 5"/>
          <p:cNvPicPr>
            <a:picLocks noChangeAspect="1" noChangeArrowheads="1"/>
          </p:cNvPicPr>
          <p:nvPr/>
        </p:nvPicPr>
        <p:blipFill>
          <a:blip r:embed="rId8" cstate="print"/>
          <a:srcRect/>
          <a:stretch>
            <a:fillRect/>
          </a:stretch>
        </p:blipFill>
        <p:spPr bwMode="auto">
          <a:xfrm>
            <a:off x="6804248" y="1052736"/>
            <a:ext cx="2057400" cy="1342564"/>
          </a:xfrm>
          <a:prstGeom prst="rect">
            <a:avLst/>
          </a:prstGeom>
          <a:noFill/>
          <a:ln w="9525">
            <a:noFill/>
            <a:miter lim="800000"/>
            <a:headEnd/>
            <a:tailEnd/>
          </a:ln>
        </p:spPr>
      </p:pic>
      <p:pic>
        <p:nvPicPr>
          <p:cNvPr id="13" name="Picture 15" descr="Image result for sea waves surfing"/>
          <p:cNvPicPr>
            <a:picLocks noChangeAspect="1" noChangeArrowheads="1"/>
          </p:cNvPicPr>
          <p:nvPr/>
        </p:nvPicPr>
        <p:blipFill>
          <a:blip r:embed="rId9" cstate="print"/>
          <a:srcRect/>
          <a:stretch>
            <a:fillRect/>
          </a:stretch>
        </p:blipFill>
        <p:spPr bwMode="auto">
          <a:xfrm>
            <a:off x="6732240" y="2924944"/>
            <a:ext cx="2145423" cy="1358900"/>
          </a:xfrm>
          <a:prstGeom prst="rect">
            <a:avLst/>
          </a:prstGeom>
          <a:noFill/>
        </p:spPr>
      </p:pic>
      <p:pic>
        <p:nvPicPr>
          <p:cNvPr id="14" name="Picture 17" descr="Image result for eolo wind"/>
          <p:cNvPicPr>
            <a:picLocks noChangeAspect="1" noChangeArrowheads="1"/>
          </p:cNvPicPr>
          <p:nvPr/>
        </p:nvPicPr>
        <p:blipFill>
          <a:blip r:embed="rId10" cstate="print"/>
          <a:srcRect/>
          <a:stretch>
            <a:fillRect/>
          </a:stretch>
        </p:blipFill>
        <p:spPr bwMode="auto">
          <a:xfrm>
            <a:off x="323528" y="2924944"/>
            <a:ext cx="2014087" cy="1511300"/>
          </a:xfrm>
          <a:prstGeom prst="rect">
            <a:avLst/>
          </a:prstGeom>
          <a:noFill/>
        </p:spPr>
      </p:pic>
      <p:pic>
        <p:nvPicPr>
          <p:cNvPr id="15" name="Picture 5" descr="Related image"/>
          <p:cNvPicPr>
            <a:picLocks noChangeAspect="1" noChangeArrowheads="1"/>
          </p:cNvPicPr>
          <p:nvPr/>
        </p:nvPicPr>
        <p:blipFill>
          <a:blip r:embed="rId11" cstate="print"/>
          <a:srcRect/>
          <a:stretch>
            <a:fillRect/>
          </a:stretch>
        </p:blipFill>
        <p:spPr bwMode="auto">
          <a:xfrm>
            <a:off x="2411760" y="620688"/>
            <a:ext cx="1219200" cy="1777783"/>
          </a:xfrm>
          <a:prstGeom prst="rect">
            <a:avLst/>
          </a:prstGeom>
          <a:noFill/>
        </p:spPr>
      </p:pic>
      <p:sp>
        <p:nvSpPr>
          <p:cNvPr id="16" name="TextBox 14"/>
          <p:cNvSpPr txBox="1"/>
          <p:nvPr/>
        </p:nvSpPr>
        <p:spPr>
          <a:xfrm>
            <a:off x="2699792" y="2564904"/>
            <a:ext cx="4416569" cy="2616091"/>
          </a:xfrm>
          <a:prstGeom prst="rect">
            <a:avLst/>
          </a:prstGeom>
          <a:solidFill>
            <a:srgbClr val="FFFFFF">
              <a:alpha val="52941"/>
            </a:srgbClr>
          </a:solidFill>
        </p:spPr>
        <p:txBody>
          <a:bodyPr wrap="none" lIns="91428" tIns="45715" rIns="91428" bIns="45715" rtlCol="0">
            <a:spAutoFit/>
          </a:bodyPr>
          <a:lstStyle/>
          <a:p>
            <a:pPr>
              <a:buFont typeface="Wingdings" pitchFamily="2" charset="2"/>
              <a:buChar char="q"/>
            </a:pPr>
            <a:r>
              <a:rPr lang="en-US" dirty="0" smtClean="0">
                <a:solidFill>
                  <a:srgbClr val="000000"/>
                </a:solidFill>
              </a:rPr>
              <a:t>Impact on </a:t>
            </a:r>
            <a:r>
              <a:rPr lang="en-US" dirty="0" smtClean="0">
                <a:solidFill>
                  <a:srgbClr val="000000"/>
                </a:solidFill>
              </a:rPr>
              <a:t>Virgo sensitivity </a:t>
            </a:r>
            <a:r>
              <a:rPr lang="en-US" dirty="0" smtClean="0">
                <a:solidFill>
                  <a:srgbClr val="000000"/>
                </a:solidFill>
              </a:rPr>
              <a:t>of:</a:t>
            </a:r>
            <a:endParaRPr lang="en-US" sz="2000" dirty="0" smtClean="0">
              <a:solidFill>
                <a:srgbClr val="000000"/>
              </a:solidFill>
            </a:endParaRPr>
          </a:p>
          <a:p>
            <a:pPr lvl="1">
              <a:buFont typeface="Wingdings" pitchFamily="2" charset="2"/>
              <a:buChar char="q"/>
            </a:pPr>
            <a:r>
              <a:rPr lang="en-US" sz="2000" dirty="0" smtClean="0">
                <a:solidFill>
                  <a:srgbClr val="000000"/>
                </a:solidFill>
              </a:rPr>
              <a:t>Wind, </a:t>
            </a:r>
          </a:p>
          <a:p>
            <a:pPr lvl="1">
              <a:buFont typeface="Wingdings" pitchFamily="2" charset="2"/>
              <a:buChar char="q"/>
            </a:pPr>
            <a:r>
              <a:rPr lang="en-US" sz="2000" dirty="0" smtClean="0">
                <a:solidFill>
                  <a:srgbClr val="000000"/>
                </a:solidFill>
              </a:rPr>
              <a:t>Earthquakes, </a:t>
            </a:r>
          </a:p>
          <a:p>
            <a:pPr lvl="1">
              <a:buFont typeface="Wingdings" pitchFamily="2" charset="2"/>
              <a:buChar char="q"/>
            </a:pPr>
            <a:r>
              <a:rPr lang="en-US" sz="2000" dirty="0" smtClean="0">
                <a:solidFill>
                  <a:srgbClr val="000000"/>
                </a:solidFill>
              </a:rPr>
              <a:t>Storms,</a:t>
            </a:r>
          </a:p>
          <a:p>
            <a:pPr lvl="1">
              <a:buFont typeface="Wingdings" pitchFamily="2" charset="2"/>
              <a:buChar char="q"/>
            </a:pPr>
            <a:r>
              <a:rPr lang="en-US" sz="2000" dirty="0" smtClean="0">
                <a:solidFill>
                  <a:srgbClr val="000000"/>
                </a:solidFill>
              </a:rPr>
              <a:t>Geomagnetic fields, </a:t>
            </a:r>
          </a:p>
          <a:p>
            <a:pPr lvl="1">
              <a:buFont typeface="Wingdings" pitchFamily="2" charset="2"/>
              <a:buChar char="q"/>
            </a:pPr>
            <a:r>
              <a:rPr lang="en-US" sz="2000" dirty="0" smtClean="0">
                <a:solidFill>
                  <a:srgbClr val="000000"/>
                </a:solidFill>
              </a:rPr>
              <a:t>Cosmic Rays,</a:t>
            </a:r>
          </a:p>
          <a:p>
            <a:pPr lvl="1">
              <a:buFont typeface="Wingdings" pitchFamily="2" charset="2"/>
              <a:buChar char="q"/>
            </a:pPr>
            <a:r>
              <a:rPr lang="en-US" sz="2000" dirty="0" smtClean="0">
                <a:solidFill>
                  <a:srgbClr val="000000"/>
                </a:solidFill>
              </a:rPr>
              <a:t>Soil and atmosphere </a:t>
            </a:r>
          </a:p>
          <a:p>
            <a:pPr lvl="1"/>
            <a:r>
              <a:rPr lang="en-US" sz="2000" dirty="0" smtClean="0">
                <a:solidFill>
                  <a:srgbClr val="000000"/>
                </a:solidFill>
              </a:rPr>
              <a:t>density fluctuations </a:t>
            </a:r>
          </a:p>
        </p:txBody>
      </p:sp>
      <p:sp>
        <p:nvSpPr>
          <p:cNvPr id="17" name="ZoneTexte 16"/>
          <p:cNvSpPr txBox="1"/>
          <p:nvPr/>
        </p:nvSpPr>
        <p:spPr>
          <a:xfrm>
            <a:off x="107504" y="116632"/>
            <a:ext cx="9289032" cy="707886"/>
          </a:xfrm>
          <a:prstGeom prst="rect">
            <a:avLst/>
          </a:prstGeom>
          <a:noFill/>
        </p:spPr>
        <p:txBody>
          <a:bodyPr wrap="square" rtlCol="0">
            <a:spAutoFit/>
          </a:bodyPr>
          <a:lstStyle/>
          <a:p>
            <a:pPr algn="ctr"/>
            <a:r>
              <a:rPr lang="fr-FR" sz="2000" dirty="0" err="1" smtClean="0">
                <a:solidFill>
                  <a:srgbClr val="FFFF00"/>
                </a:solidFill>
                <a:latin typeface="Cambria"/>
                <a:cs typeface="Cambria"/>
              </a:rPr>
              <a:t>ApP</a:t>
            </a:r>
            <a:r>
              <a:rPr lang="fr-FR" sz="2000" dirty="0" smtClean="0">
                <a:solidFill>
                  <a:srgbClr val="FFFF00"/>
                </a:solidFill>
                <a:latin typeface="Cambria"/>
                <a:cs typeface="Cambria"/>
              </a:rPr>
              <a:t> </a:t>
            </a:r>
            <a:r>
              <a:rPr lang="fr-FR" sz="2000" dirty="0" err="1" smtClean="0">
                <a:solidFill>
                  <a:srgbClr val="FFFF00"/>
                </a:solidFill>
                <a:latin typeface="Cambria"/>
                <a:cs typeface="Cambria"/>
              </a:rPr>
              <a:t>Observatories</a:t>
            </a:r>
            <a:r>
              <a:rPr lang="fr-FR" sz="2000" dirty="0" smtClean="0">
                <a:solidFill>
                  <a:srgbClr val="FFFF00"/>
                </a:solidFill>
                <a:latin typeface="Cambria"/>
                <a:cs typeface="Cambria"/>
              </a:rPr>
              <a:t>  sites of  </a:t>
            </a:r>
            <a:r>
              <a:rPr lang="fr-FR" sz="2000" dirty="0" err="1" smtClean="0">
                <a:solidFill>
                  <a:srgbClr val="FFFF00"/>
                </a:solidFill>
                <a:latin typeface="Cambria"/>
                <a:cs typeface="Cambria"/>
              </a:rPr>
              <a:t>rich</a:t>
            </a:r>
            <a:r>
              <a:rPr lang="fr-FR" sz="2000" dirty="0" smtClean="0">
                <a:solidFill>
                  <a:srgbClr val="FFFF00"/>
                </a:solidFill>
                <a:latin typeface="Cambria"/>
                <a:cs typeface="Cambria"/>
              </a:rPr>
              <a:t> </a:t>
            </a:r>
            <a:r>
              <a:rPr lang="fr-FR" sz="2000" dirty="0" err="1" smtClean="0">
                <a:solidFill>
                  <a:srgbClr val="FFFF00"/>
                </a:solidFill>
                <a:latin typeface="Cambria"/>
                <a:cs typeface="Cambria"/>
              </a:rPr>
              <a:t>interdisciplinary</a:t>
            </a:r>
            <a:r>
              <a:rPr lang="fr-FR" sz="2000" dirty="0" smtClean="0">
                <a:solidFill>
                  <a:srgbClr val="FFFF00"/>
                </a:solidFill>
                <a:latin typeface="Cambria"/>
                <a:cs typeface="Cambria"/>
              </a:rPr>
              <a:t> </a:t>
            </a:r>
            <a:r>
              <a:rPr lang="fr-FR" sz="2000" dirty="0" err="1" smtClean="0">
                <a:solidFill>
                  <a:srgbClr val="FFFF00"/>
                </a:solidFill>
                <a:latin typeface="Cambria"/>
                <a:cs typeface="Cambria"/>
              </a:rPr>
              <a:t>relationships</a:t>
            </a:r>
            <a:r>
              <a:rPr lang="fr-FR" sz="2000" dirty="0" smtClean="0">
                <a:solidFill>
                  <a:srgbClr val="FFFF00"/>
                </a:solidFill>
                <a:latin typeface="Cambria"/>
                <a:cs typeface="Cambria"/>
              </a:rPr>
              <a:t> </a:t>
            </a:r>
            <a:r>
              <a:rPr lang="fr-FR" sz="2000" dirty="0" err="1" smtClean="0">
                <a:solidFill>
                  <a:srgbClr val="FFFF00"/>
                </a:solidFill>
                <a:latin typeface="Cambria"/>
                <a:cs typeface="Cambria"/>
              </a:rPr>
              <a:t>with</a:t>
            </a:r>
            <a:r>
              <a:rPr lang="fr-FR" sz="2000" dirty="0" smtClean="0">
                <a:solidFill>
                  <a:srgbClr val="FFFF00"/>
                </a:solidFill>
                <a:latin typeface="Cambria"/>
                <a:cs typeface="Cambria"/>
              </a:rPr>
              <a:t>  </a:t>
            </a:r>
            <a:r>
              <a:rPr lang="fr-FR" sz="2000" dirty="0" err="1" smtClean="0">
                <a:solidFill>
                  <a:srgbClr val="FFFF00"/>
                </a:solidFill>
                <a:latin typeface="Cambria"/>
                <a:cs typeface="Cambria"/>
              </a:rPr>
              <a:t>Geoscience</a:t>
            </a:r>
            <a:endParaRPr lang="fr-FR" sz="2000" dirty="0" smtClean="0">
              <a:solidFill>
                <a:srgbClr val="FFFF00"/>
              </a:solidFill>
              <a:latin typeface="Cambria"/>
              <a:cs typeface="Cambria"/>
            </a:endParaRPr>
          </a:p>
          <a:p>
            <a:pPr algn="ctr"/>
            <a:r>
              <a:rPr lang="fr-FR" sz="2000" dirty="0" err="1" smtClean="0">
                <a:solidFill>
                  <a:srgbClr val="FFFF00"/>
                </a:solidFill>
                <a:latin typeface="Cambria"/>
                <a:cs typeface="Cambria"/>
              </a:rPr>
              <a:t>Extreme</a:t>
            </a:r>
            <a:r>
              <a:rPr lang="fr-FR" sz="2000" dirty="0" smtClean="0">
                <a:solidFill>
                  <a:srgbClr val="FFFF00"/>
                </a:solidFill>
                <a:latin typeface="Cambria"/>
                <a:cs typeface="Cambria"/>
              </a:rPr>
              <a:t> </a:t>
            </a:r>
            <a:r>
              <a:rPr lang="fr-FR" sz="2000" dirty="0" err="1" smtClean="0">
                <a:solidFill>
                  <a:srgbClr val="FFFF00"/>
                </a:solidFill>
                <a:latin typeface="Cambria"/>
                <a:cs typeface="Cambria"/>
              </a:rPr>
              <a:t>embedding</a:t>
            </a:r>
            <a:endParaRPr lang="fr-FR" sz="2000" dirty="0">
              <a:solidFill>
                <a:srgbClr val="FFFF00"/>
              </a:solidFill>
              <a:latin typeface="Cambria"/>
              <a:cs typeface="Cambria"/>
            </a:endParaRPr>
          </a:p>
        </p:txBody>
      </p:sp>
      <p:pic>
        <p:nvPicPr>
          <p:cNvPr id="18" name="Image 17" descr="Poster_v3.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80312" y="4221088"/>
            <a:ext cx="1476315" cy="2088232"/>
          </a:xfrm>
          <a:prstGeom prst="rect">
            <a:avLst/>
          </a:prstGeom>
        </p:spPr>
      </p:pic>
      <p:sp>
        <p:nvSpPr>
          <p:cNvPr id="19" name="ZoneTexte 18"/>
          <p:cNvSpPr txBox="1"/>
          <p:nvPr/>
        </p:nvSpPr>
        <p:spPr>
          <a:xfrm>
            <a:off x="107504" y="6381328"/>
            <a:ext cx="8640960" cy="369332"/>
          </a:xfrm>
          <a:prstGeom prst="rect">
            <a:avLst/>
          </a:prstGeom>
          <a:noFill/>
        </p:spPr>
        <p:txBody>
          <a:bodyPr wrap="square" rtlCol="0">
            <a:spAutoFit/>
          </a:bodyPr>
          <a:lstStyle/>
          <a:p>
            <a:r>
              <a:rPr lang="fr-FR" sz="1800" dirty="0" smtClean="0">
                <a:solidFill>
                  <a:srgbClr val="FFFF00"/>
                </a:solidFill>
                <a:latin typeface="Cambria"/>
                <a:cs typeface="Cambria"/>
              </a:rPr>
              <a:t>A collaboration </a:t>
            </a:r>
            <a:r>
              <a:rPr lang="fr-FR" sz="1800" dirty="0" err="1" smtClean="0">
                <a:solidFill>
                  <a:srgbClr val="FFFF00"/>
                </a:solidFill>
                <a:latin typeface="Cambria"/>
                <a:cs typeface="Cambria"/>
              </a:rPr>
              <a:t>with</a:t>
            </a:r>
            <a:r>
              <a:rPr lang="fr-FR" sz="1800" dirty="0" smtClean="0">
                <a:solidFill>
                  <a:srgbClr val="FFFF00"/>
                </a:solidFill>
                <a:latin typeface="Cambria"/>
                <a:cs typeface="Cambria"/>
              </a:rPr>
              <a:t> </a:t>
            </a:r>
            <a:r>
              <a:rPr lang="fr-FR" sz="1800" dirty="0" err="1" smtClean="0">
                <a:solidFill>
                  <a:srgbClr val="FFFF00"/>
                </a:solidFill>
                <a:latin typeface="Cambria"/>
                <a:cs typeface="Cambria"/>
              </a:rPr>
              <a:t>geoscientists</a:t>
            </a:r>
            <a:r>
              <a:rPr lang="fr-FR" sz="1800" dirty="0" smtClean="0">
                <a:solidFill>
                  <a:srgbClr val="FFFF00"/>
                </a:solidFill>
                <a:latin typeface="Cambria"/>
                <a:cs typeface="Cambria"/>
              </a:rPr>
              <a:t> on data has </a:t>
            </a:r>
            <a:r>
              <a:rPr lang="fr-FR" sz="1800" dirty="0" err="1" smtClean="0">
                <a:solidFill>
                  <a:srgbClr val="FFFF00"/>
                </a:solidFill>
                <a:latin typeface="Cambria"/>
                <a:cs typeface="Cambria"/>
              </a:rPr>
              <a:t>already</a:t>
            </a:r>
            <a:r>
              <a:rPr lang="fr-FR" sz="1800" dirty="0" smtClean="0">
                <a:solidFill>
                  <a:srgbClr val="FFFF00"/>
                </a:solidFill>
                <a:latin typeface="Cambria"/>
                <a:cs typeface="Cambria"/>
              </a:rPr>
              <a:t> </a:t>
            </a:r>
            <a:r>
              <a:rPr lang="fr-FR" sz="1800" dirty="0" err="1" smtClean="0">
                <a:solidFill>
                  <a:srgbClr val="FFFF00"/>
                </a:solidFill>
                <a:latin typeface="Cambria"/>
                <a:cs typeface="Cambria"/>
              </a:rPr>
              <a:t>started</a:t>
            </a:r>
            <a:r>
              <a:rPr lang="fr-FR" sz="1800" dirty="0" smtClean="0">
                <a:solidFill>
                  <a:srgbClr val="FFFF00"/>
                </a:solidFill>
                <a:latin typeface="Cambria"/>
                <a:cs typeface="Cambria"/>
              </a:rPr>
              <a:t> (COST action E. </a:t>
            </a:r>
            <a:r>
              <a:rPr lang="fr-FR" sz="1800" dirty="0" err="1" smtClean="0">
                <a:solidFill>
                  <a:srgbClr val="FFFF00"/>
                </a:solidFill>
                <a:latin typeface="Cambria"/>
                <a:cs typeface="Cambria"/>
              </a:rPr>
              <a:t>Cuoco</a:t>
            </a:r>
            <a:r>
              <a:rPr lang="fr-FR" sz="1800" dirty="0" smtClean="0">
                <a:solidFill>
                  <a:srgbClr val="FFFF00"/>
                </a:solidFill>
                <a:latin typeface="Cambria"/>
                <a:cs typeface="Cambria"/>
              </a:rPr>
              <a:t>)</a:t>
            </a:r>
            <a:endParaRPr lang="fr-FR" sz="1800" dirty="0">
              <a:solidFill>
                <a:srgbClr val="FFFF00"/>
              </a:solidFill>
              <a:latin typeface="Cambria"/>
              <a:cs typeface="Cambria"/>
            </a:endParaRPr>
          </a:p>
        </p:txBody>
      </p:sp>
    </p:spTree>
    <p:extLst>
      <p:ext uri="{BB962C8B-B14F-4D97-AF65-F5344CB8AC3E}">
        <p14:creationId xmlns:p14="http://schemas.microsoft.com/office/powerpoint/2010/main" val="1835875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4"/>
          <p:cNvSpPr txBox="1">
            <a:spLocks/>
          </p:cNvSpPr>
          <p:nvPr/>
        </p:nvSpPr>
        <p:spPr>
          <a:xfrm>
            <a:off x="251520" y="836712"/>
            <a:ext cx="5112568" cy="576063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a:buFont typeface="Arial" pitchFamily="34" charset="0"/>
              <a:buChar char="•"/>
            </a:pPr>
            <a:r>
              <a:rPr lang="en-GB" sz="1800" b="1" dirty="0">
                <a:solidFill>
                  <a:srgbClr val="FFFF00"/>
                </a:solidFill>
                <a:latin typeface="Cambria"/>
                <a:cs typeface="Cambria"/>
              </a:rPr>
              <a:t>ET is an underground10km long triangular detector configuration capable of achieving a factor of 10 increase in sensitivity </a:t>
            </a:r>
            <a:r>
              <a:rPr lang="en-GB" sz="1800" b="1" dirty="0" smtClean="0">
                <a:solidFill>
                  <a:srgbClr val="FFFF00"/>
                </a:solidFill>
                <a:latin typeface="Cambria"/>
                <a:cs typeface="Cambria"/>
              </a:rPr>
              <a:t> (</a:t>
            </a:r>
            <a:r>
              <a:rPr lang="en-GB" sz="1800" b="1" dirty="0">
                <a:solidFill>
                  <a:srgbClr val="FFFF00"/>
                </a:solidFill>
                <a:latin typeface="Cambria"/>
                <a:cs typeface="Cambria"/>
              </a:rPr>
              <a:t>2034)</a:t>
            </a:r>
          </a:p>
          <a:p>
            <a:r>
              <a:rPr lang="en-GB" sz="2000" dirty="0" smtClean="0">
                <a:solidFill>
                  <a:srgbClr val="FFFF00"/>
                </a:solidFill>
                <a:latin typeface="Cambria"/>
                <a:cs typeface="Cambria"/>
              </a:rPr>
              <a:t>The </a:t>
            </a:r>
            <a:r>
              <a:rPr lang="en-GB" sz="2000" dirty="0">
                <a:solidFill>
                  <a:srgbClr val="FFFF00"/>
                </a:solidFill>
                <a:latin typeface="Cambria"/>
                <a:cs typeface="Cambria"/>
              </a:rPr>
              <a:t>interlinked sensor network monitoring and mitigating noise of the interferometers is at the avant-garde of  the technological front of “smart infrastructures”</a:t>
            </a:r>
          </a:p>
          <a:p>
            <a:r>
              <a:rPr lang="en-GB" sz="2000" dirty="0">
                <a:solidFill>
                  <a:srgbClr val="FFFF00"/>
                </a:solidFill>
                <a:latin typeface="Cambria"/>
                <a:cs typeface="Cambria"/>
              </a:rPr>
              <a:t>The environmental studies can become a source of innovation in geological  and atmospheric matters  (early warnings, earth, cloud and sea monitoring). Synergies. </a:t>
            </a:r>
          </a:p>
          <a:p>
            <a:r>
              <a:rPr lang="en-GB" sz="2000" dirty="0">
                <a:solidFill>
                  <a:srgbClr val="FFFF00"/>
                </a:solidFill>
                <a:latin typeface="Cambria"/>
                <a:cs typeface="Cambria"/>
              </a:rPr>
              <a:t>The 3G civil-infrastructure is a large part (&gt;90%)  of the cost, there are technological, innovation synergies to be developed with other fields (HEP ,  </a:t>
            </a:r>
            <a:r>
              <a:rPr lang="en-GB" sz="2000" dirty="0" err="1">
                <a:solidFill>
                  <a:srgbClr val="FFFF00"/>
                </a:solidFill>
                <a:latin typeface="Cambria"/>
                <a:cs typeface="Cambria"/>
              </a:rPr>
              <a:t>ν</a:t>
            </a:r>
            <a:r>
              <a:rPr lang="en-GB" sz="2000" dirty="0">
                <a:solidFill>
                  <a:srgbClr val="FFFF00"/>
                </a:solidFill>
                <a:latin typeface="Cambria"/>
                <a:cs typeface="Cambria"/>
              </a:rPr>
              <a:t>) with the same concerns of civil infrastructure</a:t>
            </a:r>
          </a:p>
        </p:txBody>
      </p:sp>
      <p:pic>
        <p:nvPicPr>
          <p:cNvPr id="3" name="Image 2"/>
          <p:cNvPicPr>
            <a:picLocks noChangeAspect="1"/>
          </p:cNvPicPr>
          <p:nvPr/>
        </p:nvPicPr>
        <p:blipFill>
          <a:blip r:embed="rId2"/>
          <a:stretch>
            <a:fillRect/>
          </a:stretch>
        </p:blipFill>
        <p:spPr>
          <a:xfrm>
            <a:off x="5508104" y="2708920"/>
            <a:ext cx="3240360" cy="1806103"/>
          </a:xfrm>
          <a:prstGeom prst="rect">
            <a:avLst/>
          </a:prstGeom>
        </p:spPr>
      </p:pic>
      <p:pic>
        <p:nvPicPr>
          <p:cNvPr id="4" name="Image 3"/>
          <p:cNvPicPr>
            <a:picLocks noChangeAspect="1"/>
          </p:cNvPicPr>
          <p:nvPr/>
        </p:nvPicPr>
        <p:blipFill>
          <a:blip r:embed="rId3"/>
          <a:stretch>
            <a:fillRect/>
          </a:stretch>
        </p:blipFill>
        <p:spPr>
          <a:xfrm>
            <a:off x="5508104" y="4729967"/>
            <a:ext cx="3096344" cy="1999116"/>
          </a:xfrm>
          <a:prstGeom prst="rect">
            <a:avLst/>
          </a:prstGeom>
        </p:spPr>
      </p:pic>
      <p:pic>
        <p:nvPicPr>
          <p:cNvPr id="5" name="Immagine 9"/>
          <p:cNvPicPr>
            <a:picLocks noChangeAspect="1"/>
          </p:cNvPicPr>
          <p:nvPr/>
        </p:nvPicPr>
        <p:blipFill rotWithShape="1">
          <a:blip r:embed="rId4" cstate="print">
            <a:extLst>
              <a:ext uri="{28A0092B-C50C-407E-A947-70E740481C1C}">
                <a14:useLocalDpi xmlns:a14="http://schemas.microsoft.com/office/drawing/2010/main" val="0"/>
              </a:ext>
            </a:extLst>
          </a:blip>
          <a:srcRect t="58954" b="963"/>
          <a:stretch/>
        </p:blipFill>
        <p:spPr>
          <a:xfrm>
            <a:off x="5724128" y="332656"/>
            <a:ext cx="2952328" cy="2214247"/>
          </a:xfrm>
          <a:prstGeom prst="rect">
            <a:avLst/>
          </a:prstGeom>
        </p:spPr>
      </p:pic>
      <p:sp>
        <p:nvSpPr>
          <p:cNvPr id="6" name="ZoneTexte 5"/>
          <p:cNvSpPr txBox="1"/>
          <p:nvPr/>
        </p:nvSpPr>
        <p:spPr>
          <a:xfrm>
            <a:off x="251520" y="332656"/>
            <a:ext cx="5400600" cy="369332"/>
          </a:xfrm>
          <a:prstGeom prst="rect">
            <a:avLst/>
          </a:prstGeom>
          <a:noFill/>
        </p:spPr>
        <p:txBody>
          <a:bodyPr wrap="square" rtlCol="0">
            <a:spAutoFit/>
          </a:bodyPr>
          <a:lstStyle/>
          <a:p>
            <a:r>
              <a:rPr lang="fr-FR" sz="1800" b="1" dirty="0" err="1" smtClean="0">
                <a:solidFill>
                  <a:srgbClr val="FFFF00"/>
                </a:solidFill>
                <a:latin typeface="Cambria"/>
                <a:cs typeface="Cambria"/>
              </a:rPr>
              <a:t>Preparing</a:t>
            </a:r>
            <a:r>
              <a:rPr lang="fr-FR" sz="1800" b="1" dirty="0" smtClean="0">
                <a:solidFill>
                  <a:srgbClr val="FFFF00"/>
                </a:solidFill>
                <a:latin typeface="Cambria"/>
                <a:cs typeface="Cambria"/>
              </a:rPr>
              <a:t> the </a:t>
            </a:r>
            <a:r>
              <a:rPr lang="fr-FR" sz="1800" b="1" dirty="0" err="1" smtClean="0">
                <a:solidFill>
                  <a:srgbClr val="FFFF00"/>
                </a:solidFill>
                <a:latin typeface="Cambria"/>
                <a:cs typeface="Cambria"/>
              </a:rPr>
              <a:t>next</a:t>
            </a:r>
            <a:r>
              <a:rPr lang="fr-FR" sz="1800" b="1" dirty="0" smtClean="0">
                <a:solidFill>
                  <a:srgbClr val="FFFF00"/>
                </a:solidFill>
                <a:latin typeface="Cambria"/>
                <a:cs typeface="Cambria"/>
              </a:rPr>
              <a:t> </a:t>
            </a:r>
            <a:r>
              <a:rPr lang="fr-FR" sz="1800" b="1" dirty="0" err="1" smtClean="0">
                <a:solidFill>
                  <a:srgbClr val="FFFF00"/>
                </a:solidFill>
                <a:latin typeface="Cambria"/>
                <a:cs typeface="Cambria"/>
              </a:rPr>
              <a:t>generation</a:t>
            </a:r>
            <a:r>
              <a:rPr lang="fr-FR" sz="1800" b="1" dirty="0" smtClean="0">
                <a:solidFill>
                  <a:srgbClr val="FFFF00"/>
                </a:solidFill>
                <a:latin typeface="Cambria"/>
                <a:cs typeface="Cambria"/>
              </a:rPr>
              <a:t> of </a:t>
            </a:r>
            <a:r>
              <a:rPr lang="fr-FR" sz="1800" b="1" dirty="0" err="1" smtClean="0">
                <a:solidFill>
                  <a:srgbClr val="FFFF00"/>
                </a:solidFill>
                <a:latin typeface="Cambria"/>
                <a:cs typeface="Cambria"/>
              </a:rPr>
              <a:t>ApP</a:t>
            </a:r>
            <a:r>
              <a:rPr lang="fr-FR" sz="1800" b="1" dirty="0" smtClean="0">
                <a:solidFill>
                  <a:srgbClr val="FFFF00"/>
                </a:solidFill>
                <a:latin typeface="Cambria"/>
                <a:cs typeface="Cambria"/>
              </a:rPr>
              <a:t> (3G in GW)</a:t>
            </a:r>
            <a:endParaRPr lang="fr-FR" sz="1800" b="1" dirty="0">
              <a:solidFill>
                <a:srgbClr val="FFFF00"/>
              </a:solidFill>
              <a:latin typeface="Cambria"/>
              <a:cs typeface="Cambria"/>
            </a:endParaRPr>
          </a:p>
        </p:txBody>
      </p:sp>
    </p:spTree>
    <p:extLst>
      <p:ext uri="{BB962C8B-B14F-4D97-AF65-F5344CB8AC3E}">
        <p14:creationId xmlns:p14="http://schemas.microsoft.com/office/powerpoint/2010/main" val="23687669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899592" y="1268760"/>
            <a:ext cx="4824536" cy="4989712"/>
          </a:xfrm>
          <a:prstGeom prst="rect">
            <a:avLst/>
          </a:prstGeom>
        </p:spPr>
      </p:pic>
      <p:pic>
        <p:nvPicPr>
          <p:cNvPr id="5" name="Image 4"/>
          <p:cNvPicPr>
            <a:picLocks noChangeAspect="1"/>
          </p:cNvPicPr>
          <p:nvPr/>
        </p:nvPicPr>
        <p:blipFill rotWithShape="1">
          <a:blip r:embed="rId3"/>
          <a:srcRect l="50445"/>
          <a:stretch/>
        </p:blipFill>
        <p:spPr>
          <a:xfrm>
            <a:off x="6012160" y="1556792"/>
            <a:ext cx="2463503" cy="5035116"/>
          </a:xfrm>
          <a:prstGeom prst="rect">
            <a:avLst/>
          </a:prstGeom>
        </p:spPr>
      </p:pic>
      <p:sp>
        <p:nvSpPr>
          <p:cNvPr id="6" name="ZoneTexte 5"/>
          <p:cNvSpPr txBox="1"/>
          <p:nvPr/>
        </p:nvSpPr>
        <p:spPr>
          <a:xfrm>
            <a:off x="683568" y="260648"/>
            <a:ext cx="7632848" cy="830997"/>
          </a:xfrm>
          <a:prstGeom prst="rect">
            <a:avLst/>
          </a:prstGeom>
          <a:noFill/>
        </p:spPr>
        <p:txBody>
          <a:bodyPr wrap="square" rtlCol="0">
            <a:spAutoFit/>
          </a:bodyPr>
          <a:lstStyle/>
          <a:p>
            <a:pPr algn="ctr"/>
            <a:r>
              <a:rPr lang="fr-FR" dirty="0" err="1" smtClean="0">
                <a:solidFill>
                  <a:srgbClr val="FFFF00"/>
                </a:solidFill>
                <a:latin typeface="Cambria"/>
                <a:cs typeface="Cambria"/>
              </a:rPr>
              <a:t>Similar</a:t>
            </a:r>
            <a:r>
              <a:rPr lang="fr-FR" dirty="0" smtClean="0">
                <a:solidFill>
                  <a:srgbClr val="FFFF00"/>
                </a:solidFill>
                <a:latin typeface="Cambria"/>
                <a:cs typeface="Cambria"/>
              </a:rPr>
              <a:t> </a:t>
            </a:r>
            <a:r>
              <a:rPr lang="fr-FR" dirty="0" err="1" smtClean="0">
                <a:solidFill>
                  <a:srgbClr val="FFFF00"/>
                </a:solidFill>
                <a:latin typeface="Cambria"/>
                <a:cs typeface="Cambria"/>
              </a:rPr>
              <a:t>interdiciplinary</a:t>
            </a:r>
            <a:r>
              <a:rPr lang="fr-FR" dirty="0" smtClean="0">
                <a:solidFill>
                  <a:srgbClr val="FFFF00"/>
                </a:solidFill>
                <a:latin typeface="Cambria"/>
                <a:cs typeface="Cambria"/>
              </a:rPr>
              <a:t> </a:t>
            </a:r>
            <a:r>
              <a:rPr lang="fr-FR" dirty="0" err="1" smtClean="0">
                <a:solidFill>
                  <a:srgbClr val="FFFF00"/>
                </a:solidFill>
                <a:latin typeface="Cambria"/>
                <a:cs typeface="Cambria"/>
              </a:rPr>
              <a:t>studies</a:t>
            </a:r>
            <a:r>
              <a:rPr lang="fr-FR" dirty="0" smtClean="0">
                <a:solidFill>
                  <a:srgbClr val="FFFF00"/>
                </a:solidFill>
                <a:latin typeface="Cambria"/>
                <a:cs typeface="Cambria"/>
              </a:rPr>
              <a:t> in the US</a:t>
            </a:r>
          </a:p>
          <a:p>
            <a:pPr algn="ctr"/>
            <a:r>
              <a:rPr lang="fr-FR" dirty="0" smtClean="0">
                <a:solidFill>
                  <a:srgbClr val="FFFF00"/>
                </a:solidFill>
                <a:latin typeface="Cambria"/>
                <a:cs typeface="Cambria"/>
              </a:rPr>
              <a:t>the NSF </a:t>
            </a:r>
            <a:r>
              <a:rPr lang="fr-FR" dirty="0" err="1" smtClean="0">
                <a:solidFill>
                  <a:srgbClr val="FFFF00"/>
                </a:solidFill>
                <a:latin typeface="Cambria"/>
                <a:cs typeface="Cambria"/>
              </a:rPr>
              <a:t>study</a:t>
            </a:r>
            <a:r>
              <a:rPr lang="fr-FR" dirty="0" smtClean="0">
                <a:solidFill>
                  <a:srgbClr val="FFFF00"/>
                </a:solidFill>
                <a:latin typeface="Cambria"/>
                <a:cs typeface="Cambria"/>
              </a:rPr>
              <a:t> </a:t>
            </a:r>
            <a:r>
              <a:rPr lang="fr-FR" dirty="0" err="1" smtClean="0">
                <a:solidFill>
                  <a:srgbClr val="FFFF00"/>
                </a:solidFill>
                <a:latin typeface="Cambria"/>
                <a:cs typeface="Cambria"/>
              </a:rPr>
              <a:t>during</a:t>
            </a:r>
            <a:r>
              <a:rPr lang="fr-FR" dirty="0" smtClean="0">
                <a:solidFill>
                  <a:srgbClr val="FFFF00"/>
                </a:solidFill>
                <a:latin typeface="Cambria"/>
                <a:cs typeface="Cambria"/>
              </a:rPr>
              <a:t> the </a:t>
            </a:r>
            <a:r>
              <a:rPr lang="fr-FR" dirty="0" err="1" smtClean="0">
                <a:solidFill>
                  <a:srgbClr val="FFFF00"/>
                </a:solidFill>
                <a:latin typeface="Cambria"/>
                <a:cs typeface="Cambria"/>
              </a:rPr>
              <a:t>same</a:t>
            </a:r>
            <a:r>
              <a:rPr lang="fr-FR" dirty="0" smtClean="0">
                <a:solidFill>
                  <a:srgbClr val="FFFF00"/>
                </a:solidFill>
                <a:latin typeface="Cambria"/>
                <a:cs typeface="Cambria"/>
              </a:rPr>
              <a:t> </a:t>
            </a:r>
            <a:r>
              <a:rPr lang="fr-FR" dirty="0" err="1" smtClean="0">
                <a:solidFill>
                  <a:srgbClr val="FFFF00"/>
                </a:solidFill>
                <a:latin typeface="Cambria"/>
                <a:cs typeface="Cambria"/>
              </a:rPr>
              <a:t>period</a:t>
            </a:r>
            <a:r>
              <a:rPr lang="fr-FR" dirty="0" smtClean="0">
                <a:solidFill>
                  <a:srgbClr val="FFFF00"/>
                </a:solidFill>
                <a:latin typeface="Cambria"/>
                <a:cs typeface="Cambria"/>
              </a:rPr>
              <a:t> (2011-2012)</a:t>
            </a:r>
            <a:endParaRPr lang="fr-FR" dirty="0">
              <a:latin typeface="Cambria"/>
              <a:cs typeface="Cambria"/>
            </a:endParaRPr>
          </a:p>
        </p:txBody>
      </p:sp>
    </p:spTree>
    <p:extLst>
      <p:ext uri="{BB962C8B-B14F-4D97-AF65-F5344CB8AC3E}">
        <p14:creationId xmlns:p14="http://schemas.microsoft.com/office/powerpoint/2010/main" val="3723719346"/>
      </p:ext>
    </p:extLst>
  </p:cSld>
  <p:clrMapOvr>
    <a:masterClrMapping/>
  </p:clrMapOvr>
  <p:timing>
    <p:tnLst>
      <p:par>
        <p:cTn xmlns:p14="http://schemas.microsoft.com/office/powerpoint/2010/mai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ide">
  <a:themeElements>
    <a:clrScheme name="V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ide">
      <a:majorFont>
        <a:latin typeface="Times New Roman"/>
        <a:ea typeface="HG Mincho Light J"/>
        <a:cs typeface="HG Mincho Light J"/>
      </a:majorFont>
      <a:minorFont>
        <a:latin typeface="Times New Roman"/>
        <a:ea typeface="HG Mincho Light J"/>
        <a:cs typeface="HG Mincho Light J"/>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Vi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i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i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Arial"/>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orte">
  <a:themeElements>
    <a:clrScheme name="Forte">
      <a:dk1>
        <a:srgbClr val="FFFFFF"/>
      </a:dk1>
      <a:lt1>
        <a:srgbClr val="000000"/>
      </a:lt1>
      <a:dk2>
        <a:srgbClr val="292828"/>
      </a:dk2>
      <a:lt2>
        <a:srgbClr val="DEDEDE"/>
      </a:lt2>
      <a:accent1>
        <a:srgbClr val="C70F0C"/>
      </a:accent1>
      <a:accent2>
        <a:srgbClr val="DD6B0D"/>
      </a:accent2>
      <a:accent3>
        <a:srgbClr val="FAA700"/>
      </a:accent3>
      <a:accent4>
        <a:srgbClr val="93E50D"/>
      </a:accent4>
      <a:accent5>
        <a:srgbClr val="17C7BA"/>
      </a:accent5>
      <a:accent6>
        <a:srgbClr val="0A96E4"/>
      </a:accent6>
      <a:hlink>
        <a:srgbClr val="8F3BED"/>
      </a:hlink>
      <a:folHlink>
        <a:srgbClr val="C29EEB"/>
      </a:folHlink>
    </a:clrScheme>
    <a:fontScheme name="Forte">
      <a:majorFont>
        <a:latin typeface="Constantia"/>
        <a:ea typeface=""/>
        <a:cs typeface=""/>
        <a:font script="Jpan" typeface="ＭＳ 明朝"/>
      </a:majorFont>
      <a:minorFont>
        <a:latin typeface="Constantia"/>
        <a:ea typeface=""/>
        <a:cs typeface=""/>
        <a:font script="Jpan" typeface="ＭＳ 明朝"/>
      </a:minorFont>
    </a:fontScheme>
    <a:fmtScheme name="Forte">
      <a:fillStyleLst>
        <a:solidFill>
          <a:schemeClr val="phClr"/>
        </a:solidFill>
        <a:gradFill rotWithShape="1">
          <a:gsLst>
            <a:gs pos="0">
              <a:schemeClr val="phClr">
                <a:tint val="100000"/>
                <a:shade val="80000"/>
                <a:satMod val="150000"/>
                <a:lumMod val="70000"/>
              </a:schemeClr>
            </a:gs>
            <a:gs pos="35000">
              <a:schemeClr val="phClr">
                <a:tint val="100000"/>
                <a:shade val="90000"/>
                <a:satMod val="150000"/>
                <a:lumMod val="80000"/>
              </a:schemeClr>
            </a:gs>
            <a:gs pos="100000">
              <a:schemeClr val="phClr">
                <a:tint val="100000"/>
                <a:satMod val="150000"/>
                <a:lumMod val="110000"/>
              </a:schemeClr>
            </a:gs>
          </a:gsLst>
          <a:lin ang="16200000" scaled="1"/>
        </a:gradFill>
        <a:gradFill rotWithShape="1">
          <a:gsLst>
            <a:gs pos="0">
              <a:schemeClr val="phClr">
                <a:shade val="40000"/>
                <a:satMod val="130000"/>
                <a:lumMod val="80000"/>
              </a:schemeClr>
            </a:gs>
            <a:gs pos="80000">
              <a:schemeClr val="phClr">
                <a:shade val="90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114300" sx="105000" sy="105000" algn="ctr" rotWithShape="0">
              <a:srgbClr val="5F5F5F">
                <a:alpha val="50000"/>
              </a:srgbClr>
            </a:outerShdw>
          </a:effectLst>
          <a:scene3d>
            <a:camera prst="orthographicFront">
              <a:rot lat="0" lon="0" rev="0"/>
            </a:camera>
            <a:lightRig rig="twoPt" dir="tr">
              <a:rot lat="0" lon="0" rev="5400000"/>
            </a:lightRig>
          </a:scene3d>
          <a:sp3d>
            <a:bevelT w="12700" h="25400"/>
          </a:sp3d>
        </a:effectStyle>
        <a:effectStyle>
          <a:effectLst>
            <a:outerShdw blurRad="114300" dist="25400" sx="103000" sy="103000" algn="ctr" rotWithShape="0">
              <a:srgbClr val="4B4B4B">
                <a:alpha val="50000"/>
              </a:srgbClr>
            </a:outerShdw>
            <a:reflection blurRad="38100" stA="80000" endPos="50000" dist="38100" dir="5400000" sy="-100000" rotWithShape="0"/>
          </a:effectLst>
          <a:scene3d>
            <a:camera prst="orthographicFront">
              <a:rot lat="0" lon="0" rev="0"/>
            </a:camera>
            <a:lightRig rig="balanced" dir="t">
              <a:rot lat="0" lon="0" rev="1200000"/>
            </a:lightRig>
          </a:scene3d>
          <a:sp3d>
            <a:bevelT w="127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a:blip xmlns:r="http://schemas.openxmlformats.org/officeDocument/2006/relationships" r:embed="rId1"/>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87552</TotalTime>
  <Words>1533</Words>
  <Application>Microsoft Macintosh PowerPoint</Application>
  <PresentationFormat>Présentation à l'écran (4:3)</PresentationFormat>
  <Paragraphs>224</Paragraphs>
  <Slides>12</Slides>
  <Notes>5</Notes>
  <HiddenSlides>0</HiddenSlides>
  <MMClips>0</MMClips>
  <ScaleCrop>false</ScaleCrop>
  <HeadingPairs>
    <vt:vector size="6" baseType="variant">
      <vt:variant>
        <vt:lpstr>Thème</vt:lpstr>
      </vt:variant>
      <vt:variant>
        <vt:i4>4</vt:i4>
      </vt:variant>
      <vt:variant>
        <vt:lpstr>Serveurs OLE incorporés</vt:lpstr>
      </vt:variant>
      <vt:variant>
        <vt:i4>2</vt:i4>
      </vt:variant>
      <vt:variant>
        <vt:lpstr>Titres des diapositives</vt:lpstr>
      </vt:variant>
      <vt:variant>
        <vt:i4>12</vt:i4>
      </vt:variant>
    </vt:vector>
  </HeadingPairs>
  <TitlesOfParts>
    <vt:vector size="18" baseType="lpstr">
      <vt:lpstr>Vide</vt:lpstr>
      <vt:lpstr>Edge</vt:lpstr>
      <vt:lpstr>Forte</vt:lpstr>
      <vt:lpstr>Black</vt:lpstr>
      <vt:lpstr>Image bitmap</vt:lpstr>
      <vt:lpstr>Photo Editor Photo</vt:lpstr>
      <vt:lpstr>Présentation PowerPoint</vt:lpstr>
      <vt:lpstr>Where is the synergy ? </vt:lpstr>
      <vt:lpstr>Previous APPEC work:  a brochure and program:  FROM THE GEOSPHERE TO THE COSMOS  (EU-funded ASPERA ERANET)  3 workshops:  2011-2012 Paris Amsterdam Durham     </vt:lpstr>
      <vt:lpstr>Some  Scientific/Societal  challenges for the 21st Century</vt:lpstr>
      <vt:lpstr>33 points of synergy</vt:lpstr>
      <vt:lpstr>Astroparticle Physics Research Infrastructures…</vt:lpstr>
      <vt:lpstr>Présentation PowerPoint</vt:lpstr>
      <vt:lpstr>Présentation PowerPoint</vt:lpstr>
      <vt:lpstr>Présentation PowerPoint</vt:lpstr>
      <vt:lpstr>Présentation PowerPoint</vt:lpstr>
      <vt:lpstr>How can we enhance  the synergy ? A first list </vt:lpstr>
      <vt:lpstr>Présentation PowerPoint</vt:lpstr>
    </vt:vector>
  </TitlesOfParts>
  <Manager/>
  <Company>cnrs cnrs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cnrs cnrs</dc:creator>
  <cp:keywords/>
  <dc:description/>
  <cp:lastModifiedBy>Stavros Katsanevas</cp:lastModifiedBy>
  <cp:revision>3164</cp:revision>
  <cp:lastPrinted>2010-02-13T15:28:49Z</cp:lastPrinted>
  <dcterms:created xsi:type="dcterms:W3CDTF">2014-04-13T16:11:11Z</dcterms:created>
  <dcterms:modified xsi:type="dcterms:W3CDTF">2019-02-11T12:53:44Z</dcterms:modified>
  <cp:category/>
</cp:coreProperties>
</file>