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2" r:id="rId1"/>
  </p:sldMasterIdLst>
  <p:notesMasterIdLst>
    <p:notesMasterId r:id="rId44"/>
  </p:notesMasterIdLst>
  <p:handoutMasterIdLst>
    <p:handoutMasterId r:id="rId45"/>
  </p:handoutMasterIdLst>
  <p:sldIdLst>
    <p:sldId id="702" r:id="rId2"/>
    <p:sldId id="703" r:id="rId3"/>
    <p:sldId id="716" r:id="rId4"/>
    <p:sldId id="670" r:id="rId5"/>
    <p:sldId id="704" r:id="rId6"/>
    <p:sldId id="708" r:id="rId7"/>
    <p:sldId id="705" r:id="rId8"/>
    <p:sldId id="706" r:id="rId9"/>
    <p:sldId id="697" r:id="rId10"/>
    <p:sldId id="707" r:id="rId11"/>
    <p:sldId id="710" r:id="rId12"/>
    <p:sldId id="260" r:id="rId13"/>
    <p:sldId id="691" r:id="rId14"/>
    <p:sldId id="700" r:id="rId15"/>
    <p:sldId id="690" r:id="rId16"/>
    <p:sldId id="711" r:id="rId17"/>
    <p:sldId id="696" r:id="rId18"/>
    <p:sldId id="713" r:id="rId19"/>
    <p:sldId id="714" r:id="rId20"/>
    <p:sldId id="715" r:id="rId21"/>
    <p:sldId id="689" r:id="rId22"/>
    <p:sldId id="701" r:id="rId23"/>
    <p:sldId id="531" r:id="rId24"/>
    <p:sldId id="532" r:id="rId25"/>
    <p:sldId id="530" r:id="rId26"/>
    <p:sldId id="687" r:id="rId27"/>
    <p:sldId id="695" r:id="rId28"/>
    <p:sldId id="694" r:id="rId29"/>
    <p:sldId id="692" r:id="rId30"/>
    <p:sldId id="682" r:id="rId31"/>
    <p:sldId id="674" r:id="rId32"/>
    <p:sldId id="469" r:id="rId33"/>
    <p:sldId id="492" r:id="rId34"/>
    <p:sldId id="505" r:id="rId35"/>
    <p:sldId id="445" r:id="rId36"/>
    <p:sldId id="528" r:id="rId37"/>
    <p:sldId id="529" r:id="rId38"/>
    <p:sldId id="677" r:id="rId39"/>
    <p:sldId id="679" r:id="rId40"/>
    <p:sldId id="493" r:id="rId41"/>
    <p:sldId id="478" r:id="rId42"/>
    <p:sldId id="45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A46D5EF-806A-4929-9408-3A1FFA39AA6D}">
          <p14:sldIdLst>
            <p14:sldId id="702"/>
            <p14:sldId id="703"/>
            <p14:sldId id="716"/>
            <p14:sldId id="670"/>
            <p14:sldId id="704"/>
            <p14:sldId id="708"/>
            <p14:sldId id="705"/>
            <p14:sldId id="706"/>
            <p14:sldId id="697"/>
            <p14:sldId id="707"/>
            <p14:sldId id="710"/>
            <p14:sldId id="260"/>
            <p14:sldId id="691"/>
            <p14:sldId id="700"/>
            <p14:sldId id="690"/>
            <p14:sldId id="711"/>
            <p14:sldId id="696"/>
            <p14:sldId id="713"/>
            <p14:sldId id="714"/>
            <p14:sldId id="715"/>
            <p14:sldId id="689"/>
            <p14:sldId id="701"/>
            <p14:sldId id="531"/>
            <p14:sldId id="532"/>
            <p14:sldId id="530"/>
            <p14:sldId id="687"/>
            <p14:sldId id="695"/>
            <p14:sldId id="694"/>
            <p14:sldId id="692"/>
            <p14:sldId id="682"/>
          </p14:sldIdLst>
        </p14:section>
        <p14:section name="Backup" id="{59F95172-E9A9-4DD2-960D-7CDF5589A1AE}">
          <p14:sldIdLst>
            <p14:sldId id="674"/>
            <p14:sldId id="469"/>
            <p14:sldId id="492"/>
            <p14:sldId id="505"/>
            <p14:sldId id="445"/>
            <p14:sldId id="528"/>
            <p14:sldId id="529"/>
            <p14:sldId id="677"/>
            <p14:sldId id="679"/>
            <p14:sldId id="493"/>
            <p14:sldId id="478"/>
            <p14:sldId id="459"/>
          </p14:sldIdLst>
        </p14:section>
        <p14:section name="Backup" id="{320D273E-5BFE-49A2-8D5D-AA47228E654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E2D0"/>
    <a:srgbClr val="4472C4"/>
    <a:srgbClr val="F7F711"/>
    <a:srgbClr val="FED1B2"/>
    <a:srgbClr val="E99037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1B1EB8-C00E-4E8A-9B8F-72B6D510B1A6}" v="123" dt="2019-07-23T09:26:15.7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74" autoAdjust="0"/>
    <p:restoredTop sz="65873" autoAdjust="0"/>
  </p:normalViewPr>
  <p:slideViewPr>
    <p:cSldViewPr snapToGrid="0" snapToObjects="1">
      <p:cViewPr>
        <p:scale>
          <a:sx n="75" d="100"/>
          <a:sy n="75" d="100"/>
        </p:scale>
        <p:origin x="135" y="8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216"/>
    </p:cViewPr>
  </p:sorterViewPr>
  <p:notesViewPr>
    <p:cSldViewPr snapToGrid="0" snapToObjects="1">
      <p:cViewPr varScale="1">
        <p:scale>
          <a:sx n="86" d="100"/>
          <a:sy n="86" d="100"/>
        </p:scale>
        <p:origin x="2097" y="3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mitry Romanov" userId="d8ae66ea23405669" providerId="LiveId" clId="{431B1EB8-C00E-4E8A-9B8F-72B6D510B1A6}"/>
    <pc:docChg chg="undo custSel addSld delSld modSld sldOrd modSection">
      <pc:chgData name="Dmitry Romanov" userId="d8ae66ea23405669" providerId="LiveId" clId="{431B1EB8-C00E-4E8A-9B8F-72B6D510B1A6}" dt="2019-07-23T10:04:50.263" v="1841" actId="20577"/>
      <pc:docMkLst>
        <pc:docMk/>
      </pc:docMkLst>
      <pc:sldChg chg="modSp ord">
        <pc:chgData name="Dmitry Romanov" userId="d8ae66ea23405669" providerId="LiveId" clId="{431B1EB8-C00E-4E8A-9B8F-72B6D510B1A6}" dt="2019-07-23T10:04:50.263" v="1841" actId="20577"/>
        <pc:sldMkLst>
          <pc:docMk/>
          <pc:sldMk cId="2352802005" sldId="260"/>
        </pc:sldMkLst>
        <pc:spChg chg="mod">
          <ac:chgData name="Dmitry Romanov" userId="d8ae66ea23405669" providerId="LiveId" clId="{431B1EB8-C00E-4E8A-9B8F-72B6D510B1A6}" dt="2019-07-23T10:04:50.263" v="1841" actId="20577"/>
          <ac:spMkLst>
            <pc:docMk/>
            <pc:sldMk cId="2352802005" sldId="260"/>
            <ac:spMk id="2" creationId="{4BDD0B93-D6EE-465F-A404-D3DE1B55A34D}"/>
          </ac:spMkLst>
        </pc:spChg>
      </pc:sldChg>
      <pc:sldChg chg="modSp">
        <pc:chgData name="Dmitry Romanov" userId="d8ae66ea23405669" providerId="LiveId" clId="{431B1EB8-C00E-4E8A-9B8F-72B6D510B1A6}" dt="2019-07-19T08:01:02.817" v="1275" actId="1076"/>
        <pc:sldMkLst>
          <pc:docMk/>
          <pc:sldMk cId="1269841378" sldId="531"/>
        </pc:sldMkLst>
        <pc:picChg chg="mod">
          <ac:chgData name="Dmitry Romanov" userId="d8ae66ea23405669" providerId="LiveId" clId="{431B1EB8-C00E-4E8A-9B8F-72B6D510B1A6}" dt="2019-07-19T08:01:02.817" v="1275" actId="1076"/>
          <ac:picMkLst>
            <pc:docMk/>
            <pc:sldMk cId="1269841378" sldId="531"/>
            <ac:picMk id="7" creationId="{F5107970-4C62-4F43-A5D0-3301E122048E}"/>
          </ac:picMkLst>
        </pc:picChg>
      </pc:sldChg>
      <pc:sldChg chg="ord">
        <pc:chgData name="Dmitry Romanov" userId="d8ae66ea23405669" providerId="LiveId" clId="{431B1EB8-C00E-4E8A-9B8F-72B6D510B1A6}" dt="2019-07-18T19:53:45.871" v="361"/>
        <pc:sldMkLst>
          <pc:docMk/>
          <pc:sldMk cId="4219417816" sldId="689"/>
        </pc:sldMkLst>
      </pc:sldChg>
      <pc:sldChg chg="add">
        <pc:chgData name="Dmitry Romanov" userId="d8ae66ea23405669" providerId="LiveId" clId="{431B1EB8-C00E-4E8A-9B8F-72B6D510B1A6}" dt="2019-07-19T14:26:32.017" v="1308"/>
        <pc:sldMkLst>
          <pc:docMk/>
          <pc:sldMk cId="3840890832" sldId="690"/>
        </pc:sldMkLst>
      </pc:sldChg>
      <pc:sldChg chg="modSp ord">
        <pc:chgData name="Dmitry Romanov" userId="d8ae66ea23405669" providerId="LiveId" clId="{431B1EB8-C00E-4E8A-9B8F-72B6D510B1A6}" dt="2019-07-19T07:59:31.887" v="1244" actId="1582"/>
        <pc:sldMkLst>
          <pc:docMk/>
          <pc:sldMk cId="1586095591" sldId="691"/>
        </pc:sldMkLst>
        <pc:spChg chg="mod">
          <ac:chgData name="Dmitry Romanov" userId="d8ae66ea23405669" providerId="LiveId" clId="{431B1EB8-C00E-4E8A-9B8F-72B6D510B1A6}" dt="2019-07-18T19:45:16.912" v="201" actId="207"/>
          <ac:spMkLst>
            <pc:docMk/>
            <pc:sldMk cId="1586095591" sldId="691"/>
            <ac:spMk id="7" creationId="{EF0BD727-B08C-4B34-BC64-0C0D166A81E0}"/>
          </ac:spMkLst>
        </pc:spChg>
        <pc:spChg chg="mod">
          <ac:chgData name="Dmitry Romanov" userId="d8ae66ea23405669" providerId="LiveId" clId="{431B1EB8-C00E-4E8A-9B8F-72B6D510B1A6}" dt="2019-07-19T07:59:31.887" v="1244" actId="1582"/>
          <ac:spMkLst>
            <pc:docMk/>
            <pc:sldMk cId="1586095591" sldId="691"/>
            <ac:spMk id="8" creationId="{B092D990-013A-418A-903C-C984DBAE5A83}"/>
          </ac:spMkLst>
        </pc:spChg>
        <pc:spChg chg="mod">
          <ac:chgData name="Dmitry Romanov" userId="d8ae66ea23405669" providerId="LiveId" clId="{431B1EB8-C00E-4E8A-9B8F-72B6D510B1A6}" dt="2019-07-19T07:59:31.887" v="1244" actId="1582"/>
          <ac:spMkLst>
            <pc:docMk/>
            <pc:sldMk cId="1586095591" sldId="691"/>
            <ac:spMk id="9" creationId="{0B9F3511-FDA3-44D9-8AE7-93153ACA7B85}"/>
          </ac:spMkLst>
        </pc:spChg>
      </pc:sldChg>
      <pc:sldChg chg="add">
        <pc:chgData name="Dmitry Romanov" userId="d8ae66ea23405669" providerId="LiveId" clId="{431B1EB8-C00E-4E8A-9B8F-72B6D510B1A6}" dt="2019-07-19T14:26:50.337" v="1310"/>
        <pc:sldMkLst>
          <pc:docMk/>
          <pc:sldMk cId="2397018271" sldId="696"/>
        </pc:sldMkLst>
      </pc:sldChg>
      <pc:sldChg chg="addSp delSp modSp add ord">
        <pc:chgData name="Dmitry Romanov" userId="d8ae66ea23405669" providerId="LiveId" clId="{431B1EB8-C00E-4E8A-9B8F-72B6D510B1A6}" dt="2019-07-22T20:51:10.697" v="1437" actId="1076"/>
        <pc:sldMkLst>
          <pc:docMk/>
          <pc:sldMk cId="3995342572" sldId="697"/>
        </pc:sldMkLst>
        <pc:spChg chg="mod">
          <ac:chgData name="Dmitry Romanov" userId="d8ae66ea23405669" providerId="LiveId" clId="{431B1EB8-C00E-4E8A-9B8F-72B6D510B1A6}" dt="2019-07-18T19:38:41.098" v="25" actId="20577"/>
          <ac:spMkLst>
            <pc:docMk/>
            <pc:sldMk cId="3995342572" sldId="697"/>
            <ac:spMk id="2" creationId="{4C55FC90-2B03-413A-8D4B-7E1C9FB321DE}"/>
          </ac:spMkLst>
        </pc:spChg>
        <pc:spChg chg="mod">
          <ac:chgData name="Dmitry Romanov" userId="d8ae66ea23405669" providerId="LiveId" clId="{431B1EB8-C00E-4E8A-9B8F-72B6D510B1A6}" dt="2019-07-22T20:45:41.034" v="1421" actId="1076"/>
          <ac:spMkLst>
            <pc:docMk/>
            <pc:sldMk cId="3995342572" sldId="697"/>
            <ac:spMk id="3" creationId="{90C359D1-0255-4CFC-AB54-7AD037D832A4}"/>
          </ac:spMkLst>
        </pc:spChg>
        <pc:spChg chg="add mod">
          <ac:chgData name="Dmitry Romanov" userId="d8ae66ea23405669" providerId="LiveId" clId="{431B1EB8-C00E-4E8A-9B8F-72B6D510B1A6}" dt="2019-07-22T20:45:50.531" v="1423" actId="1076"/>
          <ac:spMkLst>
            <pc:docMk/>
            <pc:sldMk cId="3995342572" sldId="697"/>
            <ac:spMk id="5" creationId="{46F881E3-CE77-4095-AD57-8D2DC1771E80}"/>
          </ac:spMkLst>
        </pc:spChg>
        <pc:picChg chg="add del mod modCrop">
          <ac:chgData name="Dmitry Romanov" userId="d8ae66ea23405669" providerId="LiveId" clId="{431B1EB8-C00E-4E8A-9B8F-72B6D510B1A6}" dt="2019-07-22T20:46:12.793" v="1427" actId="478"/>
          <ac:picMkLst>
            <pc:docMk/>
            <pc:sldMk cId="3995342572" sldId="697"/>
            <ac:picMk id="6" creationId="{40D8D606-E5F5-4AD6-9D1F-17A6127E4E0D}"/>
          </ac:picMkLst>
        </pc:picChg>
        <pc:picChg chg="add del mod">
          <ac:chgData name="Dmitry Romanov" userId="d8ae66ea23405669" providerId="LiveId" clId="{431B1EB8-C00E-4E8A-9B8F-72B6D510B1A6}" dt="2019-07-22T20:50:32.395" v="1431" actId="478"/>
          <ac:picMkLst>
            <pc:docMk/>
            <pc:sldMk cId="3995342572" sldId="697"/>
            <ac:picMk id="11" creationId="{82C03C6A-D4E3-47B9-8474-EC91752581FF}"/>
          </ac:picMkLst>
        </pc:picChg>
        <pc:picChg chg="add mod ord">
          <ac:chgData name="Dmitry Romanov" userId="d8ae66ea23405669" providerId="LiveId" clId="{431B1EB8-C00E-4E8A-9B8F-72B6D510B1A6}" dt="2019-07-22T20:51:10.697" v="1437" actId="1076"/>
          <ac:picMkLst>
            <pc:docMk/>
            <pc:sldMk cId="3995342572" sldId="697"/>
            <ac:picMk id="12" creationId="{4070A6C2-412F-4609-9095-3EFE0E241EDF}"/>
          </ac:picMkLst>
        </pc:picChg>
        <pc:cxnChg chg="add mod">
          <ac:chgData name="Dmitry Romanov" userId="d8ae66ea23405669" providerId="LiveId" clId="{431B1EB8-C00E-4E8A-9B8F-72B6D510B1A6}" dt="2019-07-22T20:45:57.415" v="1426" actId="1076"/>
          <ac:cxnSpMkLst>
            <pc:docMk/>
            <pc:sldMk cId="3995342572" sldId="697"/>
            <ac:cxnSpMk id="8" creationId="{F8811F99-5265-4248-BD59-37DDF59ABE2C}"/>
          </ac:cxnSpMkLst>
        </pc:cxnChg>
      </pc:sldChg>
      <pc:sldChg chg="modSp add ord">
        <pc:chgData name="Dmitry Romanov" userId="d8ae66ea23405669" providerId="LiveId" clId="{431B1EB8-C00E-4E8A-9B8F-72B6D510B1A6}" dt="2019-07-23T09:26:15.740" v="1832" actId="207"/>
        <pc:sldMkLst>
          <pc:docMk/>
          <pc:sldMk cId="3072564300" sldId="700"/>
        </pc:sldMkLst>
        <pc:spChg chg="mod">
          <ac:chgData name="Dmitry Romanov" userId="d8ae66ea23405669" providerId="LiveId" clId="{431B1EB8-C00E-4E8A-9B8F-72B6D510B1A6}" dt="2019-07-18T19:48:11.269" v="263" actId="20577"/>
          <ac:spMkLst>
            <pc:docMk/>
            <pc:sldMk cId="3072564300" sldId="700"/>
            <ac:spMk id="2" creationId="{F28D7D46-8FBB-401D-8AE1-EC9A93C88C56}"/>
          </ac:spMkLst>
        </pc:spChg>
        <pc:spChg chg="mod">
          <ac:chgData name="Dmitry Romanov" userId="d8ae66ea23405669" providerId="LiveId" clId="{431B1EB8-C00E-4E8A-9B8F-72B6D510B1A6}" dt="2019-07-23T09:26:15.740" v="1832" actId="207"/>
          <ac:spMkLst>
            <pc:docMk/>
            <pc:sldMk cId="3072564300" sldId="700"/>
            <ac:spMk id="3" creationId="{F5FD195F-2B0A-4774-AAE4-FEA2DE46CE9F}"/>
          </ac:spMkLst>
        </pc:spChg>
      </pc:sldChg>
      <pc:sldChg chg="modSp add ord">
        <pc:chgData name="Dmitry Romanov" userId="d8ae66ea23405669" providerId="LiveId" clId="{431B1EB8-C00E-4E8A-9B8F-72B6D510B1A6}" dt="2019-07-18T19:53:45.871" v="361"/>
        <pc:sldMkLst>
          <pc:docMk/>
          <pc:sldMk cId="960607209" sldId="701"/>
        </pc:sldMkLst>
        <pc:spChg chg="mod">
          <ac:chgData name="Dmitry Romanov" userId="d8ae66ea23405669" providerId="LiveId" clId="{431B1EB8-C00E-4E8A-9B8F-72B6D510B1A6}" dt="2019-07-18T19:53:38.401" v="360" actId="20577"/>
          <ac:spMkLst>
            <pc:docMk/>
            <pc:sldMk cId="960607209" sldId="701"/>
            <ac:spMk id="2" creationId="{0491733F-AADA-4121-94BE-86BD345C5CCA}"/>
          </ac:spMkLst>
        </pc:spChg>
      </pc:sldChg>
      <pc:sldChg chg="addSp delSp modSp add">
        <pc:chgData name="Dmitry Romanov" userId="d8ae66ea23405669" providerId="LiveId" clId="{431B1EB8-C00E-4E8A-9B8F-72B6D510B1A6}" dt="2019-07-19T07:24:41.622" v="456" actId="14100"/>
        <pc:sldMkLst>
          <pc:docMk/>
          <pc:sldMk cId="3253854188" sldId="702"/>
        </pc:sldMkLst>
        <pc:spChg chg="add del">
          <ac:chgData name="Dmitry Romanov" userId="d8ae66ea23405669" providerId="LiveId" clId="{431B1EB8-C00E-4E8A-9B8F-72B6D510B1A6}" dt="2019-07-19T07:22:58.710" v="372"/>
          <ac:spMkLst>
            <pc:docMk/>
            <pc:sldMk cId="3253854188" sldId="702"/>
            <ac:spMk id="2" creationId="{6C6B040F-5ECF-4ECF-972A-72E40CE0CD6C}"/>
          </ac:spMkLst>
        </pc:spChg>
        <pc:spChg chg="add del">
          <ac:chgData name="Dmitry Romanov" userId="d8ae66ea23405669" providerId="LiveId" clId="{431B1EB8-C00E-4E8A-9B8F-72B6D510B1A6}" dt="2019-07-19T07:22:58.710" v="372"/>
          <ac:spMkLst>
            <pc:docMk/>
            <pc:sldMk cId="3253854188" sldId="702"/>
            <ac:spMk id="3" creationId="{B3CF627A-0F87-43C4-BEDD-4B4A244B718E}"/>
          </ac:spMkLst>
        </pc:spChg>
        <pc:spChg chg="add del mod">
          <ac:chgData name="Dmitry Romanov" userId="d8ae66ea23405669" providerId="LiveId" clId="{431B1EB8-C00E-4E8A-9B8F-72B6D510B1A6}" dt="2019-07-19T07:22:50.638" v="371"/>
          <ac:spMkLst>
            <pc:docMk/>
            <pc:sldMk cId="3253854188" sldId="702"/>
            <ac:spMk id="5" creationId="{A0DF920C-4566-4582-8CBF-ADA2535C0C68}"/>
          </ac:spMkLst>
        </pc:spChg>
        <pc:spChg chg="add del mod">
          <ac:chgData name="Dmitry Romanov" userId="d8ae66ea23405669" providerId="LiveId" clId="{431B1EB8-C00E-4E8A-9B8F-72B6D510B1A6}" dt="2019-07-19T07:22:50.638" v="371"/>
          <ac:spMkLst>
            <pc:docMk/>
            <pc:sldMk cId="3253854188" sldId="702"/>
            <ac:spMk id="6" creationId="{C9F9A675-9A3B-435D-A15B-2D76C166D1CD}"/>
          </ac:spMkLst>
        </pc:spChg>
        <pc:spChg chg="add mod">
          <ac:chgData name="Dmitry Romanov" userId="d8ae66ea23405669" providerId="LiveId" clId="{431B1EB8-C00E-4E8A-9B8F-72B6D510B1A6}" dt="2019-07-19T07:23:14.863" v="402" actId="20577"/>
          <ac:spMkLst>
            <pc:docMk/>
            <pc:sldMk cId="3253854188" sldId="702"/>
            <ac:spMk id="7" creationId="{A593513A-38BC-46A3-94C2-784D3BF2B787}"/>
          </ac:spMkLst>
        </pc:spChg>
        <pc:spChg chg="add mod">
          <ac:chgData name="Dmitry Romanov" userId="d8ae66ea23405669" providerId="LiveId" clId="{431B1EB8-C00E-4E8A-9B8F-72B6D510B1A6}" dt="2019-07-19T07:24:41.622" v="456" actId="14100"/>
          <ac:spMkLst>
            <pc:docMk/>
            <pc:sldMk cId="3253854188" sldId="702"/>
            <ac:spMk id="8" creationId="{3D91DEDD-2537-4810-9863-0926AC62D02F}"/>
          </ac:spMkLst>
        </pc:spChg>
        <pc:spChg chg="add mod">
          <ac:chgData name="Dmitry Romanov" userId="d8ae66ea23405669" providerId="LiveId" clId="{431B1EB8-C00E-4E8A-9B8F-72B6D510B1A6}" dt="2019-07-19T07:23:25.723" v="436" actId="20577"/>
          <ac:spMkLst>
            <pc:docMk/>
            <pc:sldMk cId="3253854188" sldId="702"/>
            <ac:spMk id="9" creationId="{850BB74E-D387-4688-A1AC-2CC68D13935D}"/>
          </ac:spMkLst>
        </pc:spChg>
        <pc:spChg chg="add del mod">
          <ac:chgData name="Dmitry Romanov" userId="d8ae66ea23405669" providerId="LiveId" clId="{431B1EB8-C00E-4E8A-9B8F-72B6D510B1A6}" dt="2019-07-19T07:23:37.848" v="437" actId="478"/>
          <ac:spMkLst>
            <pc:docMk/>
            <pc:sldMk cId="3253854188" sldId="702"/>
            <ac:spMk id="10" creationId="{F5B38F67-E906-42CE-B46E-5BCF7F2BB9F1}"/>
          </ac:spMkLst>
        </pc:spChg>
        <pc:picChg chg="add mod ord">
          <ac:chgData name="Dmitry Romanov" userId="d8ae66ea23405669" providerId="LiveId" clId="{431B1EB8-C00E-4E8A-9B8F-72B6D510B1A6}" dt="2019-07-19T07:24:23.692" v="451" actId="167"/>
          <ac:picMkLst>
            <pc:docMk/>
            <pc:sldMk cId="3253854188" sldId="702"/>
            <ac:picMk id="11" creationId="{CEF3EAB7-2292-4371-BEC7-0600C1A6D4D5}"/>
          </ac:picMkLst>
        </pc:picChg>
      </pc:sldChg>
      <pc:sldChg chg="modSp add">
        <pc:chgData name="Dmitry Romanov" userId="d8ae66ea23405669" providerId="LiveId" clId="{431B1EB8-C00E-4E8A-9B8F-72B6D510B1A6}" dt="2019-07-19T07:25:13.550" v="474" actId="1076"/>
        <pc:sldMkLst>
          <pc:docMk/>
          <pc:sldMk cId="3126500101" sldId="703"/>
        </pc:sldMkLst>
        <pc:spChg chg="mod">
          <ac:chgData name="Dmitry Romanov" userId="d8ae66ea23405669" providerId="LiveId" clId="{431B1EB8-C00E-4E8A-9B8F-72B6D510B1A6}" dt="2019-07-19T07:25:13.550" v="474" actId="1076"/>
          <ac:spMkLst>
            <pc:docMk/>
            <pc:sldMk cId="3126500101" sldId="703"/>
            <ac:spMk id="3" creationId="{90C359D1-0255-4CFC-AB54-7AD037D832A4}"/>
          </ac:spMkLst>
        </pc:spChg>
      </pc:sldChg>
      <pc:sldChg chg="addSp delSp modSp add modAnim">
        <pc:chgData name="Dmitry Romanov" userId="d8ae66ea23405669" providerId="LiveId" clId="{431B1EB8-C00E-4E8A-9B8F-72B6D510B1A6}" dt="2019-07-19T07:33:58.541" v="623" actId="20577"/>
        <pc:sldMkLst>
          <pc:docMk/>
          <pc:sldMk cId="3998035661" sldId="704"/>
        </pc:sldMkLst>
        <pc:spChg chg="mod">
          <ac:chgData name="Dmitry Romanov" userId="d8ae66ea23405669" providerId="LiveId" clId="{431B1EB8-C00E-4E8A-9B8F-72B6D510B1A6}" dt="2019-07-19T07:33:58.541" v="623" actId="20577"/>
          <ac:spMkLst>
            <pc:docMk/>
            <pc:sldMk cId="3998035661" sldId="704"/>
            <ac:spMk id="2" creationId="{99EC3469-1AFE-474A-B3B8-0BB651AED560}"/>
          </ac:spMkLst>
        </pc:spChg>
        <pc:spChg chg="add mod">
          <ac:chgData name="Dmitry Romanov" userId="d8ae66ea23405669" providerId="LiveId" clId="{431B1EB8-C00E-4E8A-9B8F-72B6D510B1A6}" dt="2019-07-19T07:26:00.284" v="492" actId="1076"/>
          <ac:spMkLst>
            <pc:docMk/>
            <pc:sldMk cId="3998035661" sldId="704"/>
            <ac:spMk id="13" creationId="{A7F9F63D-7D26-42B7-98E5-FDA2D607FD79}"/>
          </ac:spMkLst>
        </pc:spChg>
        <pc:spChg chg="add mod">
          <ac:chgData name="Dmitry Romanov" userId="d8ae66ea23405669" providerId="LiveId" clId="{431B1EB8-C00E-4E8A-9B8F-72B6D510B1A6}" dt="2019-07-19T07:26:12.270" v="497" actId="1076"/>
          <ac:spMkLst>
            <pc:docMk/>
            <pc:sldMk cId="3998035661" sldId="704"/>
            <ac:spMk id="14" creationId="{D2F02878-29B0-4660-9DDC-B7A0638D4F2C}"/>
          </ac:spMkLst>
        </pc:spChg>
        <pc:spChg chg="add mod">
          <ac:chgData name="Dmitry Romanov" userId="d8ae66ea23405669" providerId="LiveId" clId="{431B1EB8-C00E-4E8A-9B8F-72B6D510B1A6}" dt="2019-07-19T07:26:44.968" v="501" actId="1076"/>
          <ac:spMkLst>
            <pc:docMk/>
            <pc:sldMk cId="3998035661" sldId="704"/>
            <ac:spMk id="15" creationId="{7A141420-F78C-49CD-8F14-EA6EDAF0C4D2}"/>
          </ac:spMkLst>
        </pc:spChg>
        <pc:spChg chg="add mod">
          <ac:chgData name="Dmitry Romanov" userId="d8ae66ea23405669" providerId="LiveId" clId="{431B1EB8-C00E-4E8A-9B8F-72B6D510B1A6}" dt="2019-07-19T07:27:41.780" v="528" actId="1076"/>
          <ac:spMkLst>
            <pc:docMk/>
            <pc:sldMk cId="3998035661" sldId="704"/>
            <ac:spMk id="16" creationId="{DA438FC9-8F04-4196-B661-88E1D3C04DAD}"/>
          </ac:spMkLst>
        </pc:spChg>
        <pc:spChg chg="add del ord">
          <ac:chgData name="Dmitry Romanov" userId="d8ae66ea23405669" providerId="LiveId" clId="{431B1EB8-C00E-4E8A-9B8F-72B6D510B1A6}" dt="2019-07-19T07:28:12.045" v="535"/>
          <ac:spMkLst>
            <pc:docMk/>
            <pc:sldMk cId="3998035661" sldId="704"/>
            <ac:spMk id="17" creationId="{D95F63E8-C166-4E6D-8B08-361D8ED76E32}"/>
          </ac:spMkLst>
        </pc:spChg>
        <pc:spChg chg="add mod">
          <ac:chgData name="Dmitry Romanov" userId="d8ae66ea23405669" providerId="LiveId" clId="{431B1EB8-C00E-4E8A-9B8F-72B6D510B1A6}" dt="2019-07-19T07:28:59.261" v="544" actId="6549"/>
          <ac:spMkLst>
            <pc:docMk/>
            <pc:sldMk cId="3998035661" sldId="704"/>
            <ac:spMk id="18" creationId="{C3881D88-4EC6-4274-9CFB-238360008E1A}"/>
          </ac:spMkLst>
        </pc:spChg>
        <pc:spChg chg="add mod">
          <ac:chgData name="Dmitry Romanov" userId="d8ae66ea23405669" providerId="LiveId" clId="{431B1EB8-C00E-4E8A-9B8F-72B6D510B1A6}" dt="2019-07-19T07:29:57.122" v="559" actId="1076"/>
          <ac:spMkLst>
            <pc:docMk/>
            <pc:sldMk cId="3998035661" sldId="704"/>
            <ac:spMk id="19" creationId="{801C1527-856D-4751-BEF4-A0EBBB9A9205}"/>
          </ac:spMkLst>
        </pc:spChg>
        <pc:spChg chg="add mod">
          <ac:chgData name="Dmitry Romanov" userId="d8ae66ea23405669" providerId="LiveId" clId="{431B1EB8-C00E-4E8A-9B8F-72B6D510B1A6}" dt="2019-07-19T07:30:06.335" v="562" actId="1076"/>
          <ac:spMkLst>
            <pc:docMk/>
            <pc:sldMk cId="3998035661" sldId="704"/>
            <ac:spMk id="21" creationId="{DA4FE26A-6761-40A1-92A0-AE6F6B1F5769}"/>
          </ac:spMkLst>
        </pc:spChg>
        <pc:spChg chg="add">
          <ac:chgData name="Dmitry Romanov" userId="d8ae66ea23405669" providerId="LiveId" clId="{431B1EB8-C00E-4E8A-9B8F-72B6D510B1A6}" dt="2019-07-19T07:29:23.474" v="545"/>
          <ac:spMkLst>
            <pc:docMk/>
            <pc:sldMk cId="3998035661" sldId="704"/>
            <ac:spMk id="23" creationId="{CB1DC37E-05F1-4072-B9B8-C7854467F55A}"/>
          </ac:spMkLst>
        </pc:spChg>
        <pc:spChg chg="mod">
          <ac:chgData name="Dmitry Romanov" userId="d8ae66ea23405669" providerId="LiveId" clId="{431B1EB8-C00E-4E8A-9B8F-72B6D510B1A6}" dt="2019-07-19T07:27:37.515" v="527" actId="6549"/>
          <ac:spMkLst>
            <pc:docMk/>
            <pc:sldMk cId="3998035661" sldId="704"/>
            <ac:spMk id="26" creationId="{EB741D8C-AF79-4473-BFA8-1BABE817DDAB}"/>
          </ac:spMkLst>
        </pc:spChg>
        <pc:spChg chg="mod">
          <ac:chgData name="Dmitry Romanov" userId="d8ae66ea23405669" providerId="LiveId" clId="{431B1EB8-C00E-4E8A-9B8F-72B6D510B1A6}" dt="2019-07-19T07:27:49.834" v="531" actId="6549"/>
          <ac:spMkLst>
            <pc:docMk/>
            <pc:sldMk cId="3998035661" sldId="704"/>
            <ac:spMk id="27" creationId="{658072D1-682B-4949-AE7F-AFDFFBB2ACE4}"/>
          </ac:spMkLst>
        </pc:spChg>
        <pc:spChg chg="mod">
          <ac:chgData name="Dmitry Romanov" userId="d8ae66ea23405669" providerId="LiveId" clId="{431B1EB8-C00E-4E8A-9B8F-72B6D510B1A6}" dt="2019-07-19T07:30:47.034" v="568" actId="242"/>
          <ac:spMkLst>
            <pc:docMk/>
            <pc:sldMk cId="3998035661" sldId="704"/>
            <ac:spMk id="28" creationId="{3E37B393-B5CC-40F9-9918-32CF26F378B4}"/>
          </ac:spMkLst>
        </pc:spChg>
        <pc:spChg chg="mod">
          <ac:chgData name="Dmitry Romanov" userId="d8ae66ea23405669" providerId="LiveId" clId="{431B1EB8-C00E-4E8A-9B8F-72B6D510B1A6}" dt="2019-07-19T07:25:56.248" v="491" actId="20577"/>
          <ac:spMkLst>
            <pc:docMk/>
            <pc:sldMk cId="3998035661" sldId="704"/>
            <ac:spMk id="29" creationId="{4A0E5841-EB81-4862-B892-B0031078889E}"/>
          </ac:spMkLst>
        </pc:spChg>
        <pc:spChg chg="add mod">
          <ac:chgData name="Dmitry Romanov" userId="d8ae66ea23405669" providerId="LiveId" clId="{431B1EB8-C00E-4E8A-9B8F-72B6D510B1A6}" dt="2019-07-19T07:30:50.884" v="569" actId="1076"/>
          <ac:spMkLst>
            <pc:docMk/>
            <pc:sldMk cId="3998035661" sldId="704"/>
            <ac:spMk id="35" creationId="{4B4ACD33-D148-457B-8C24-A4442C2D2E57}"/>
          </ac:spMkLst>
        </pc:spChg>
        <pc:cxnChg chg="add mod">
          <ac:chgData name="Dmitry Romanov" userId="d8ae66ea23405669" providerId="LiveId" clId="{431B1EB8-C00E-4E8A-9B8F-72B6D510B1A6}" dt="2019-07-19T07:30:02.810" v="561" actId="14100"/>
          <ac:cxnSpMkLst>
            <pc:docMk/>
            <pc:sldMk cId="3998035661" sldId="704"/>
            <ac:cxnSpMk id="20" creationId="{B5A3B3D2-5504-4524-88F2-C1E151B08520}"/>
          </ac:cxnSpMkLst>
        </pc:cxnChg>
        <pc:cxnChg chg="add mod">
          <ac:chgData name="Dmitry Romanov" userId="d8ae66ea23405669" providerId="LiveId" clId="{431B1EB8-C00E-4E8A-9B8F-72B6D510B1A6}" dt="2019-07-19T07:30:16.786" v="564" actId="14100"/>
          <ac:cxnSpMkLst>
            <pc:docMk/>
            <pc:sldMk cId="3998035661" sldId="704"/>
            <ac:cxnSpMk id="22" creationId="{358395FE-53CF-4820-A55A-0376E910DE5B}"/>
          </ac:cxnSpMkLst>
        </pc:cxnChg>
        <pc:cxnChg chg="add">
          <ac:chgData name="Dmitry Romanov" userId="d8ae66ea23405669" providerId="LiveId" clId="{431B1EB8-C00E-4E8A-9B8F-72B6D510B1A6}" dt="2019-07-19T07:29:23.474" v="545"/>
          <ac:cxnSpMkLst>
            <pc:docMk/>
            <pc:sldMk cId="3998035661" sldId="704"/>
            <ac:cxnSpMk id="24" creationId="{BE3EF576-4475-415A-97EA-41CE9E8642CA}"/>
          </ac:cxnSpMkLst>
        </pc:cxnChg>
      </pc:sldChg>
      <pc:sldChg chg="addSp delSp modSp add delAnim modAnim">
        <pc:chgData name="Dmitry Romanov" userId="d8ae66ea23405669" providerId="LiveId" clId="{431B1EB8-C00E-4E8A-9B8F-72B6D510B1A6}" dt="2019-07-19T07:34:58.230" v="624"/>
        <pc:sldMkLst>
          <pc:docMk/>
          <pc:sldMk cId="2542693188" sldId="705"/>
        </pc:sldMkLst>
        <pc:spChg chg="del">
          <ac:chgData name="Dmitry Romanov" userId="d8ae66ea23405669" providerId="LiveId" clId="{431B1EB8-C00E-4E8A-9B8F-72B6D510B1A6}" dt="2019-07-19T07:32:55.884" v="573" actId="478"/>
          <ac:spMkLst>
            <pc:docMk/>
            <pc:sldMk cId="2542693188" sldId="705"/>
            <ac:spMk id="19" creationId="{801C1527-856D-4751-BEF4-A0EBBB9A9205}"/>
          </ac:spMkLst>
        </pc:spChg>
        <pc:spChg chg="del">
          <ac:chgData name="Dmitry Romanov" userId="d8ae66ea23405669" providerId="LiveId" clId="{431B1EB8-C00E-4E8A-9B8F-72B6D510B1A6}" dt="2019-07-19T07:32:58.909" v="575" actId="478"/>
          <ac:spMkLst>
            <pc:docMk/>
            <pc:sldMk cId="2542693188" sldId="705"/>
            <ac:spMk id="21" creationId="{DA4FE26A-6761-40A1-92A0-AE6F6B1F5769}"/>
          </ac:spMkLst>
        </pc:spChg>
        <pc:spChg chg="del">
          <ac:chgData name="Dmitry Romanov" userId="d8ae66ea23405669" providerId="LiveId" clId="{431B1EB8-C00E-4E8A-9B8F-72B6D510B1A6}" dt="2019-07-19T07:33:01.685" v="577" actId="478"/>
          <ac:spMkLst>
            <pc:docMk/>
            <pc:sldMk cId="2542693188" sldId="705"/>
            <ac:spMk id="23" creationId="{CB1DC37E-05F1-4072-B9B8-C7854467F55A}"/>
          </ac:spMkLst>
        </pc:spChg>
        <pc:spChg chg="add mod ord">
          <ac:chgData name="Dmitry Romanov" userId="d8ae66ea23405669" providerId="LiveId" clId="{431B1EB8-C00E-4E8A-9B8F-72B6D510B1A6}" dt="2019-07-19T07:33:26.389" v="583" actId="1076"/>
          <ac:spMkLst>
            <pc:docMk/>
            <pc:sldMk cId="2542693188" sldId="705"/>
            <ac:spMk id="25" creationId="{777BE6AA-722D-4039-A30D-E836E3AB2A38}"/>
          </ac:spMkLst>
        </pc:spChg>
        <pc:spChg chg="add mod ord">
          <ac:chgData name="Dmitry Romanov" userId="d8ae66ea23405669" providerId="LiveId" clId="{431B1EB8-C00E-4E8A-9B8F-72B6D510B1A6}" dt="2019-07-19T07:33:17.601" v="581" actId="1076"/>
          <ac:spMkLst>
            <pc:docMk/>
            <pc:sldMk cId="2542693188" sldId="705"/>
            <ac:spMk id="36" creationId="{984D3466-CC2A-49A4-B440-0F368B6A9D17}"/>
          </ac:spMkLst>
        </pc:spChg>
        <pc:spChg chg="add mod ord">
          <ac:chgData name="Dmitry Romanov" userId="d8ae66ea23405669" providerId="LiveId" clId="{431B1EB8-C00E-4E8A-9B8F-72B6D510B1A6}" dt="2019-07-19T07:33:17.601" v="581" actId="1076"/>
          <ac:spMkLst>
            <pc:docMk/>
            <pc:sldMk cId="2542693188" sldId="705"/>
            <ac:spMk id="37" creationId="{E6B19EFF-37C7-4FE8-BECB-49B5FB6376A0}"/>
          </ac:spMkLst>
        </pc:spChg>
        <pc:spChg chg="add mod ord">
          <ac:chgData name="Dmitry Romanov" userId="d8ae66ea23405669" providerId="LiveId" clId="{431B1EB8-C00E-4E8A-9B8F-72B6D510B1A6}" dt="2019-07-19T07:33:23.060" v="582" actId="1076"/>
          <ac:spMkLst>
            <pc:docMk/>
            <pc:sldMk cId="2542693188" sldId="705"/>
            <ac:spMk id="38" creationId="{0BFBEAC3-BF7B-46FD-91CA-DF7AFD95B395}"/>
          </ac:spMkLst>
        </pc:spChg>
        <pc:cxnChg chg="del">
          <ac:chgData name="Dmitry Romanov" userId="d8ae66ea23405669" providerId="LiveId" clId="{431B1EB8-C00E-4E8A-9B8F-72B6D510B1A6}" dt="2019-07-19T07:32:56.874" v="574" actId="478"/>
          <ac:cxnSpMkLst>
            <pc:docMk/>
            <pc:sldMk cId="2542693188" sldId="705"/>
            <ac:cxnSpMk id="20" creationId="{B5A3B3D2-5504-4524-88F2-C1E151B08520}"/>
          </ac:cxnSpMkLst>
        </pc:cxnChg>
        <pc:cxnChg chg="del">
          <ac:chgData name="Dmitry Romanov" userId="d8ae66ea23405669" providerId="LiveId" clId="{431B1EB8-C00E-4E8A-9B8F-72B6D510B1A6}" dt="2019-07-19T07:32:59.736" v="576" actId="478"/>
          <ac:cxnSpMkLst>
            <pc:docMk/>
            <pc:sldMk cId="2542693188" sldId="705"/>
            <ac:cxnSpMk id="22" creationId="{358395FE-53CF-4820-A55A-0376E910DE5B}"/>
          </ac:cxnSpMkLst>
        </pc:cxnChg>
        <pc:cxnChg chg="del mod">
          <ac:chgData name="Dmitry Romanov" userId="d8ae66ea23405669" providerId="LiveId" clId="{431B1EB8-C00E-4E8A-9B8F-72B6D510B1A6}" dt="2019-07-19T07:33:02.694" v="578" actId="478"/>
          <ac:cxnSpMkLst>
            <pc:docMk/>
            <pc:sldMk cId="2542693188" sldId="705"/>
            <ac:cxnSpMk id="24" creationId="{BE3EF576-4475-415A-97EA-41CE9E8642CA}"/>
          </ac:cxnSpMkLst>
        </pc:cxnChg>
      </pc:sldChg>
      <pc:sldChg chg="addSp delSp modSp add ord">
        <pc:chgData name="Dmitry Romanov" userId="d8ae66ea23405669" providerId="LiveId" clId="{431B1EB8-C00E-4E8A-9B8F-72B6D510B1A6}" dt="2019-07-23T09:14:20.527" v="1440"/>
        <pc:sldMkLst>
          <pc:docMk/>
          <pc:sldMk cId="3585870940" sldId="706"/>
        </pc:sldMkLst>
        <pc:spChg chg="mod">
          <ac:chgData name="Dmitry Romanov" userId="d8ae66ea23405669" providerId="LiveId" clId="{431B1EB8-C00E-4E8A-9B8F-72B6D510B1A6}" dt="2019-07-19T07:44:54.441" v="801" actId="20577"/>
          <ac:spMkLst>
            <pc:docMk/>
            <pc:sldMk cId="3585870940" sldId="706"/>
            <ac:spMk id="2" creationId="{2F69FC9F-37CA-4F96-BEDD-B2D70776330B}"/>
          </ac:spMkLst>
        </pc:spChg>
        <pc:spChg chg="del">
          <ac:chgData name="Dmitry Romanov" userId="d8ae66ea23405669" providerId="LiveId" clId="{431B1EB8-C00E-4E8A-9B8F-72B6D510B1A6}" dt="2019-07-19T07:44:04.423" v="694" actId="478"/>
          <ac:spMkLst>
            <pc:docMk/>
            <pc:sldMk cId="3585870940" sldId="706"/>
            <ac:spMk id="3" creationId="{C94BABCF-BBA6-4A74-8960-0DF4F1F44B83}"/>
          </ac:spMkLst>
        </pc:spChg>
        <pc:picChg chg="add mod modCrop">
          <ac:chgData name="Dmitry Romanov" userId="d8ae66ea23405669" providerId="LiveId" clId="{431B1EB8-C00E-4E8A-9B8F-72B6D510B1A6}" dt="2019-07-19T07:45:03.130" v="803" actId="14100"/>
          <ac:picMkLst>
            <pc:docMk/>
            <pc:sldMk cId="3585870940" sldId="706"/>
            <ac:picMk id="5" creationId="{C664A4FF-4CF4-41A8-8DC2-38A6BED07D19}"/>
          </ac:picMkLst>
        </pc:picChg>
        <pc:picChg chg="add mod">
          <ac:chgData name="Dmitry Romanov" userId="d8ae66ea23405669" providerId="LiveId" clId="{431B1EB8-C00E-4E8A-9B8F-72B6D510B1A6}" dt="2019-07-19T07:45:07.226" v="805" actId="1076"/>
          <ac:picMkLst>
            <pc:docMk/>
            <pc:sldMk cId="3585870940" sldId="706"/>
            <ac:picMk id="6" creationId="{A09B8203-0C59-47B2-A23C-C808F7071CA9}"/>
          </ac:picMkLst>
        </pc:picChg>
      </pc:sldChg>
      <pc:sldChg chg="delSp modSp add">
        <pc:chgData name="Dmitry Romanov" userId="d8ae66ea23405669" providerId="LiveId" clId="{431B1EB8-C00E-4E8A-9B8F-72B6D510B1A6}" dt="2019-07-19T07:47:11.586" v="811" actId="1076"/>
        <pc:sldMkLst>
          <pc:docMk/>
          <pc:sldMk cId="484752437" sldId="707"/>
        </pc:sldMkLst>
        <pc:spChg chg="del">
          <ac:chgData name="Dmitry Romanov" userId="d8ae66ea23405669" providerId="LiveId" clId="{431B1EB8-C00E-4E8A-9B8F-72B6D510B1A6}" dt="2019-07-19T07:47:02.715" v="809" actId="478"/>
          <ac:spMkLst>
            <pc:docMk/>
            <pc:sldMk cId="484752437" sldId="707"/>
            <ac:spMk id="3" creationId="{D599F60F-72D4-4030-8A8F-F197E47D946C}"/>
          </ac:spMkLst>
        </pc:spChg>
        <pc:picChg chg="mod">
          <ac:chgData name="Dmitry Romanov" userId="d8ae66ea23405669" providerId="LiveId" clId="{431B1EB8-C00E-4E8A-9B8F-72B6D510B1A6}" dt="2019-07-19T07:47:11.586" v="811" actId="1076"/>
          <ac:picMkLst>
            <pc:docMk/>
            <pc:sldMk cId="484752437" sldId="707"/>
            <ac:picMk id="5" creationId="{89B084F4-747D-4A13-8396-6A330148B39F}"/>
          </ac:picMkLst>
        </pc:picChg>
      </pc:sldChg>
      <pc:sldChg chg="addSp delSp modSp add ord delAnim">
        <pc:chgData name="Dmitry Romanov" userId="d8ae66ea23405669" providerId="LiveId" clId="{431B1EB8-C00E-4E8A-9B8F-72B6D510B1A6}" dt="2019-07-23T09:17:13.699" v="1441"/>
        <pc:sldMkLst>
          <pc:docMk/>
          <pc:sldMk cId="854074984" sldId="708"/>
        </pc:sldMkLst>
        <pc:spChg chg="del">
          <ac:chgData name="Dmitry Romanov" userId="d8ae66ea23405669" providerId="LiveId" clId="{431B1EB8-C00E-4E8A-9B8F-72B6D510B1A6}" dt="2019-07-19T07:53:17.426" v="840" actId="478"/>
          <ac:spMkLst>
            <pc:docMk/>
            <pc:sldMk cId="854074984" sldId="708"/>
            <ac:spMk id="19" creationId="{801C1527-856D-4751-BEF4-A0EBBB9A9205}"/>
          </ac:spMkLst>
        </pc:spChg>
        <pc:spChg chg="del">
          <ac:chgData name="Dmitry Romanov" userId="d8ae66ea23405669" providerId="LiveId" clId="{431B1EB8-C00E-4E8A-9B8F-72B6D510B1A6}" dt="2019-07-19T07:53:19.171" v="841" actId="478"/>
          <ac:spMkLst>
            <pc:docMk/>
            <pc:sldMk cId="854074984" sldId="708"/>
            <ac:spMk id="21" creationId="{DA4FE26A-6761-40A1-92A0-AE6F6B1F5769}"/>
          </ac:spMkLst>
        </pc:spChg>
        <pc:spChg chg="del">
          <ac:chgData name="Dmitry Romanov" userId="d8ae66ea23405669" providerId="LiveId" clId="{431B1EB8-C00E-4E8A-9B8F-72B6D510B1A6}" dt="2019-07-19T07:53:22.125" v="844" actId="478"/>
          <ac:spMkLst>
            <pc:docMk/>
            <pc:sldMk cId="854074984" sldId="708"/>
            <ac:spMk id="23" creationId="{CB1DC37E-05F1-4072-B9B8-C7854467F55A}"/>
          </ac:spMkLst>
        </pc:spChg>
        <pc:spChg chg="add mod">
          <ac:chgData name="Dmitry Romanov" userId="d8ae66ea23405669" providerId="LiveId" clId="{431B1EB8-C00E-4E8A-9B8F-72B6D510B1A6}" dt="2019-07-19T07:54:49.771" v="861" actId="1076"/>
          <ac:spMkLst>
            <pc:docMk/>
            <pc:sldMk cId="854074984" sldId="708"/>
            <ac:spMk id="25" creationId="{B879A3C7-2912-446A-B21F-CD39273D4460}"/>
          </ac:spMkLst>
        </pc:spChg>
        <pc:cxnChg chg="del">
          <ac:chgData name="Dmitry Romanov" userId="d8ae66ea23405669" providerId="LiveId" clId="{431B1EB8-C00E-4E8A-9B8F-72B6D510B1A6}" dt="2019-07-19T07:53:19.931" v="842" actId="478"/>
          <ac:cxnSpMkLst>
            <pc:docMk/>
            <pc:sldMk cId="854074984" sldId="708"/>
            <ac:cxnSpMk id="20" creationId="{B5A3B3D2-5504-4524-88F2-C1E151B08520}"/>
          </ac:cxnSpMkLst>
        </pc:cxnChg>
        <pc:cxnChg chg="del">
          <ac:chgData name="Dmitry Romanov" userId="d8ae66ea23405669" providerId="LiveId" clId="{431B1EB8-C00E-4E8A-9B8F-72B6D510B1A6}" dt="2019-07-19T07:53:20.766" v="843" actId="478"/>
          <ac:cxnSpMkLst>
            <pc:docMk/>
            <pc:sldMk cId="854074984" sldId="708"/>
            <ac:cxnSpMk id="22" creationId="{358395FE-53CF-4820-A55A-0376E910DE5B}"/>
          </ac:cxnSpMkLst>
        </pc:cxnChg>
        <pc:cxnChg chg="del mod">
          <ac:chgData name="Dmitry Romanov" userId="d8ae66ea23405669" providerId="LiveId" clId="{431B1EB8-C00E-4E8A-9B8F-72B6D510B1A6}" dt="2019-07-19T07:53:24" v="845" actId="478"/>
          <ac:cxnSpMkLst>
            <pc:docMk/>
            <pc:sldMk cId="854074984" sldId="708"/>
            <ac:cxnSpMk id="24" creationId="{BE3EF576-4475-415A-97EA-41CE9E8642CA}"/>
          </ac:cxnSpMkLst>
        </pc:cxnChg>
      </pc:sldChg>
      <pc:sldChg chg="modSp add del">
        <pc:chgData name="Dmitry Romanov" userId="d8ae66ea23405669" providerId="LiveId" clId="{431B1EB8-C00E-4E8A-9B8F-72B6D510B1A6}" dt="2019-07-23T09:21:15.111" v="1442" actId="2696"/>
        <pc:sldMkLst>
          <pc:docMk/>
          <pc:sldMk cId="3960741334" sldId="709"/>
        </pc:sldMkLst>
        <pc:spChg chg="mod">
          <ac:chgData name="Dmitry Romanov" userId="d8ae66ea23405669" providerId="LiveId" clId="{431B1EB8-C00E-4E8A-9B8F-72B6D510B1A6}" dt="2019-07-19T07:55:26.693" v="888" actId="20577"/>
          <ac:spMkLst>
            <pc:docMk/>
            <pc:sldMk cId="3960741334" sldId="709"/>
            <ac:spMk id="2" creationId="{9FAD3124-EEC1-4A4D-88C3-310B9881B6AD}"/>
          </ac:spMkLst>
        </pc:spChg>
        <pc:spChg chg="mod">
          <ac:chgData name="Dmitry Romanov" userId="d8ae66ea23405669" providerId="LiveId" clId="{431B1EB8-C00E-4E8A-9B8F-72B6D510B1A6}" dt="2019-07-19T07:57:17.184" v="1074" actId="1076"/>
          <ac:spMkLst>
            <pc:docMk/>
            <pc:sldMk cId="3960741334" sldId="709"/>
            <ac:spMk id="3" creationId="{1B19F859-12F2-4932-B64F-EFFEBFEFFAFA}"/>
          </ac:spMkLst>
        </pc:spChg>
      </pc:sldChg>
      <pc:sldChg chg="addSp delSp modSp add modAnim">
        <pc:chgData name="Dmitry Romanov" userId="d8ae66ea23405669" providerId="LiveId" clId="{431B1EB8-C00E-4E8A-9B8F-72B6D510B1A6}" dt="2019-07-22T23:59:18.221" v="1439"/>
        <pc:sldMkLst>
          <pc:docMk/>
          <pc:sldMk cId="815258506" sldId="710"/>
        </pc:sldMkLst>
        <pc:spChg chg="mod">
          <ac:chgData name="Dmitry Romanov" userId="d8ae66ea23405669" providerId="LiveId" clId="{431B1EB8-C00E-4E8A-9B8F-72B6D510B1A6}" dt="2019-07-19T08:00:22.305" v="1267" actId="20577"/>
          <ac:spMkLst>
            <pc:docMk/>
            <pc:sldMk cId="815258506" sldId="710"/>
            <ac:spMk id="2" creationId="{2F9B4129-C495-4D15-929C-00A33B9A3C75}"/>
          </ac:spMkLst>
        </pc:spChg>
        <pc:spChg chg="del">
          <ac:chgData name="Dmitry Romanov" userId="d8ae66ea23405669" providerId="LiveId" clId="{431B1EB8-C00E-4E8A-9B8F-72B6D510B1A6}" dt="2019-07-19T08:00:26.328" v="1268" actId="478"/>
          <ac:spMkLst>
            <pc:docMk/>
            <pc:sldMk cId="815258506" sldId="710"/>
            <ac:spMk id="3" creationId="{9CEFF0D4-1C8D-44EC-8F70-3839AF9DD745}"/>
          </ac:spMkLst>
        </pc:spChg>
        <pc:spChg chg="add mod">
          <ac:chgData name="Dmitry Romanov" userId="d8ae66ea23405669" providerId="LiveId" clId="{431B1EB8-C00E-4E8A-9B8F-72B6D510B1A6}" dt="2019-07-19T08:01:15.013" v="1279" actId="1076"/>
          <ac:spMkLst>
            <pc:docMk/>
            <pc:sldMk cId="815258506" sldId="710"/>
            <ac:spMk id="5" creationId="{DED21DB3-1384-4232-9DA3-55C481580796}"/>
          </ac:spMkLst>
        </pc:spChg>
        <pc:spChg chg="add mod">
          <ac:chgData name="Dmitry Romanov" userId="d8ae66ea23405669" providerId="LiveId" clId="{431B1EB8-C00E-4E8A-9B8F-72B6D510B1A6}" dt="2019-07-19T08:01:15.013" v="1279" actId="1076"/>
          <ac:spMkLst>
            <pc:docMk/>
            <pc:sldMk cId="815258506" sldId="710"/>
            <ac:spMk id="6" creationId="{C46AA9DF-FB0A-46F2-A308-44DB4E8F2914}"/>
          </ac:spMkLst>
        </pc:spChg>
        <pc:spChg chg="add mod">
          <ac:chgData name="Dmitry Romanov" userId="d8ae66ea23405669" providerId="LiveId" clId="{431B1EB8-C00E-4E8A-9B8F-72B6D510B1A6}" dt="2019-07-19T08:01:15.013" v="1279" actId="1076"/>
          <ac:spMkLst>
            <pc:docMk/>
            <pc:sldMk cId="815258506" sldId="710"/>
            <ac:spMk id="7" creationId="{6FEBA780-6D08-4EA7-AD74-70DDD230A215}"/>
          </ac:spMkLst>
        </pc:spChg>
        <pc:spChg chg="add mod">
          <ac:chgData name="Dmitry Romanov" userId="d8ae66ea23405669" providerId="LiveId" clId="{431B1EB8-C00E-4E8A-9B8F-72B6D510B1A6}" dt="2019-07-19T08:01:15.013" v="1279" actId="1076"/>
          <ac:spMkLst>
            <pc:docMk/>
            <pc:sldMk cId="815258506" sldId="710"/>
            <ac:spMk id="8" creationId="{17E8C8D9-BC15-4C72-967B-902756993E3F}"/>
          </ac:spMkLst>
        </pc:spChg>
        <pc:spChg chg="add del mod">
          <ac:chgData name="Dmitry Romanov" userId="d8ae66ea23405669" providerId="LiveId" clId="{431B1EB8-C00E-4E8A-9B8F-72B6D510B1A6}" dt="2019-07-19T08:02:27.447" v="1297" actId="478"/>
          <ac:spMkLst>
            <pc:docMk/>
            <pc:sldMk cId="815258506" sldId="710"/>
            <ac:spMk id="11" creationId="{1D071290-5D6C-4605-BECD-802383BCD23B}"/>
          </ac:spMkLst>
        </pc:spChg>
        <pc:picChg chg="add mod">
          <ac:chgData name="Dmitry Romanov" userId="d8ae66ea23405669" providerId="LiveId" clId="{431B1EB8-C00E-4E8A-9B8F-72B6D510B1A6}" dt="2019-07-19T08:02:34.733" v="1300" actId="1076"/>
          <ac:picMkLst>
            <pc:docMk/>
            <pc:sldMk cId="815258506" sldId="710"/>
            <ac:picMk id="9" creationId="{095E8F9B-3D99-4E4D-B817-4FCE6E33B353}"/>
          </ac:picMkLst>
        </pc:picChg>
        <pc:picChg chg="add mod modCrop">
          <ac:chgData name="Dmitry Romanov" userId="d8ae66ea23405669" providerId="LiveId" clId="{431B1EB8-C00E-4E8A-9B8F-72B6D510B1A6}" dt="2019-07-19T08:02:37.519" v="1301" actId="1076"/>
          <ac:picMkLst>
            <pc:docMk/>
            <pc:sldMk cId="815258506" sldId="710"/>
            <ac:picMk id="10" creationId="{A61F0BC8-8739-4404-9A5D-05913040560E}"/>
          </ac:picMkLst>
        </pc:picChg>
      </pc:sldChg>
      <pc:sldChg chg="add">
        <pc:chgData name="Dmitry Romanov" userId="d8ae66ea23405669" providerId="LiveId" clId="{431B1EB8-C00E-4E8A-9B8F-72B6D510B1A6}" dt="2019-07-19T14:26:13.792" v="1304"/>
        <pc:sldMkLst>
          <pc:docMk/>
          <pc:sldMk cId="3207342559" sldId="711"/>
        </pc:sldMkLst>
      </pc:sldChg>
      <pc:sldChg chg="add del">
        <pc:chgData name="Dmitry Romanov" userId="d8ae66ea23405669" providerId="LiveId" clId="{431B1EB8-C00E-4E8A-9B8F-72B6D510B1A6}" dt="2019-07-23T09:26:22.867" v="1833" actId="2696"/>
        <pc:sldMkLst>
          <pc:docMk/>
          <pc:sldMk cId="2478220398" sldId="712"/>
        </pc:sldMkLst>
      </pc:sldChg>
      <pc:sldChg chg="delSp add">
        <pc:chgData name="Dmitry Romanov" userId="d8ae66ea23405669" providerId="LiveId" clId="{431B1EB8-C00E-4E8A-9B8F-72B6D510B1A6}" dt="2019-07-19T14:55:46.676" v="1312" actId="478"/>
        <pc:sldMkLst>
          <pc:docMk/>
          <pc:sldMk cId="2805243920" sldId="713"/>
        </pc:sldMkLst>
        <pc:spChg chg="del">
          <ac:chgData name="Dmitry Romanov" userId="d8ae66ea23405669" providerId="LiveId" clId="{431B1EB8-C00E-4E8A-9B8F-72B6D510B1A6}" dt="2019-07-19T14:55:46.676" v="1312" actId="478"/>
          <ac:spMkLst>
            <pc:docMk/>
            <pc:sldMk cId="2805243920" sldId="713"/>
            <ac:spMk id="25" creationId="{B879A3C7-2912-446A-B21F-CD39273D4460}"/>
          </ac:spMkLst>
        </pc:spChg>
      </pc:sldChg>
      <pc:sldChg chg="addSp delSp modSp add">
        <pc:chgData name="Dmitry Romanov" userId="d8ae66ea23405669" providerId="LiveId" clId="{431B1EB8-C00E-4E8A-9B8F-72B6D510B1A6}" dt="2019-07-19T14:57:54.691" v="1339" actId="207"/>
        <pc:sldMkLst>
          <pc:docMk/>
          <pc:sldMk cId="3057609079" sldId="714"/>
        </pc:sldMkLst>
        <pc:spChg chg="add mod">
          <ac:chgData name="Dmitry Romanov" userId="d8ae66ea23405669" providerId="LiveId" clId="{431B1EB8-C00E-4E8A-9B8F-72B6D510B1A6}" dt="2019-07-19T14:57:36.375" v="1334" actId="1076"/>
          <ac:spMkLst>
            <pc:docMk/>
            <pc:sldMk cId="3057609079" sldId="714"/>
            <ac:spMk id="3" creationId="{244CBF2A-64C7-44B3-BE1A-A770E3402AF1}"/>
          </ac:spMkLst>
        </pc:spChg>
        <pc:spChg chg="mod">
          <ac:chgData name="Dmitry Romanov" userId="d8ae66ea23405669" providerId="LiveId" clId="{431B1EB8-C00E-4E8A-9B8F-72B6D510B1A6}" dt="2019-07-19T14:56:18.581" v="1317" actId="1076"/>
          <ac:spMkLst>
            <pc:docMk/>
            <pc:sldMk cId="3057609079" sldId="714"/>
            <ac:spMk id="13" creationId="{A7F9F63D-7D26-42B7-98E5-FDA2D607FD79}"/>
          </ac:spMkLst>
        </pc:spChg>
        <pc:spChg chg="mod">
          <ac:chgData name="Dmitry Romanov" userId="d8ae66ea23405669" providerId="LiveId" clId="{431B1EB8-C00E-4E8A-9B8F-72B6D510B1A6}" dt="2019-07-19T14:56:24.774" v="1318" actId="1076"/>
          <ac:spMkLst>
            <pc:docMk/>
            <pc:sldMk cId="3057609079" sldId="714"/>
            <ac:spMk id="14" creationId="{D2F02878-29B0-4660-9DDC-B7A0638D4F2C}"/>
          </ac:spMkLst>
        </pc:spChg>
        <pc:spChg chg="add mod">
          <ac:chgData name="Dmitry Romanov" userId="d8ae66ea23405669" providerId="LiveId" clId="{431B1EB8-C00E-4E8A-9B8F-72B6D510B1A6}" dt="2019-07-19T14:57:29.916" v="1332" actId="1076"/>
          <ac:spMkLst>
            <pc:docMk/>
            <pc:sldMk cId="3057609079" sldId="714"/>
            <ac:spMk id="21" creationId="{85EFF674-143A-417C-B8EA-030179E43ACE}"/>
          </ac:spMkLst>
        </pc:spChg>
        <pc:spChg chg="add mod">
          <ac:chgData name="Dmitry Romanov" userId="d8ae66ea23405669" providerId="LiveId" clId="{431B1EB8-C00E-4E8A-9B8F-72B6D510B1A6}" dt="2019-07-19T14:57:44.136" v="1337" actId="1076"/>
          <ac:spMkLst>
            <pc:docMk/>
            <pc:sldMk cId="3057609079" sldId="714"/>
            <ac:spMk id="22" creationId="{CFAA15C4-4E8B-412C-9D6A-D858B533B2B9}"/>
          </ac:spMkLst>
        </pc:spChg>
        <pc:spChg chg="add mod">
          <ac:chgData name="Dmitry Romanov" userId="d8ae66ea23405669" providerId="LiveId" clId="{431B1EB8-C00E-4E8A-9B8F-72B6D510B1A6}" dt="2019-07-19T14:57:54.691" v="1339" actId="207"/>
          <ac:spMkLst>
            <pc:docMk/>
            <pc:sldMk cId="3057609079" sldId="714"/>
            <ac:spMk id="23" creationId="{6913043F-E575-4AF4-8310-F3B132AD699F}"/>
          </ac:spMkLst>
        </pc:spChg>
        <pc:spChg chg="add mod">
          <ac:chgData name="Dmitry Romanov" userId="d8ae66ea23405669" providerId="LiveId" clId="{431B1EB8-C00E-4E8A-9B8F-72B6D510B1A6}" dt="2019-07-19T14:57:54.691" v="1339" actId="207"/>
          <ac:spMkLst>
            <pc:docMk/>
            <pc:sldMk cId="3057609079" sldId="714"/>
            <ac:spMk id="24" creationId="{C1DC3F74-B28B-441A-BF6F-323047BC7A60}"/>
          </ac:spMkLst>
        </pc:spChg>
        <pc:spChg chg="del">
          <ac:chgData name="Dmitry Romanov" userId="d8ae66ea23405669" providerId="LiveId" clId="{431B1EB8-C00E-4E8A-9B8F-72B6D510B1A6}" dt="2019-07-19T14:55:56.648" v="1314" actId="478"/>
          <ac:spMkLst>
            <pc:docMk/>
            <pc:sldMk cId="3057609079" sldId="714"/>
            <ac:spMk id="25" creationId="{B879A3C7-2912-446A-B21F-CD39273D4460}"/>
          </ac:spMkLst>
        </pc:spChg>
        <pc:spChg chg="del">
          <ac:chgData name="Dmitry Romanov" userId="d8ae66ea23405669" providerId="LiveId" clId="{431B1EB8-C00E-4E8A-9B8F-72B6D510B1A6}" dt="2019-07-19T14:57:11.388" v="1324" actId="478"/>
          <ac:spMkLst>
            <pc:docMk/>
            <pc:sldMk cId="3057609079" sldId="714"/>
            <ac:spMk id="30" creationId="{F5D116BF-2207-4A66-83F6-A9FFE1CA4402}"/>
          </ac:spMkLst>
        </pc:spChg>
        <pc:spChg chg="del">
          <ac:chgData name="Dmitry Romanov" userId="d8ae66ea23405669" providerId="LiveId" clId="{431B1EB8-C00E-4E8A-9B8F-72B6D510B1A6}" dt="2019-07-19T14:57:13.304" v="1325" actId="478"/>
          <ac:spMkLst>
            <pc:docMk/>
            <pc:sldMk cId="3057609079" sldId="714"/>
            <ac:spMk id="31" creationId="{CCF6CCAF-E778-4755-8C9C-5D7C966033EE}"/>
          </ac:spMkLst>
        </pc:spChg>
        <pc:spChg chg="del">
          <ac:chgData name="Dmitry Romanov" userId="d8ae66ea23405669" providerId="LiveId" clId="{431B1EB8-C00E-4E8A-9B8F-72B6D510B1A6}" dt="2019-07-19T14:57:16.652" v="1327" actId="478"/>
          <ac:spMkLst>
            <pc:docMk/>
            <pc:sldMk cId="3057609079" sldId="714"/>
            <ac:spMk id="32" creationId="{69518773-A93D-49D6-8387-5F96E54180E4}"/>
          </ac:spMkLst>
        </pc:spChg>
        <pc:spChg chg="del">
          <ac:chgData name="Dmitry Romanov" userId="d8ae66ea23405669" providerId="LiveId" clId="{431B1EB8-C00E-4E8A-9B8F-72B6D510B1A6}" dt="2019-07-19T14:57:15.048" v="1326" actId="478"/>
          <ac:spMkLst>
            <pc:docMk/>
            <pc:sldMk cId="3057609079" sldId="714"/>
            <ac:spMk id="33" creationId="{605A2584-EF1F-4084-91D5-1B8003DC6D78}"/>
          </ac:spMkLst>
        </pc:spChg>
        <pc:spChg chg="add mod">
          <ac:chgData name="Dmitry Romanov" userId="d8ae66ea23405669" providerId="LiveId" clId="{431B1EB8-C00E-4E8A-9B8F-72B6D510B1A6}" dt="2019-07-19T14:57:54.691" v="1339" actId="207"/>
          <ac:spMkLst>
            <pc:docMk/>
            <pc:sldMk cId="3057609079" sldId="714"/>
            <ac:spMk id="36" creationId="{46C86CC2-EDAE-46AC-8A38-C1DBEEF40304}"/>
          </ac:spMkLst>
        </pc:spChg>
      </pc:sldChg>
      <pc:sldChg chg="delSp modSp add">
        <pc:chgData name="Dmitry Romanov" userId="d8ae66ea23405669" providerId="LiveId" clId="{431B1EB8-C00E-4E8A-9B8F-72B6D510B1A6}" dt="2019-07-20T22:30:21.790" v="1352" actId="478"/>
        <pc:sldMkLst>
          <pc:docMk/>
          <pc:sldMk cId="870417610" sldId="715"/>
        </pc:sldMkLst>
        <pc:spChg chg="del">
          <ac:chgData name="Dmitry Romanov" userId="d8ae66ea23405669" providerId="LiveId" clId="{431B1EB8-C00E-4E8A-9B8F-72B6D510B1A6}" dt="2019-07-20T22:30:21.790" v="1352" actId="478"/>
          <ac:spMkLst>
            <pc:docMk/>
            <pc:sldMk cId="870417610" sldId="715"/>
            <ac:spMk id="3" creationId="{244CBF2A-64C7-44B3-BE1A-A770E3402AF1}"/>
          </ac:spMkLst>
        </pc:spChg>
        <pc:spChg chg="del">
          <ac:chgData name="Dmitry Romanov" userId="d8ae66ea23405669" providerId="LiveId" clId="{431B1EB8-C00E-4E8A-9B8F-72B6D510B1A6}" dt="2019-07-20T22:30:19.623" v="1350" actId="478"/>
          <ac:spMkLst>
            <pc:docMk/>
            <pc:sldMk cId="870417610" sldId="715"/>
            <ac:spMk id="21" creationId="{85EFF674-143A-417C-B8EA-030179E43ACE}"/>
          </ac:spMkLst>
        </pc:spChg>
        <pc:spChg chg="del">
          <ac:chgData name="Dmitry Romanov" userId="d8ae66ea23405669" providerId="LiveId" clId="{431B1EB8-C00E-4E8A-9B8F-72B6D510B1A6}" dt="2019-07-20T22:30:20.451" v="1351" actId="478"/>
          <ac:spMkLst>
            <pc:docMk/>
            <pc:sldMk cId="870417610" sldId="715"/>
            <ac:spMk id="22" creationId="{CFAA15C4-4E8B-412C-9D6A-D858B533B2B9}"/>
          </ac:spMkLst>
        </pc:spChg>
        <pc:spChg chg="mod">
          <ac:chgData name="Dmitry Romanov" userId="d8ae66ea23405669" providerId="LiveId" clId="{431B1EB8-C00E-4E8A-9B8F-72B6D510B1A6}" dt="2019-07-20T22:30:06.923" v="1346" actId="1076"/>
          <ac:spMkLst>
            <pc:docMk/>
            <pc:sldMk cId="870417610" sldId="715"/>
            <ac:spMk id="23" creationId="{6913043F-E575-4AF4-8310-F3B132AD699F}"/>
          </ac:spMkLst>
        </pc:spChg>
        <pc:spChg chg="mod">
          <ac:chgData name="Dmitry Romanov" userId="d8ae66ea23405669" providerId="LiveId" clId="{431B1EB8-C00E-4E8A-9B8F-72B6D510B1A6}" dt="2019-07-20T22:30:15.550" v="1348" actId="1076"/>
          <ac:spMkLst>
            <pc:docMk/>
            <pc:sldMk cId="870417610" sldId="715"/>
            <ac:spMk id="24" creationId="{C1DC3F74-B28B-441A-BF6F-323047BC7A60}"/>
          </ac:spMkLst>
        </pc:spChg>
        <pc:spChg chg="mod">
          <ac:chgData name="Dmitry Romanov" userId="d8ae66ea23405669" providerId="LiveId" clId="{431B1EB8-C00E-4E8A-9B8F-72B6D510B1A6}" dt="2019-07-20T22:30:18.183" v="1349" actId="1076"/>
          <ac:spMkLst>
            <pc:docMk/>
            <pc:sldMk cId="870417610" sldId="715"/>
            <ac:spMk id="36" creationId="{46C86CC2-EDAE-46AC-8A38-C1DBEEF40304}"/>
          </ac:spMkLst>
        </pc:spChg>
      </pc:sldChg>
      <pc:sldChg chg="addSp delSp modSp add ord">
        <pc:chgData name="Dmitry Romanov" userId="d8ae66ea23405669" providerId="LiveId" clId="{431B1EB8-C00E-4E8A-9B8F-72B6D510B1A6}" dt="2019-07-22T20:49:40.592" v="1428"/>
        <pc:sldMkLst>
          <pc:docMk/>
          <pc:sldMk cId="3488115551" sldId="716"/>
        </pc:sldMkLst>
        <pc:spChg chg="del">
          <ac:chgData name="Dmitry Romanov" userId="d8ae66ea23405669" providerId="LiveId" clId="{431B1EB8-C00E-4E8A-9B8F-72B6D510B1A6}" dt="2019-07-22T18:57:34.543" v="1359" actId="478"/>
          <ac:spMkLst>
            <pc:docMk/>
            <pc:sldMk cId="3488115551" sldId="716"/>
            <ac:spMk id="3" creationId="{F650C228-26F3-421B-8170-4E2FC98BC4B2}"/>
          </ac:spMkLst>
        </pc:spChg>
        <pc:picChg chg="add mod">
          <ac:chgData name="Dmitry Romanov" userId="d8ae66ea23405669" providerId="LiveId" clId="{431B1EB8-C00E-4E8A-9B8F-72B6D510B1A6}" dt="2019-07-22T19:25:35.089" v="1383" actId="14100"/>
          <ac:picMkLst>
            <pc:docMk/>
            <pc:sldMk cId="3488115551" sldId="716"/>
            <ac:picMk id="5" creationId="{17646DFB-A156-440E-A122-E002DF3F87B4}"/>
          </ac:picMkLst>
        </pc:picChg>
        <pc:picChg chg="add mod">
          <ac:chgData name="Dmitry Romanov" userId="d8ae66ea23405669" providerId="LiveId" clId="{431B1EB8-C00E-4E8A-9B8F-72B6D510B1A6}" dt="2019-07-22T19:25:30.835" v="1381" actId="1076"/>
          <ac:picMkLst>
            <pc:docMk/>
            <pc:sldMk cId="3488115551" sldId="716"/>
            <ac:picMk id="6" creationId="{D6001430-7420-477F-BB06-D7942284938D}"/>
          </ac:picMkLst>
        </pc:picChg>
      </pc:sldChg>
      <pc:sldChg chg="addSp delSp add del">
        <pc:chgData name="Dmitry Romanov" userId="d8ae66ea23405669" providerId="LiveId" clId="{431B1EB8-C00E-4E8A-9B8F-72B6D510B1A6}" dt="2019-07-22T18:57:27.300" v="1357"/>
        <pc:sldMkLst>
          <pc:docMk/>
          <pc:sldMk cId="4046075866" sldId="716"/>
        </pc:sldMkLst>
        <pc:spChg chg="add del">
          <ac:chgData name="Dmitry Romanov" userId="d8ae66ea23405669" providerId="LiveId" clId="{431B1EB8-C00E-4E8A-9B8F-72B6D510B1A6}" dt="2019-07-22T18:57:26.218" v="1356" actId="478"/>
          <ac:spMkLst>
            <pc:docMk/>
            <pc:sldMk cId="4046075866" sldId="716"/>
            <ac:spMk id="6" creationId="{7766751E-AFB8-41A0-AE6D-04BDE547DC59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EF5F90-33EF-4C44-8B18-670262F90AD4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20B990-08C0-4AED-90F5-34EE8EC177B3}">
      <dgm:prSet phldrT="[Text]"/>
      <dgm:spPr/>
      <dgm:t>
        <a:bodyPr/>
        <a:lstStyle/>
        <a:p>
          <a:r>
            <a:rPr lang="en-US" dirty="0"/>
            <a:t>Configuration</a:t>
          </a:r>
        </a:p>
      </dgm:t>
    </dgm:pt>
    <dgm:pt modelId="{8D5E0B78-DFEB-4733-9339-60FEAA7EE402}" type="parTrans" cxnId="{9F23DF9C-9F95-4AA2-8C49-8D9058280BB1}">
      <dgm:prSet/>
      <dgm:spPr/>
      <dgm:t>
        <a:bodyPr/>
        <a:lstStyle/>
        <a:p>
          <a:endParaRPr lang="en-US"/>
        </a:p>
      </dgm:t>
    </dgm:pt>
    <dgm:pt modelId="{E8636F8D-2FA8-4EB2-B831-CD124E8F4031}" type="sibTrans" cxnId="{9F23DF9C-9F95-4AA2-8C49-8D9058280BB1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657639B1-87CC-426C-844C-0903CF2E08B9}">
      <dgm:prSet phldrT="[Text]"/>
      <dgm:spPr/>
      <dgm:t>
        <a:bodyPr/>
        <a:lstStyle/>
        <a:p>
          <a:r>
            <a:rPr lang="en-US" dirty="0"/>
            <a:t>Run </a:t>
          </a:r>
          <a:br>
            <a:rPr lang="en-US" dirty="0"/>
          </a:br>
          <a:r>
            <a:rPr lang="en-US" dirty="0"/>
            <a:t>(sim, recon, analysis)</a:t>
          </a:r>
        </a:p>
      </dgm:t>
    </dgm:pt>
    <dgm:pt modelId="{4D807BC3-39FE-41F8-89F2-0A34276233E4}" type="parTrans" cxnId="{C69B6290-398A-47FF-9B7D-41C810C08198}">
      <dgm:prSet/>
      <dgm:spPr/>
      <dgm:t>
        <a:bodyPr/>
        <a:lstStyle/>
        <a:p>
          <a:endParaRPr lang="en-US"/>
        </a:p>
      </dgm:t>
    </dgm:pt>
    <dgm:pt modelId="{BABFEDD8-CF91-4CCC-B988-AABDC7CCA4F3}" type="sibTrans" cxnId="{C69B6290-398A-47FF-9B7D-41C810C08198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6583E0C1-E461-41B1-832C-BE3CC7175395}">
      <dgm:prSet phldrT="[Text]"/>
      <dgm:spPr/>
      <dgm:t>
        <a:bodyPr/>
        <a:lstStyle/>
        <a:p>
          <a:r>
            <a:rPr lang="en-US" dirty="0"/>
            <a:t>Introspect  results</a:t>
          </a:r>
        </a:p>
      </dgm:t>
    </dgm:pt>
    <dgm:pt modelId="{C040FE19-2068-49A9-85BA-AB5A5B8D9A4D}" type="parTrans" cxnId="{32C002C5-276A-4589-B4C8-16CDDA51D04E}">
      <dgm:prSet/>
      <dgm:spPr/>
      <dgm:t>
        <a:bodyPr/>
        <a:lstStyle/>
        <a:p>
          <a:endParaRPr lang="en-US"/>
        </a:p>
      </dgm:t>
    </dgm:pt>
    <dgm:pt modelId="{1B5C7B75-F6CD-4E28-9C02-30D3AF012CA5}" type="sibTrans" cxnId="{32C002C5-276A-4589-B4C8-16CDDA51D04E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C1F4C137-0643-45FD-9F48-F6C1855B1905}">
      <dgm:prSet phldrT="[Text]"/>
      <dgm:spPr/>
      <dgm:t>
        <a:bodyPr/>
        <a:lstStyle/>
        <a:p>
          <a:r>
            <a:rPr lang="en-US" dirty="0"/>
            <a:t>Tamper with code</a:t>
          </a:r>
        </a:p>
      </dgm:t>
    </dgm:pt>
    <dgm:pt modelId="{BA162EAE-A8CF-42C2-81DA-85A3B7484E80}" type="parTrans" cxnId="{5F23E814-C63B-4759-93A2-17091FCB3E7D}">
      <dgm:prSet/>
      <dgm:spPr/>
      <dgm:t>
        <a:bodyPr/>
        <a:lstStyle/>
        <a:p>
          <a:endParaRPr lang="en-US"/>
        </a:p>
      </dgm:t>
    </dgm:pt>
    <dgm:pt modelId="{BD76AA6C-E5AC-4FFB-8065-7319A0C8161A}" type="sibTrans" cxnId="{5F23E814-C63B-4759-93A2-17091FCB3E7D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C1681824-07D8-46AE-A85E-A724A9391EB2}" type="pres">
      <dgm:prSet presAssocID="{EBEF5F90-33EF-4C44-8B18-670262F90AD4}" presName="cycle" presStyleCnt="0">
        <dgm:presLayoutVars>
          <dgm:dir/>
          <dgm:resizeHandles val="exact"/>
        </dgm:presLayoutVars>
      </dgm:prSet>
      <dgm:spPr/>
    </dgm:pt>
    <dgm:pt modelId="{670F3A45-313E-418E-9BAE-1405DC323F6F}" type="pres">
      <dgm:prSet presAssocID="{E420B990-08C0-4AED-90F5-34EE8EC177B3}" presName="node" presStyleLbl="node1" presStyleIdx="0" presStyleCnt="4">
        <dgm:presLayoutVars>
          <dgm:bulletEnabled val="1"/>
        </dgm:presLayoutVars>
      </dgm:prSet>
      <dgm:spPr/>
    </dgm:pt>
    <dgm:pt modelId="{0BFBECC9-C0EF-4C6E-9DAA-C3DB94DEEE04}" type="pres">
      <dgm:prSet presAssocID="{E8636F8D-2FA8-4EB2-B831-CD124E8F4031}" presName="sibTrans" presStyleLbl="sibTrans2D1" presStyleIdx="0" presStyleCnt="4"/>
      <dgm:spPr/>
    </dgm:pt>
    <dgm:pt modelId="{D2D27833-8E5F-4494-957E-69C675ACADC6}" type="pres">
      <dgm:prSet presAssocID="{E8636F8D-2FA8-4EB2-B831-CD124E8F4031}" presName="connectorText" presStyleLbl="sibTrans2D1" presStyleIdx="0" presStyleCnt="4"/>
      <dgm:spPr/>
    </dgm:pt>
    <dgm:pt modelId="{8C4D2456-7CC1-4D49-822F-577D46306954}" type="pres">
      <dgm:prSet presAssocID="{657639B1-87CC-426C-844C-0903CF2E08B9}" presName="node" presStyleLbl="node1" presStyleIdx="1" presStyleCnt="4">
        <dgm:presLayoutVars>
          <dgm:bulletEnabled val="1"/>
        </dgm:presLayoutVars>
      </dgm:prSet>
      <dgm:spPr/>
    </dgm:pt>
    <dgm:pt modelId="{7E6547F6-B038-4FD7-9433-1ABB9534A3F4}" type="pres">
      <dgm:prSet presAssocID="{BABFEDD8-CF91-4CCC-B988-AABDC7CCA4F3}" presName="sibTrans" presStyleLbl="sibTrans2D1" presStyleIdx="1" presStyleCnt="4"/>
      <dgm:spPr/>
    </dgm:pt>
    <dgm:pt modelId="{557C5EEA-F8BD-47AD-9795-13D9EBF493BE}" type="pres">
      <dgm:prSet presAssocID="{BABFEDD8-CF91-4CCC-B988-AABDC7CCA4F3}" presName="connectorText" presStyleLbl="sibTrans2D1" presStyleIdx="1" presStyleCnt="4"/>
      <dgm:spPr/>
    </dgm:pt>
    <dgm:pt modelId="{23D633E5-A2E0-4682-BDF7-128CADAA9696}" type="pres">
      <dgm:prSet presAssocID="{6583E0C1-E461-41B1-832C-BE3CC7175395}" presName="node" presStyleLbl="node1" presStyleIdx="2" presStyleCnt="4">
        <dgm:presLayoutVars>
          <dgm:bulletEnabled val="1"/>
        </dgm:presLayoutVars>
      </dgm:prSet>
      <dgm:spPr/>
    </dgm:pt>
    <dgm:pt modelId="{FEA41079-3C44-4591-817F-2AE16F5F3EB4}" type="pres">
      <dgm:prSet presAssocID="{1B5C7B75-F6CD-4E28-9C02-30D3AF012CA5}" presName="sibTrans" presStyleLbl="sibTrans2D1" presStyleIdx="2" presStyleCnt="4"/>
      <dgm:spPr/>
    </dgm:pt>
    <dgm:pt modelId="{00BF71EA-C375-4314-8558-6C8EBA1DB878}" type="pres">
      <dgm:prSet presAssocID="{1B5C7B75-F6CD-4E28-9C02-30D3AF012CA5}" presName="connectorText" presStyleLbl="sibTrans2D1" presStyleIdx="2" presStyleCnt="4"/>
      <dgm:spPr/>
    </dgm:pt>
    <dgm:pt modelId="{B1903426-DFA0-4BF0-8BD4-4D8AEC891710}" type="pres">
      <dgm:prSet presAssocID="{C1F4C137-0643-45FD-9F48-F6C1855B1905}" presName="node" presStyleLbl="node1" presStyleIdx="3" presStyleCnt="4">
        <dgm:presLayoutVars>
          <dgm:bulletEnabled val="1"/>
        </dgm:presLayoutVars>
      </dgm:prSet>
      <dgm:spPr/>
    </dgm:pt>
    <dgm:pt modelId="{6E864BA4-7C13-416F-AAD6-C9F623961BE1}" type="pres">
      <dgm:prSet presAssocID="{BD76AA6C-E5AC-4FFB-8065-7319A0C8161A}" presName="sibTrans" presStyleLbl="sibTrans2D1" presStyleIdx="3" presStyleCnt="4"/>
      <dgm:spPr/>
    </dgm:pt>
    <dgm:pt modelId="{F78697BB-A49C-4EC8-B033-702AC1C4C7F1}" type="pres">
      <dgm:prSet presAssocID="{BD76AA6C-E5AC-4FFB-8065-7319A0C8161A}" presName="connectorText" presStyleLbl="sibTrans2D1" presStyleIdx="3" presStyleCnt="4"/>
      <dgm:spPr/>
    </dgm:pt>
  </dgm:ptLst>
  <dgm:cxnLst>
    <dgm:cxn modelId="{5F23E814-C63B-4759-93A2-17091FCB3E7D}" srcId="{EBEF5F90-33EF-4C44-8B18-670262F90AD4}" destId="{C1F4C137-0643-45FD-9F48-F6C1855B1905}" srcOrd="3" destOrd="0" parTransId="{BA162EAE-A8CF-42C2-81DA-85A3B7484E80}" sibTransId="{BD76AA6C-E5AC-4FFB-8065-7319A0C8161A}"/>
    <dgm:cxn modelId="{78A78E18-6396-467E-A48E-A40A2E030FD1}" type="presOf" srcId="{C1F4C137-0643-45FD-9F48-F6C1855B1905}" destId="{B1903426-DFA0-4BF0-8BD4-4D8AEC891710}" srcOrd="0" destOrd="0" presId="urn:microsoft.com/office/officeart/2005/8/layout/cycle2"/>
    <dgm:cxn modelId="{91D5942C-04FB-47BD-A7D0-7A345D3EDAD5}" type="presOf" srcId="{E8636F8D-2FA8-4EB2-B831-CD124E8F4031}" destId="{D2D27833-8E5F-4494-957E-69C675ACADC6}" srcOrd="1" destOrd="0" presId="urn:microsoft.com/office/officeart/2005/8/layout/cycle2"/>
    <dgm:cxn modelId="{D526FE30-E2BF-476C-8DC8-9B20F47579C6}" type="presOf" srcId="{657639B1-87CC-426C-844C-0903CF2E08B9}" destId="{8C4D2456-7CC1-4D49-822F-577D46306954}" srcOrd="0" destOrd="0" presId="urn:microsoft.com/office/officeart/2005/8/layout/cycle2"/>
    <dgm:cxn modelId="{96AB4B35-B722-4193-B846-FB4D0EC6D953}" type="presOf" srcId="{E8636F8D-2FA8-4EB2-B831-CD124E8F4031}" destId="{0BFBECC9-C0EF-4C6E-9DAA-C3DB94DEEE04}" srcOrd="0" destOrd="0" presId="urn:microsoft.com/office/officeart/2005/8/layout/cycle2"/>
    <dgm:cxn modelId="{20B3CD62-75B2-45F1-BE20-FE12BD958F09}" type="presOf" srcId="{1B5C7B75-F6CD-4E28-9C02-30D3AF012CA5}" destId="{FEA41079-3C44-4591-817F-2AE16F5F3EB4}" srcOrd="0" destOrd="0" presId="urn:microsoft.com/office/officeart/2005/8/layout/cycle2"/>
    <dgm:cxn modelId="{2F012B4A-A99A-4F8E-97FA-3F708C5725D0}" type="presOf" srcId="{BD76AA6C-E5AC-4FFB-8065-7319A0C8161A}" destId="{F78697BB-A49C-4EC8-B033-702AC1C4C7F1}" srcOrd="1" destOrd="0" presId="urn:microsoft.com/office/officeart/2005/8/layout/cycle2"/>
    <dgm:cxn modelId="{ABE36180-4594-4A15-9C61-FD2534BA1410}" type="presOf" srcId="{1B5C7B75-F6CD-4E28-9C02-30D3AF012CA5}" destId="{00BF71EA-C375-4314-8558-6C8EBA1DB878}" srcOrd="1" destOrd="0" presId="urn:microsoft.com/office/officeart/2005/8/layout/cycle2"/>
    <dgm:cxn modelId="{F03B258E-9F12-4E5E-8C4F-0FFD088ECF9B}" type="presOf" srcId="{BD76AA6C-E5AC-4FFB-8065-7319A0C8161A}" destId="{6E864BA4-7C13-416F-AAD6-C9F623961BE1}" srcOrd="0" destOrd="0" presId="urn:microsoft.com/office/officeart/2005/8/layout/cycle2"/>
    <dgm:cxn modelId="{C69B6290-398A-47FF-9B7D-41C810C08198}" srcId="{EBEF5F90-33EF-4C44-8B18-670262F90AD4}" destId="{657639B1-87CC-426C-844C-0903CF2E08B9}" srcOrd="1" destOrd="0" parTransId="{4D807BC3-39FE-41F8-89F2-0A34276233E4}" sibTransId="{BABFEDD8-CF91-4CCC-B988-AABDC7CCA4F3}"/>
    <dgm:cxn modelId="{02EF9895-CAA5-4ECC-97A5-717311A1A784}" type="presOf" srcId="{EBEF5F90-33EF-4C44-8B18-670262F90AD4}" destId="{C1681824-07D8-46AE-A85E-A724A9391EB2}" srcOrd="0" destOrd="0" presId="urn:microsoft.com/office/officeart/2005/8/layout/cycle2"/>
    <dgm:cxn modelId="{9F23DF9C-9F95-4AA2-8C49-8D9058280BB1}" srcId="{EBEF5F90-33EF-4C44-8B18-670262F90AD4}" destId="{E420B990-08C0-4AED-90F5-34EE8EC177B3}" srcOrd="0" destOrd="0" parTransId="{8D5E0B78-DFEB-4733-9339-60FEAA7EE402}" sibTransId="{E8636F8D-2FA8-4EB2-B831-CD124E8F4031}"/>
    <dgm:cxn modelId="{D0A4E8AD-F06F-4361-B931-9854F97EA9F0}" type="presOf" srcId="{E420B990-08C0-4AED-90F5-34EE8EC177B3}" destId="{670F3A45-313E-418E-9BAE-1405DC323F6F}" srcOrd="0" destOrd="0" presId="urn:microsoft.com/office/officeart/2005/8/layout/cycle2"/>
    <dgm:cxn modelId="{EF4251B4-D9FA-4D7E-A8A4-2FEA58366887}" type="presOf" srcId="{BABFEDD8-CF91-4CCC-B988-AABDC7CCA4F3}" destId="{7E6547F6-B038-4FD7-9433-1ABB9534A3F4}" srcOrd="0" destOrd="0" presId="urn:microsoft.com/office/officeart/2005/8/layout/cycle2"/>
    <dgm:cxn modelId="{6A0DF2BC-FE59-40C7-A8BD-C40CE9DC6A14}" type="presOf" srcId="{6583E0C1-E461-41B1-832C-BE3CC7175395}" destId="{23D633E5-A2E0-4682-BDF7-128CADAA9696}" srcOrd="0" destOrd="0" presId="urn:microsoft.com/office/officeart/2005/8/layout/cycle2"/>
    <dgm:cxn modelId="{32C002C5-276A-4589-B4C8-16CDDA51D04E}" srcId="{EBEF5F90-33EF-4C44-8B18-670262F90AD4}" destId="{6583E0C1-E461-41B1-832C-BE3CC7175395}" srcOrd="2" destOrd="0" parTransId="{C040FE19-2068-49A9-85BA-AB5A5B8D9A4D}" sibTransId="{1B5C7B75-F6CD-4E28-9C02-30D3AF012CA5}"/>
    <dgm:cxn modelId="{F465E4DB-5F99-49B1-9C5A-987915AE013E}" type="presOf" srcId="{BABFEDD8-CF91-4CCC-B988-AABDC7CCA4F3}" destId="{557C5EEA-F8BD-47AD-9795-13D9EBF493BE}" srcOrd="1" destOrd="0" presId="urn:microsoft.com/office/officeart/2005/8/layout/cycle2"/>
    <dgm:cxn modelId="{60B2CB64-FBB9-4E93-9007-1DBCD801E481}" type="presParOf" srcId="{C1681824-07D8-46AE-A85E-A724A9391EB2}" destId="{670F3A45-313E-418E-9BAE-1405DC323F6F}" srcOrd="0" destOrd="0" presId="urn:microsoft.com/office/officeart/2005/8/layout/cycle2"/>
    <dgm:cxn modelId="{9995C3D3-2F23-4810-BD7B-3B2231EDD856}" type="presParOf" srcId="{C1681824-07D8-46AE-A85E-A724A9391EB2}" destId="{0BFBECC9-C0EF-4C6E-9DAA-C3DB94DEEE04}" srcOrd="1" destOrd="0" presId="urn:microsoft.com/office/officeart/2005/8/layout/cycle2"/>
    <dgm:cxn modelId="{5E664D79-7545-44B1-AD5E-FB21FC34A342}" type="presParOf" srcId="{0BFBECC9-C0EF-4C6E-9DAA-C3DB94DEEE04}" destId="{D2D27833-8E5F-4494-957E-69C675ACADC6}" srcOrd="0" destOrd="0" presId="urn:microsoft.com/office/officeart/2005/8/layout/cycle2"/>
    <dgm:cxn modelId="{F0D407B5-6CB1-4D07-9EF2-E15803DA3552}" type="presParOf" srcId="{C1681824-07D8-46AE-A85E-A724A9391EB2}" destId="{8C4D2456-7CC1-4D49-822F-577D46306954}" srcOrd="2" destOrd="0" presId="urn:microsoft.com/office/officeart/2005/8/layout/cycle2"/>
    <dgm:cxn modelId="{3F72C892-22CF-47BB-B252-EC62F60763B9}" type="presParOf" srcId="{C1681824-07D8-46AE-A85E-A724A9391EB2}" destId="{7E6547F6-B038-4FD7-9433-1ABB9534A3F4}" srcOrd="3" destOrd="0" presId="urn:microsoft.com/office/officeart/2005/8/layout/cycle2"/>
    <dgm:cxn modelId="{6262E148-633B-40B2-87F0-6889CDDFA811}" type="presParOf" srcId="{7E6547F6-B038-4FD7-9433-1ABB9534A3F4}" destId="{557C5EEA-F8BD-47AD-9795-13D9EBF493BE}" srcOrd="0" destOrd="0" presId="urn:microsoft.com/office/officeart/2005/8/layout/cycle2"/>
    <dgm:cxn modelId="{3A673B74-97A5-4313-AAA7-734F49E13E2D}" type="presParOf" srcId="{C1681824-07D8-46AE-A85E-A724A9391EB2}" destId="{23D633E5-A2E0-4682-BDF7-128CADAA9696}" srcOrd="4" destOrd="0" presId="urn:microsoft.com/office/officeart/2005/8/layout/cycle2"/>
    <dgm:cxn modelId="{90AB2F05-4C2C-4347-9C70-445D7DB8D8E3}" type="presParOf" srcId="{C1681824-07D8-46AE-A85E-A724A9391EB2}" destId="{FEA41079-3C44-4591-817F-2AE16F5F3EB4}" srcOrd="5" destOrd="0" presId="urn:microsoft.com/office/officeart/2005/8/layout/cycle2"/>
    <dgm:cxn modelId="{0BA23AC1-751F-4172-8066-9F5AE11EF008}" type="presParOf" srcId="{FEA41079-3C44-4591-817F-2AE16F5F3EB4}" destId="{00BF71EA-C375-4314-8558-6C8EBA1DB878}" srcOrd="0" destOrd="0" presId="urn:microsoft.com/office/officeart/2005/8/layout/cycle2"/>
    <dgm:cxn modelId="{28BA45A3-6484-4620-8504-6D5480B0F946}" type="presParOf" srcId="{C1681824-07D8-46AE-A85E-A724A9391EB2}" destId="{B1903426-DFA0-4BF0-8BD4-4D8AEC891710}" srcOrd="6" destOrd="0" presId="urn:microsoft.com/office/officeart/2005/8/layout/cycle2"/>
    <dgm:cxn modelId="{3745A921-CB18-4A6B-80E2-384176EA88AA}" type="presParOf" srcId="{C1681824-07D8-46AE-A85E-A724A9391EB2}" destId="{6E864BA4-7C13-416F-AAD6-C9F623961BE1}" srcOrd="7" destOrd="0" presId="urn:microsoft.com/office/officeart/2005/8/layout/cycle2"/>
    <dgm:cxn modelId="{BBC99ED3-18F5-40F7-9631-9A8548313EF5}" type="presParOf" srcId="{6E864BA4-7C13-416F-AAD6-C9F623961BE1}" destId="{F78697BB-A49C-4EC8-B033-702AC1C4C7F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EF5F90-33EF-4C44-8B18-670262F90AD4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20B990-08C0-4AED-90F5-34EE8EC177B3}">
      <dgm:prSet phldrT="[Text]"/>
      <dgm:spPr/>
      <dgm:t>
        <a:bodyPr/>
        <a:lstStyle/>
        <a:p>
          <a:r>
            <a:rPr lang="en-US" dirty="0"/>
            <a:t>Configuration</a:t>
          </a:r>
        </a:p>
      </dgm:t>
    </dgm:pt>
    <dgm:pt modelId="{8D5E0B78-DFEB-4733-9339-60FEAA7EE402}" type="parTrans" cxnId="{9F23DF9C-9F95-4AA2-8C49-8D9058280BB1}">
      <dgm:prSet/>
      <dgm:spPr/>
      <dgm:t>
        <a:bodyPr/>
        <a:lstStyle/>
        <a:p>
          <a:endParaRPr lang="en-US"/>
        </a:p>
      </dgm:t>
    </dgm:pt>
    <dgm:pt modelId="{E8636F8D-2FA8-4EB2-B831-CD124E8F4031}" type="sibTrans" cxnId="{9F23DF9C-9F95-4AA2-8C49-8D9058280BB1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657639B1-87CC-426C-844C-0903CF2E08B9}">
      <dgm:prSet phldrT="[Text]"/>
      <dgm:spPr/>
      <dgm:t>
        <a:bodyPr/>
        <a:lstStyle/>
        <a:p>
          <a:r>
            <a:rPr lang="en-US" dirty="0"/>
            <a:t>Run </a:t>
          </a:r>
          <a:br>
            <a:rPr lang="en-US" dirty="0"/>
          </a:br>
          <a:r>
            <a:rPr lang="en-US" dirty="0"/>
            <a:t>(sim, recon, analysis)</a:t>
          </a:r>
        </a:p>
      </dgm:t>
    </dgm:pt>
    <dgm:pt modelId="{4D807BC3-39FE-41F8-89F2-0A34276233E4}" type="parTrans" cxnId="{C69B6290-398A-47FF-9B7D-41C810C08198}">
      <dgm:prSet/>
      <dgm:spPr/>
      <dgm:t>
        <a:bodyPr/>
        <a:lstStyle/>
        <a:p>
          <a:endParaRPr lang="en-US"/>
        </a:p>
      </dgm:t>
    </dgm:pt>
    <dgm:pt modelId="{BABFEDD8-CF91-4CCC-B988-AABDC7CCA4F3}" type="sibTrans" cxnId="{C69B6290-398A-47FF-9B7D-41C810C08198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6583E0C1-E461-41B1-832C-BE3CC7175395}">
      <dgm:prSet phldrT="[Text]"/>
      <dgm:spPr/>
      <dgm:t>
        <a:bodyPr/>
        <a:lstStyle/>
        <a:p>
          <a:r>
            <a:rPr lang="en-US" dirty="0"/>
            <a:t>Introspect  results</a:t>
          </a:r>
        </a:p>
      </dgm:t>
    </dgm:pt>
    <dgm:pt modelId="{C040FE19-2068-49A9-85BA-AB5A5B8D9A4D}" type="parTrans" cxnId="{32C002C5-276A-4589-B4C8-16CDDA51D04E}">
      <dgm:prSet/>
      <dgm:spPr/>
      <dgm:t>
        <a:bodyPr/>
        <a:lstStyle/>
        <a:p>
          <a:endParaRPr lang="en-US"/>
        </a:p>
      </dgm:t>
    </dgm:pt>
    <dgm:pt modelId="{1B5C7B75-F6CD-4E28-9C02-30D3AF012CA5}" type="sibTrans" cxnId="{32C002C5-276A-4589-B4C8-16CDDA51D04E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C1F4C137-0643-45FD-9F48-F6C1855B1905}">
      <dgm:prSet phldrT="[Text]"/>
      <dgm:spPr/>
      <dgm:t>
        <a:bodyPr/>
        <a:lstStyle/>
        <a:p>
          <a:r>
            <a:rPr lang="en-US" dirty="0"/>
            <a:t>Tamper with code</a:t>
          </a:r>
        </a:p>
      </dgm:t>
    </dgm:pt>
    <dgm:pt modelId="{BA162EAE-A8CF-42C2-81DA-85A3B7484E80}" type="parTrans" cxnId="{5F23E814-C63B-4759-93A2-17091FCB3E7D}">
      <dgm:prSet/>
      <dgm:spPr/>
      <dgm:t>
        <a:bodyPr/>
        <a:lstStyle/>
        <a:p>
          <a:endParaRPr lang="en-US"/>
        </a:p>
      </dgm:t>
    </dgm:pt>
    <dgm:pt modelId="{BD76AA6C-E5AC-4FFB-8065-7319A0C8161A}" type="sibTrans" cxnId="{5F23E814-C63B-4759-93A2-17091FCB3E7D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C1681824-07D8-46AE-A85E-A724A9391EB2}" type="pres">
      <dgm:prSet presAssocID="{EBEF5F90-33EF-4C44-8B18-670262F90AD4}" presName="cycle" presStyleCnt="0">
        <dgm:presLayoutVars>
          <dgm:dir/>
          <dgm:resizeHandles val="exact"/>
        </dgm:presLayoutVars>
      </dgm:prSet>
      <dgm:spPr/>
    </dgm:pt>
    <dgm:pt modelId="{670F3A45-313E-418E-9BAE-1405DC323F6F}" type="pres">
      <dgm:prSet presAssocID="{E420B990-08C0-4AED-90F5-34EE8EC177B3}" presName="node" presStyleLbl="node1" presStyleIdx="0" presStyleCnt="4">
        <dgm:presLayoutVars>
          <dgm:bulletEnabled val="1"/>
        </dgm:presLayoutVars>
      </dgm:prSet>
      <dgm:spPr/>
    </dgm:pt>
    <dgm:pt modelId="{0BFBECC9-C0EF-4C6E-9DAA-C3DB94DEEE04}" type="pres">
      <dgm:prSet presAssocID="{E8636F8D-2FA8-4EB2-B831-CD124E8F4031}" presName="sibTrans" presStyleLbl="sibTrans2D1" presStyleIdx="0" presStyleCnt="4"/>
      <dgm:spPr/>
    </dgm:pt>
    <dgm:pt modelId="{D2D27833-8E5F-4494-957E-69C675ACADC6}" type="pres">
      <dgm:prSet presAssocID="{E8636F8D-2FA8-4EB2-B831-CD124E8F4031}" presName="connectorText" presStyleLbl="sibTrans2D1" presStyleIdx="0" presStyleCnt="4"/>
      <dgm:spPr/>
    </dgm:pt>
    <dgm:pt modelId="{8C4D2456-7CC1-4D49-822F-577D46306954}" type="pres">
      <dgm:prSet presAssocID="{657639B1-87CC-426C-844C-0903CF2E08B9}" presName="node" presStyleLbl="node1" presStyleIdx="1" presStyleCnt="4">
        <dgm:presLayoutVars>
          <dgm:bulletEnabled val="1"/>
        </dgm:presLayoutVars>
      </dgm:prSet>
      <dgm:spPr/>
    </dgm:pt>
    <dgm:pt modelId="{7E6547F6-B038-4FD7-9433-1ABB9534A3F4}" type="pres">
      <dgm:prSet presAssocID="{BABFEDD8-CF91-4CCC-B988-AABDC7CCA4F3}" presName="sibTrans" presStyleLbl="sibTrans2D1" presStyleIdx="1" presStyleCnt="4"/>
      <dgm:spPr/>
    </dgm:pt>
    <dgm:pt modelId="{557C5EEA-F8BD-47AD-9795-13D9EBF493BE}" type="pres">
      <dgm:prSet presAssocID="{BABFEDD8-CF91-4CCC-B988-AABDC7CCA4F3}" presName="connectorText" presStyleLbl="sibTrans2D1" presStyleIdx="1" presStyleCnt="4"/>
      <dgm:spPr/>
    </dgm:pt>
    <dgm:pt modelId="{23D633E5-A2E0-4682-BDF7-128CADAA9696}" type="pres">
      <dgm:prSet presAssocID="{6583E0C1-E461-41B1-832C-BE3CC7175395}" presName="node" presStyleLbl="node1" presStyleIdx="2" presStyleCnt="4">
        <dgm:presLayoutVars>
          <dgm:bulletEnabled val="1"/>
        </dgm:presLayoutVars>
      </dgm:prSet>
      <dgm:spPr/>
    </dgm:pt>
    <dgm:pt modelId="{FEA41079-3C44-4591-817F-2AE16F5F3EB4}" type="pres">
      <dgm:prSet presAssocID="{1B5C7B75-F6CD-4E28-9C02-30D3AF012CA5}" presName="sibTrans" presStyleLbl="sibTrans2D1" presStyleIdx="2" presStyleCnt="4"/>
      <dgm:spPr/>
    </dgm:pt>
    <dgm:pt modelId="{00BF71EA-C375-4314-8558-6C8EBA1DB878}" type="pres">
      <dgm:prSet presAssocID="{1B5C7B75-F6CD-4E28-9C02-30D3AF012CA5}" presName="connectorText" presStyleLbl="sibTrans2D1" presStyleIdx="2" presStyleCnt="4"/>
      <dgm:spPr/>
    </dgm:pt>
    <dgm:pt modelId="{B1903426-DFA0-4BF0-8BD4-4D8AEC891710}" type="pres">
      <dgm:prSet presAssocID="{C1F4C137-0643-45FD-9F48-F6C1855B1905}" presName="node" presStyleLbl="node1" presStyleIdx="3" presStyleCnt="4">
        <dgm:presLayoutVars>
          <dgm:bulletEnabled val="1"/>
        </dgm:presLayoutVars>
      </dgm:prSet>
      <dgm:spPr/>
    </dgm:pt>
    <dgm:pt modelId="{6E864BA4-7C13-416F-AAD6-C9F623961BE1}" type="pres">
      <dgm:prSet presAssocID="{BD76AA6C-E5AC-4FFB-8065-7319A0C8161A}" presName="sibTrans" presStyleLbl="sibTrans2D1" presStyleIdx="3" presStyleCnt="4"/>
      <dgm:spPr/>
    </dgm:pt>
    <dgm:pt modelId="{F78697BB-A49C-4EC8-B033-702AC1C4C7F1}" type="pres">
      <dgm:prSet presAssocID="{BD76AA6C-E5AC-4FFB-8065-7319A0C8161A}" presName="connectorText" presStyleLbl="sibTrans2D1" presStyleIdx="3" presStyleCnt="4"/>
      <dgm:spPr/>
    </dgm:pt>
  </dgm:ptLst>
  <dgm:cxnLst>
    <dgm:cxn modelId="{5F23E814-C63B-4759-93A2-17091FCB3E7D}" srcId="{EBEF5F90-33EF-4C44-8B18-670262F90AD4}" destId="{C1F4C137-0643-45FD-9F48-F6C1855B1905}" srcOrd="3" destOrd="0" parTransId="{BA162EAE-A8CF-42C2-81DA-85A3B7484E80}" sibTransId="{BD76AA6C-E5AC-4FFB-8065-7319A0C8161A}"/>
    <dgm:cxn modelId="{78A78E18-6396-467E-A48E-A40A2E030FD1}" type="presOf" srcId="{C1F4C137-0643-45FD-9F48-F6C1855B1905}" destId="{B1903426-DFA0-4BF0-8BD4-4D8AEC891710}" srcOrd="0" destOrd="0" presId="urn:microsoft.com/office/officeart/2005/8/layout/cycle2"/>
    <dgm:cxn modelId="{91D5942C-04FB-47BD-A7D0-7A345D3EDAD5}" type="presOf" srcId="{E8636F8D-2FA8-4EB2-B831-CD124E8F4031}" destId="{D2D27833-8E5F-4494-957E-69C675ACADC6}" srcOrd="1" destOrd="0" presId="urn:microsoft.com/office/officeart/2005/8/layout/cycle2"/>
    <dgm:cxn modelId="{D526FE30-E2BF-476C-8DC8-9B20F47579C6}" type="presOf" srcId="{657639B1-87CC-426C-844C-0903CF2E08B9}" destId="{8C4D2456-7CC1-4D49-822F-577D46306954}" srcOrd="0" destOrd="0" presId="urn:microsoft.com/office/officeart/2005/8/layout/cycle2"/>
    <dgm:cxn modelId="{96AB4B35-B722-4193-B846-FB4D0EC6D953}" type="presOf" srcId="{E8636F8D-2FA8-4EB2-B831-CD124E8F4031}" destId="{0BFBECC9-C0EF-4C6E-9DAA-C3DB94DEEE04}" srcOrd="0" destOrd="0" presId="urn:microsoft.com/office/officeart/2005/8/layout/cycle2"/>
    <dgm:cxn modelId="{20B3CD62-75B2-45F1-BE20-FE12BD958F09}" type="presOf" srcId="{1B5C7B75-F6CD-4E28-9C02-30D3AF012CA5}" destId="{FEA41079-3C44-4591-817F-2AE16F5F3EB4}" srcOrd="0" destOrd="0" presId="urn:microsoft.com/office/officeart/2005/8/layout/cycle2"/>
    <dgm:cxn modelId="{2F012B4A-A99A-4F8E-97FA-3F708C5725D0}" type="presOf" srcId="{BD76AA6C-E5AC-4FFB-8065-7319A0C8161A}" destId="{F78697BB-A49C-4EC8-B033-702AC1C4C7F1}" srcOrd="1" destOrd="0" presId="urn:microsoft.com/office/officeart/2005/8/layout/cycle2"/>
    <dgm:cxn modelId="{ABE36180-4594-4A15-9C61-FD2534BA1410}" type="presOf" srcId="{1B5C7B75-F6CD-4E28-9C02-30D3AF012CA5}" destId="{00BF71EA-C375-4314-8558-6C8EBA1DB878}" srcOrd="1" destOrd="0" presId="urn:microsoft.com/office/officeart/2005/8/layout/cycle2"/>
    <dgm:cxn modelId="{F03B258E-9F12-4E5E-8C4F-0FFD088ECF9B}" type="presOf" srcId="{BD76AA6C-E5AC-4FFB-8065-7319A0C8161A}" destId="{6E864BA4-7C13-416F-AAD6-C9F623961BE1}" srcOrd="0" destOrd="0" presId="urn:microsoft.com/office/officeart/2005/8/layout/cycle2"/>
    <dgm:cxn modelId="{C69B6290-398A-47FF-9B7D-41C810C08198}" srcId="{EBEF5F90-33EF-4C44-8B18-670262F90AD4}" destId="{657639B1-87CC-426C-844C-0903CF2E08B9}" srcOrd="1" destOrd="0" parTransId="{4D807BC3-39FE-41F8-89F2-0A34276233E4}" sibTransId="{BABFEDD8-CF91-4CCC-B988-AABDC7CCA4F3}"/>
    <dgm:cxn modelId="{02EF9895-CAA5-4ECC-97A5-717311A1A784}" type="presOf" srcId="{EBEF5F90-33EF-4C44-8B18-670262F90AD4}" destId="{C1681824-07D8-46AE-A85E-A724A9391EB2}" srcOrd="0" destOrd="0" presId="urn:microsoft.com/office/officeart/2005/8/layout/cycle2"/>
    <dgm:cxn modelId="{9F23DF9C-9F95-4AA2-8C49-8D9058280BB1}" srcId="{EBEF5F90-33EF-4C44-8B18-670262F90AD4}" destId="{E420B990-08C0-4AED-90F5-34EE8EC177B3}" srcOrd="0" destOrd="0" parTransId="{8D5E0B78-DFEB-4733-9339-60FEAA7EE402}" sibTransId="{E8636F8D-2FA8-4EB2-B831-CD124E8F4031}"/>
    <dgm:cxn modelId="{D0A4E8AD-F06F-4361-B931-9854F97EA9F0}" type="presOf" srcId="{E420B990-08C0-4AED-90F5-34EE8EC177B3}" destId="{670F3A45-313E-418E-9BAE-1405DC323F6F}" srcOrd="0" destOrd="0" presId="urn:microsoft.com/office/officeart/2005/8/layout/cycle2"/>
    <dgm:cxn modelId="{EF4251B4-D9FA-4D7E-A8A4-2FEA58366887}" type="presOf" srcId="{BABFEDD8-CF91-4CCC-B988-AABDC7CCA4F3}" destId="{7E6547F6-B038-4FD7-9433-1ABB9534A3F4}" srcOrd="0" destOrd="0" presId="urn:microsoft.com/office/officeart/2005/8/layout/cycle2"/>
    <dgm:cxn modelId="{6A0DF2BC-FE59-40C7-A8BD-C40CE9DC6A14}" type="presOf" srcId="{6583E0C1-E461-41B1-832C-BE3CC7175395}" destId="{23D633E5-A2E0-4682-BDF7-128CADAA9696}" srcOrd="0" destOrd="0" presId="urn:microsoft.com/office/officeart/2005/8/layout/cycle2"/>
    <dgm:cxn modelId="{32C002C5-276A-4589-B4C8-16CDDA51D04E}" srcId="{EBEF5F90-33EF-4C44-8B18-670262F90AD4}" destId="{6583E0C1-E461-41B1-832C-BE3CC7175395}" srcOrd="2" destOrd="0" parTransId="{C040FE19-2068-49A9-85BA-AB5A5B8D9A4D}" sibTransId="{1B5C7B75-F6CD-4E28-9C02-30D3AF012CA5}"/>
    <dgm:cxn modelId="{F465E4DB-5F99-49B1-9C5A-987915AE013E}" type="presOf" srcId="{BABFEDD8-CF91-4CCC-B988-AABDC7CCA4F3}" destId="{557C5EEA-F8BD-47AD-9795-13D9EBF493BE}" srcOrd="1" destOrd="0" presId="urn:microsoft.com/office/officeart/2005/8/layout/cycle2"/>
    <dgm:cxn modelId="{60B2CB64-FBB9-4E93-9007-1DBCD801E481}" type="presParOf" srcId="{C1681824-07D8-46AE-A85E-A724A9391EB2}" destId="{670F3A45-313E-418E-9BAE-1405DC323F6F}" srcOrd="0" destOrd="0" presId="urn:microsoft.com/office/officeart/2005/8/layout/cycle2"/>
    <dgm:cxn modelId="{9995C3D3-2F23-4810-BD7B-3B2231EDD856}" type="presParOf" srcId="{C1681824-07D8-46AE-A85E-A724A9391EB2}" destId="{0BFBECC9-C0EF-4C6E-9DAA-C3DB94DEEE04}" srcOrd="1" destOrd="0" presId="urn:microsoft.com/office/officeart/2005/8/layout/cycle2"/>
    <dgm:cxn modelId="{5E664D79-7545-44B1-AD5E-FB21FC34A342}" type="presParOf" srcId="{0BFBECC9-C0EF-4C6E-9DAA-C3DB94DEEE04}" destId="{D2D27833-8E5F-4494-957E-69C675ACADC6}" srcOrd="0" destOrd="0" presId="urn:microsoft.com/office/officeart/2005/8/layout/cycle2"/>
    <dgm:cxn modelId="{F0D407B5-6CB1-4D07-9EF2-E15803DA3552}" type="presParOf" srcId="{C1681824-07D8-46AE-A85E-A724A9391EB2}" destId="{8C4D2456-7CC1-4D49-822F-577D46306954}" srcOrd="2" destOrd="0" presId="urn:microsoft.com/office/officeart/2005/8/layout/cycle2"/>
    <dgm:cxn modelId="{3F72C892-22CF-47BB-B252-EC62F60763B9}" type="presParOf" srcId="{C1681824-07D8-46AE-A85E-A724A9391EB2}" destId="{7E6547F6-B038-4FD7-9433-1ABB9534A3F4}" srcOrd="3" destOrd="0" presId="urn:microsoft.com/office/officeart/2005/8/layout/cycle2"/>
    <dgm:cxn modelId="{6262E148-633B-40B2-87F0-6889CDDFA811}" type="presParOf" srcId="{7E6547F6-B038-4FD7-9433-1ABB9534A3F4}" destId="{557C5EEA-F8BD-47AD-9795-13D9EBF493BE}" srcOrd="0" destOrd="0" presId="urn:microsoft.com/office/officeart/2005/8/layout/cycle2"/>
    <dgm:cxn modelId="{3A673B74-97A5-4313-AAA7-734F49E13E2D}" type="presParOf" srcId="{C1681824-07D8-46AE-A85E-A724A9391EB2}" destId="{23D633E5-A2E0-4682-BDF7-128CADAA9696}" srcOrd="4" destOrd="0" presId="urn:microsoft.com/office/officeart/2005/8/layout/cycle2"/>
    <dgm:cxn modelId="{90AB2F05-4C2C-4347-9C70-445D7DB8D8E3}" type="presParOf" srcId="{C1681824-07D8-46AE-A85E-A724A9391EB2}" destId="{FEA41079-3C44-4591-817F-2AE16F5F3EB4}" srcOrd="5" destOrd="0" presId="urn:microsoft.com/office/officeart/2005/8/layout/cycle2"/>
    <dgm:cxn modelId="{0BA23AC1-751F-4172-8066-9F5AE11EF008}" type="presParOf" srcId="{FEA41079-3C44-4591-817F-2AE16F5F3EB4}" destId="{00BF71EA-C375-4314-8558-6C8EBA1DB878}" srcOrd="0" destOrd="0" presId="urn:microsoft.com/office/officeart/2005/8/layout/cycle2"/>
    <dgm:cxn modelId="{28BA45A3-6484-4620-8504-6D5480B0F946}" type="presParOf" srcId="{C1681824-07D8-46AE-A85E-A724A9391EB2}" destId="{B1903426-DFA0-4BF0-8BD4-4D8AEC891710}" srcOrd="6" destOrd="0" presId="urn:microsoft.com/office/officeart/2005/8/layout/cycle2"/>
    <dgm:cxn modelId="{3745A921-CB18-4A6B-80E2-384176EA88AA}" type="presParOf" srcId="{C1681824-07D8-46AE-A85E-A724A9391EB2}" destId="{6E864BA4-7C13-416F-AAD6-C9F623961BE1}" srcOrd="7" destOrd="0" presId="urn:microsoft.com/office/officeart/2005/8/layout/cycle2"/>
    <dgm:cxn modelId="{BBC99ED3-18F5-40F7-9631-9A8548313EF5}" type="presParOf" srcId="{6E864BA4-7C13-416F-AAD6-C9F623961BE1}" destId="{F78697BB-A49C-4EC8-B033-702AC1C4C7F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0F3A45-313E-418E-9BAE-1405DC323F6F}">
      <dsp:nvSpPr>
        <dsp:cNvPr id="0" name=""/>
        <dsp:cNvSpPr/>
      </dsp:nvSpPr>
      <dsp:spPr>
        <a:xfrm>
          <a:off x="3240470" y="954"/>
          <a:ext cx="1125343" cy="1125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Configuration</a:t>
          </a:r>
        </a:p>
      </dsp:txBody>
      <dsp:txXfrm>
        <a:off x="3405273" y="165757"/>
        <a:ext cx="795737" cy="795737"/>
      </dsp:txXfrm>
    </dsp:sp>
    <dsp:sp modelId="{0BFBECC9-C0EF-4C6E-9DAA-C3DB94DEEE04}">
      <dsp:nvSpPr>
        <dsp:cNvPr id="0" name=""/>
        <dsp:cNvSpPr/>
      </dsp:nvSpPr>
      <dsp:spPr>
        <a:xfrm rot="2700000">
          <a:off x="4245209" y="966054"/>
          <a:ext cx="300526" cy="379803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4258412" y="1010139"/>
        <a:ext cx="210368" cy="227881"/>
      </dsp:txXfrm>
    </dsp:sp>
    <dsp:sp modelId="{8C4D2456-7CC1-4D49-822F-577D46306954}">
      <dsp:nvSpPr>
        <dsp:cNvPr id="0" name=""/>
        <dsp:cNvSpPr/>
      </dsp:nvSpPr>
      <dsp:spPr>
        <a:xfrm>
          <a:off x="4437159" y="1197643"/>
          <a:ext cx="1125343" cy="1125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Run </a:t>
          </a:r>
          <a:br>
            <a:rPr lang="en-US" sz="1000" kern="1200" dirty="0"/>
          </a:br>
          <a:r>
            <a:rPr lang="en-US" sz="1000" kern="1200" dirty="0"/>
            <a:t>(sim, recon, analysis)</a:t>
          </a:r>
        </a:p>
      </dsp:txBody>
      <dsp:txXfrm>
        <a:off x="4601962" y="1362446"/>
        <a:ext cx="795737" cy="795737"/>
      </dsp:txXfrm>
    </dsp:sp>
    <dsp:sp modelId="{7E6547F6-B038-4FD7-9433-1ABB9534A3F4}">
      <dsp:nvSpPr>
        <dsp:cNvPr id="0" name=""/>
        <dsp:cNvSpPr/>
      </dsp:nvSpPr>
      <dsp:spPr>
        <a:xfrm rot="8100000">
          <a:off x="4257237" y="2162744"/>
          <a:ext cx="300526" cy="379803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4334192" y="2206829"/>
        <a:ext cx="210368" cy="227881"/>
      </dsp:txXfrm>
    </dsp:sp>
    <dsp:sp modelId="{23D633E5-A2E0-4682-BDF7-128CADAA9696}">
      <dsp:nvSpPr>
        <dsp:cNvPr id="0" name=""/>
        <dsp:cNvSpPr/>
      </dsp:nvSpPr>
      <dsp:spPr>
        <a:xfrm>
          <a:off x="3240470" y="2394333"/>
          <a:ext cx="1125343" cy="1125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Introspect  results</a:t>
          </a:r>
        </a:p>
      </dsp:txBody>
      <dsp:txXfrm>
        <a:off x="3405273" y="2559136"/>
        <a:ext cx="795737" cy="795737"/>
      </dsp:txXfrm>
    </dsp:sp>
    <dsp:sp modelId="{FEA41079-3C44-4591-817F-2AE16F5F3EB4}">
      <dsp:nvSpPr>
        <dsp:cNvPr id="0" name=""/>
        <dsp:cNvSpPr/>
      </dsp:nvSpPr>
      <dsp:spPr>
        <a:xfrm rot="13500000">
          <a:off x="3060548" y="2174772"/>
          <a:ext cx="300526" cy="379803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3137503" y="2282609"/>
        <a:ext cx="210368" cy="227881"/>
      </dsp:txXfrm>
    </dsp:sp>
    <dsp:sp modelId="{B1903426-DFA0-4BF0-8BD4-4D8AEC891710}">
      <dsp:nvSpPr>
        <dsp:cNvPr id="0" name=""/>
        <dsp:cNvSpPr/>
      </dsp:nvSpPr>
      <dsp:spPr>
        <a:xfrm>
          <a:off x="2043780" y="1197643"/>
          <a:ext cx="1125343" cy="1125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Tamper with code</a:t>
          </a:r>
        </a:p>
      </dsp:txBody>
      <dsp:txXfrm>
        <a:off x="2208583" y="1362446"/>
        <a:ext cx="795737" cy="795737"/>
      </dsp:txXfrm>
    </dsp:sp>
    <dsp:sp modelId="{6E864BA4-7C13-416F-AAD6-C9F623961BE1}">
      <dsp:nvSpPr>
        <dsp:cNvPr id="0" name=""/>
        <dsp:cNvSpPr/>
      </dsp:nvSpPr>
      <dsp:spPr>
        <a:xfrm rot="18900000">
          <a:off x="3048519" y="978083"/>
          <a:ext cx="300526" cy="379803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3061722" y="1085920"/>
        <a:ext cx="210368" cy="2278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0F3A45-313E-418E-9BAE-1405DC323F6F}">
      <dsp:nvSpPr>
        <dsp:cNvPr id="0" name=""/>
        <dsp:cNvSpPr/>
      </dsp:nvSpPr>
      <dsp:spPr>
        <a:xfrm>
          <a:off x="1198554" y="620"/>
          <a:ext cx="1127140" cy="11271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Configuration</a:t>
          </a:r>
        </a:p>
      </dsp:txBody>
      <dsp:txXfrm>
        <a:off x="1363620" y="165686"/>
        <a:ext cx="797008" cy="797008"/>
      </dsp:txXfrm>
    </dsp:sp>
    <dsp:sp modelId="{0BFBECC9-C0EF-4C6E-9DAA-C3DB94DEEE04}">
      <dsp:nvSpPr>
        <dsp:cNvPr id="0" name=""/>
        <dsp:cNvSpPr/>
      </dsp:nvSpPr>
      <dsp:spPr>
        <a:xfrm rot="2700000">
          <a:off x="2204625" y="966061"/>
          <a:ext cx="299150" cy="380409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2217768" y="1010413"/>
        <a:ext cx="209405" cy="228245"/>
      </dsp:txXfrm>
    </dsp:sp>
    <dsp:sp modelId="{8C4D2456-7CC1-4D49-822F-577D46306954}">
      <dsp:nvSpPr>
        <dsp:cNvPr id="0" name=""/>
        <dsp:cNvSpPr/>
      </dsp:nvSpPr>
      <dsp:spPr>
        <a:xfrm>
          <a:off x="2394679" y="1196745"/>
          <a:ext cx="1127140" cy="11271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Run </a:t>
          </a:r>
          <a:br>
            <a:rPr lang="en-US" sz="1000" kern="1200" dirty="0"/>
          </a:br>
          <a:r>
            <a:rPr lang="en-US" sz="1000" kern="1200" dirty="0"/>
            <a:t>(sim, recon, analysis)</a:t>
          </a:r>
        </a:p>
      </dsp:txBody>
      <dsp:txXfrm>
        <a:off x="2559745" y="1361811"/>
        <a:ext cx="797008" cy="797008"/>
      </dsp:txXfrm>
    </dsp:sp>
    <dsp:sp modelId="{7E6547F6-B038-4FD7-9433-1ABB9534A3F4}">
      <dsp:nvSpPr>
        <dsp:cNvPr id="0" name=""/>
        <dsp:cNvSpPr/>
      </dsp:nvSpPr>
      <dsp:spPr>
        <a:xfrm rot="8100000">
          <a:off x="2216598" y="2162186"/>
          <a:ext cx="299150" cy="380409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2293200" y="2206538"/>
        <a:ext cx="209405" cy="228245"/>
      </dsp:txXfrm>
    </dsp:sp>
    <dsp:sp modelId="{23D633E5-A2E0-4682-BDF7-128CADAA9696}">
      <dsp:nvSpPr>
        <dsp:cNvPr id="0" name=""/>
        <dsp:cNvSpPr/>
      </dsp:nvSpPr>
      <dsp:spPr>
        <a:xfrm>
          <a:off x="1198554" y="2392870"/>
          <a:ext cx="1127140" cy="11271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Introspect  results</a:t>
          </a:r>
        </a:p>
      </dsp:txBody>
      <dsp:txXfrm>
        <a:off x="1363620" y="2557936"/>
        <a:ext cx="797008" cy="797008"/>
      </dsp:txXfrm>
    </dsp:sp>
    <dsp:sp modelId="{FEA41079-3C44-4591-817F-2AE16F5F3EB4}">
      <dsp:nvSpPr>
        <dsp:cNvPr id="0" name=""/>
        <dsp:cNvSpPr/>
      </dsp:nvSpPr>
      <dsp:spPr>
        <a:xfrm rot="13500000">
          <a:off x="1020473" y="2174159"/>
          <a:ext cx="299150" cy="380409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1097075" y="2281971"/>
        <a:ext cx="209405" cy="228245"/>
      </dsp:txXfrm>
    </dsp:sp>
    <dsp:sp modelId="{B1903426-DFA0-4BF0-8BD4-4D8AEC891710}">
      <dsp:nvSpPr>
        <dsp:cNvPr id="0" name=""/>
        <dsp:cNvSpPr/>
      </dsp:nvSpPr>
      <dsp:spPr>
        <a:xfrm>
          <a:off x="2429" y="1196745"/>
          <a:ext cx="1127140" cy="11271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Tamper with code</a:t>
          </a:r>
        </a:p>
      </dsp:txBody>
      <dsp:txXfrm>
        <a:off x="167495" y="1361811"/>
        <a:ext cx="797008" cy="797008"/>
      </dsp:txXfrm>
    </dsp:sp>
    <dsp:sp modelId="{6E864BA4-7C13-416F-AAD6-C9F623961BE1}">
      <dsp:nvSpPr>
        <dsp:cNvPr id="0" name=""/>
        <dsp:cNvSpPr/>
      </dsp:nvSpPr>
      <dsp:spPr>
        <a:xfrm rot="18900000">
          <a:off x="1008500" y="978034"/>
          <a:ext cx="299150" cy="380409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1021643" y="1085846"/>
        <a:ext cx="209405" cy="2282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839043-086E-9348-8B91-ADFC874F02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444D3D-7ADB-9F4C-8AB6-C96C709C5F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F88C6-F3E9-E740-B4F3-680543F9DAD4}" type="datetimeFigureOut">
              <a:rPr lang="en-US" smtClean="0"/>
              <a:t>7/19/2019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E0A7DD-353D-8546-8F3D-5513676D5E2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E3F7C8-30E7-554B-A770-F459F2AD9D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EB6684-0FB0-8E4A-B8A8-235CEE18D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022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07:47:31.76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-17692.87891"/>
      <inkml:brushProperty name="anchorY" value="419.24042"/>
      <inkml:brushProperty name="scaleFactor" value="0.5"/>
    </inkml:brush>
  </inkml:definitions>
  <inkml:trace contextRef="#ctx0" brushRef="#br0">1424 2091,'0'0,"0"0,25 4,-9-4,0-1,-1-1,-2-3,-1-1,-3-1,0 1,-1 0,-1 1,0 3,0 2,2 1,0 2,3 1,0 0,3 1,1 0,3 0,2-1,1 0,1 0,-1 0,3 1,0 1,2 2,0 1,1 3,0 3,1 2,2 3,1 1,0 2,1 0,1-1,1-1,1 1,1 0,2 0,2-1,2-1,0 1,-1-2,0-2,0-1,1 0,0-1,1 1,1 2,1 2,2 3,-1 4,-1 3,-2 4,-2 4,-1 2,-2 4,-2-1,0 0,-2-2,0-1,-2-4,0-2,-1-2,0-2,1 2,-1 2,1 2,-1 4,0 4,0 1,0 1,-1-2,-2-2,-1-1,-3-2,-2-4,-1-1,-3 0,0 0,-3 2,-1 2,1 4,-1 3,0 3,0 1,-1-2,0-2,-1-2,-2-2,0-2,-3-1,1 2,-1 3,-1 4,1 5,-2 2,1 2,-1 0,-1-1,0-1,-4-2,-1 1,0 1,2 4,-1 4,1 2,0 0,0 1,0-3,-3-1,-2-1,-2 1,-2 3,-1 3,-1 2,-1 1,-1 1,-1 1,-2 1,-1 1,-2 3,0 2,-3 1,-2-2,-2-1,-3-1,-4 0,-3 1,-4-1,-2-1,-2-1,-1-1,-2 0,-2 2,-1 1,-2 1,-2 1,-1-2,0-3,-2-3,1-3,2-5,1-1,1-3,0 0,2-1,-2 1,-3 0,-2 1,-3-1,-2 2,-3 3,-2 1,0 0,-4-1,-4-2,-7-2,-6-2,-7-3,-5-4,-3 0,-6-4,-3-2,-4-4,-1-7,-1-6,0-7,1-9,62-9,-6-3,17-1,-23-6,32 2,0-2,-1-1,6 0,0-2,-9-5,9 3,0-3,-4-3,5 1,1-2,-2-3,2 0,-22-26,23 20,-17-26,22 22,-17-31,18 24,-9-29,9 16,0-11,-11-59,7-6,9-4,7-3,6 0,5-2,6-2,3 1,5 0,4-1,2-1,2-2,2-2,4-4,3-2,4-4,4-1,3-1,3 2,2 0,0 2,1 2,1 4,1 8,1 8,2 8,1 10,2 8,4 9,3 9,3 8,4 6,3 3,3 1,3 1,4-2,3 1,3-1,1 1,2-1,3-3,2-2,4-3,4-3,5 0,7-2,5-1,6-2,6-2,5 1,4 2,2 5,1 5,1 5,-3 4,-3 3,-5 5,-2 6,-2 4,-5 9,1 8,-1 8,-2 8,-2 8,-1 7,-1 10,-2 10,-1 9,-4 10,-64-17,7 7,-6-1,2 5,51 38,-4 5,-6 7,-6 3,-3 6,0 5,-2 2,-1 1,-4 0,-3-1,-2 0,-2 0,0-2,-3-5,-4-7,-6-6,-6-5,-7-3,-7 1,-7 4,-6 5,-6 4,-6 11,-4 10,-4 10,-5 10,-4 9,-8 3,-6 3,-7 1,-7-1,-6-1,-7-3,-6 0,-9 2,-5 3,-8 4,-6 5,-6 4,-5 4,-6 4,-5 1,-8 1,-6-1,-4 0,-8-4,-4-4,-6-6,-4-1,-4-5,-5-8,-3-7,-2-7,-3-10,-1-8,-1-14,80-53,-7 0,18-13,-31 7,36-15,-40 5,38-11,-32-1,40-7,-43-3,51-4,0 0,-8-5,14 1,-1-2,-16-9,22 6,1-2,-27-17,28 13,2-2,-25-21,19 10,2 0,-7-11,4-1,-28-44,20 19,-8-21,8 2,1-7,-35-113,12-17,16-13,17-11,18-4,16 1,18 2,16 6,15 8,16 7,11 8,12 4,6 4,5 4,4 4,5 4,4 10,1 13,1 12,-3 14,0 14,-1 14,0 10,3 6,3 4,5 3,6 3,4 2,2 1,5 4,4 1,3 3,5 5,7 2,1 3,3 0,0 1,2 5,-1 7,2 9,1 9,1 11,-1 11,1 11,-3 12,-4 13,-2 12,-80-6,3 4,-11 1,15 10,-17-4,13 11,-10-1,4 7,66 50,-4 13,-7 15,-5 14,-9 12,-8 9,-9 3,-9 1,-11-6,-12-6,-12-6,-12-5,-11-7,-10-1,-10-1,-6 2,-7 4,-6 5,-4 5,-5 3,-4 8,-5 2,-5-5,-5-4,-5-6,-9-5,-9-5,-8-4,-5 2,-6 1,-6 2,-8 2,-7 3,-8 1,-8 0,-9 3,-8 4,-7 1,-5-1,-5-1,-5-5,-4-6,0-12,-4-16,89-65,-12 2,22-15,-28 8,35-18,-34 7,45-17,0-1,-4-2,6-3,1-1,-6-3,11-1,0-2,-15-4,16 0,0-1,-13-7,15 2,1 0,-19-13,18 6,1-2,-18-14,11 3,1-1,2-3,-8-11,-23-32,25 20,-18-32,17 15,-6-19,7 3,3-5,6-2,2-7,6 2,3-6,-10-115,20-9,18-6,15-8,13-3,14 0,12 2,15 8,15 8,13 9,12 9,10 7,11 6,7 7,4 7,3 5,0 6,2 7,-3 6,-2 6,2 4,2 3,3 4,3 3,6 6,2 8,4 12,5 12,2 14,2 12,2 9,0 9,-1 8,-1 8,-1 8,-4 8,0 6,-1 9,-2 7,-1 12,-84 4,1 3,-28 3,54 15,-65-10,-1 0,31 19,-31-11,-2 1,32 27,-22-11,-2 2,4 9,7 11,26 40,-24-20,10 24,51 98,-13 5,-12 3,-8-3,-10-3,-10-2,-11-4,-8-2,-7-1,-10-4,-7-8,-7-6,-9-5,-8-9,-9-3,-7 0,-7-3,-5-2,-3-1,-6-2,-8-6,-9-9,21-75,-4 2,0-6,-8 5,-44 59,-6-7,-5-3,-3-3,-5 1,-3-3,-5-5,-8-4,-7-4,-7-4,-4-3,0-5,-1-8,4-11,6-12,76-38,-14 3,16-7,-12-1,27-7,-34 0,41-5,0-2,-14-2,24-1,0 0,0-1,-19-6,22 3,-1 0,1 0,0-1,-6-5,3-1,1 1,1-2,-13-14,6 4,2-2,-10-15,1-3,-12-29,-28-68,6-21,3-19,4-18,4-12,8-9,7-9,10-6,16-6,15-3,16-2,16 1,15 3,11 4,8 6,7 8,8 10,8 12,10 12,7 12,7 8,7 8,8 6,3 3,3 3,5 4,5 6,5 7,5 9,7 12,5 16,-88 58,11-1,-14 11,24-4,-19 11,17 0,-16 8,16 1,-17 8,22 2,-15 5,11 5,-7 4,1 4,96 24,-2 12,-6 11,-3 11,-6 12,-7 13,-12 12,-80-50,-2 4,-5 3,0 4,-6 0,2 11,-7-3,0 8,42 90,-16 5,-13 3,-14 0,-17 1,-12-3,-12 0,-13 1,-10 2,-10 3,-9 5,-9 0,-10 4,-10-1,-13-8,-10-7,-11-7,-10-7,-7-11,-10-10,-12-6,-5-9,-4-13,1-17,84-69,-34 16,45-28,0-2,-13 2,21-10,0-2,-1-1,0-1,-1-1,-1-3,-32-1,36-4,-1-1,1-1,-7-3,3-2,0-1,-30-14,30 7,0-1,-27-18,14 5,-36-31,-50-49,5-12,71 57,1-4,7 1,-5-14,10 6,-4-15,14 13,-8-30,12 16,-1-17,11 14,-1-24,9 14,3-14,7 11,4-10,5 10,7-10,3 9,7-5,1 18,13-25,-1 21,11-15,54-103,18-4,12-6,11-7,8-4,5 0,4 4,4 7,4 11,3 11,2 12,5 10,-1 10,1 9,-4 10,-3 11,-9 12,-12 17,-11 17,-11 19,-74 53,13-4,-33 18,1 2,8-1,-19 6,1 2,1 0,1 1,-10 2,1 1,0 0,-1 1,4 1,-7-2,0 1,0 2,11 1,-15-3,0 2,-1-1,1 1,4 2,8 5,-10-2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07:47:39.07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-31995.92188"/>
      <inkml:brushProperty name="anchorY" value="1843.61816"/>
      <inkml:brushProperty name="scaleFactor" value="0.5"/>
    </inkml:brush>
  </inkml:definitions>
  <inkml:trace contextRef="#ctx0" brushRef="#br0">1 1,'0'0,"0"0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13:00:18.39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1228 67,'6'-5,"1"1,-1 0,1 0,0 1,0-1,0 1,1 1,-1 0,0 0,4-1,3 0,18-5,0 1,1 2,0 1,0 2,0 1,0 1,0 2,0 1,-1 2,1 1,-1 2,0 1,-1 1,0 2,-1 1,19 12,17 13,-2 4,-1 3,-3 2,6 9,-31-25,-2 2,0 2,-3 1,0 1,-3 1,-1 2,14 30,-7-5,50 90,-58-112,3-2,18 21,4 2,-3 1,-2 2,-2 6,202 382,-68-124,-141-265,-4 2,-3 2,-3 0,0 11,18 89,23 77,-23-118,19 61,-51-143,-1-1,-3 1,0 10,-2 38,-4 0,-8 65,-31 188,14-161,-32 203,41-329,-3-1,-2-1,-3-1,-3 0,-2-2,-16 22,-3-1,-5-2,-2-2,-4-2,-49 46,-272 307,154-167,168-193,-33 36,-11 2,69-72,-2-2,-1-1,-1-2,-1-1,-16 6,-10 0,-1-2,-2-3,0-3,-2-3,0-2,-1-4,0-3,-60 2,86-11,-1-3,0-1,1-1,0-3,0-2,-20-7,13 0,0-2,1-2,1-2,1-3,-5-5,-6-8,1-2,2-3,2-2,2-2,2-3,3-1,1-3,-9-19,12 12,4-2,2-1,3-2,3 0,3-3,3 0,3-1,3-1,-3-38,5-3,6-1,4 0,5-1,6 1,4 0,6-7,5 4,5 0,5 1,6 2,4 1,42-78,78-113,14 7,-166 282,454-682,-329 505,33-45,36-24,337-336,-497 550,189-193,12 12,-106 113,5 5,38-15,-108 79,2 3,2 3,1 4,2 3,61-14,-80 31,2 3,-1 2,1 4,0 2,1 3,-1 2,0 4,0 2,0 3,46 14,245 82,-220-63,-30-10,-2 5,-1 4,-2 5,15 14,9 15,32 31,108 97,-211-162,-2 3,-2 2,-3 2,-1 1,-2 3,-3 2,-2 3,11 26,-4 2,32 89,-14 0,-3 15,-8 12,-8 2,10 153,-39-224,-6 0,-7 0,-5 0,-5 0,-8 9,-52 240,-109 344,113-514,-8-3,-83 163,84-227,-5-4,-7-3,-6-4,-29 27,65-95,-3-3,-26 20,39-43,-2-2,-2-2,-41 23,-31 10,-75 28,-135 41,142-69,-82 15,139-50,-2-7,-78 5,141-25,-1-3,1-4,0-2,0-4,-4-3,24 1,-1-3,2-2,-1-3,2-1,0-2,1-3,-11-8,-1-6,1-3,2-2,2-3,2-1,2-3,2-3,-28-39,21 18,3-3,3-2,4-2,3-2,-18-56,30 59,4-1,4-2,3 0,3-1,4-1,4 0,3-1,5 1,2-1,8-30,10-33,6 1,42-129,1 57,55-111,-38 134,8 4,84-122,-25 76,147-168,206-205,35 31,-310 361,160-110,-70 88,32 1,-158 119,5 8,129-48,-217 111,-17 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7/19/2019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F87D9-9606-4A7F-A73A-768A648716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674F7B-A566-4481-8FED-4373D8219F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339E3-9BDB-4AD9-9809-5164EA6C2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5B9A4-D450-4077-8CC5-BE17A26D6D96}" type="datetime2">
              <a:rPr lang="en-US" smtClean="0"/>
              <a:t>Friday, July 19, 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7F5C5-5E63-45BF-8378-ADA145F2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Symposium, A. Seryi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ED7CF-FA46-40F5-A22D-5054B9AB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398859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9064D-3689-4022-850D-52493AE8F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FEB52-8BDF-4EB8-B9C9-C9B772FD6D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10745-A9CB-4004-A911-595946945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5B9A4-D450-4077-8CC5-BE17A26D6D96}" type="datetime2">
              <a:rPr lang="en-US" smtClean="0"/>
              <a:t>Friday, July 19, 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842F0-87B4-46AA-8C8E-086B066C0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Symposium, A. Seryi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90275-567A-424D-BD0F-51065080F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723905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61D221-25F2-45C0-9051-6A5ECEBD0F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C1A84B-F40E-4DE7-BEE1-5DBD499F53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2EB94-D301-49A0-8BA9-15AD3DC73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5B9A4-D450-4077-8CC5-BE17A26D6D96}" type="datetime2">
              <a:rPr lang="en-US" smtClean="0"/>
              <a:t>Friday, July 19, 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EB715-A33F-4525-AE90-3899E09DC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Symposium, A. Seryi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5B2E2-C650-40EB-8D41-7E5D4B7D3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100508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352FBE-E101-7C49-8E4F-EA7312F569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64" y="4234543"/>
            <a:ext cx="3063003" cy="26266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66502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A27465-2A50-6249-8897-67E9365998BC}"/>
              </a:ext>
            </a:extLst>
          </p:cNvPr>
          <p:cNvSpPr txBox="1"/>
          <p:nvPr userDrawn="1"/>
        </p:nvSpPr>
        <p:spPr>
          <a:xfrm>
            <a:off x="3264741" y="6467336"/>
            <a:ext cx="17860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 UG meeting on simulations</a:t>
            </a:r>
            <a:endParaRPr lang="en-US" sz="10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F8B965-77B2-F94E-9E8F-94DE39B1D789}"/>
              </a:ext>
            </a:extLst>
          </p:cNvPr>
          <p:cNvSpPr txBox="1"/>
          <p:nvPr userDrawn="1"/>
        </p:nvSpPr>
        <p:spPr>
          <a:xfrm>
            <a:off x="7976414" y="6495507"/>
            <a:ext cx="9412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July 10, 2019</a:t>
            </a:r>
          </a:p>
        </p:txBody>
      </p:sp>
    </p:spTree>
    <p:extLst>
      <p:ext uri="{BB962C8B-B14F-4D97-AF65-F5344CB8AC3E}">
        <p14:creationId xmlns:p14="http://schemas.microsoft.com/office/powerpoint/2010/main" val="1709444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0A2CA5B0-9273-46A2-BBDE-2AEA4289717A}" type="datetime2">
              <a:rPr lang="en-US" smtClean="0"/>
              <a:t>Friday, July 19, 2019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C0FA1-EDF2-40E9-AB8C-E23B91ECC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F7A0C-5164-4C57-A189-BA05B6627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F5379-FC7A-421F-9037-9E4F15FC0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5B9A4-D450-4077-8CC5-BE17A26D6D96}" type="datetime2">
              <a:rPr lang="en-US" smtClean="0"/>
              <a:t>Friday, July 19, 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A2A51-E8C3-4C84-9A66-ACEF9CD3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Symposium, A. Seryi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4472A-8A0A-4FAB-9CA4-86407A1D5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219704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29D400A2-190C-42AB-9A33-2911F6059AF5}" type="datetime2">
              <a:rPr lang="en-US" smtClean="0"/>
              <a:t>Friday, July 19, 2019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C1B75-A99D-4094-98AE-7C6BA4532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BF146-24E0-40B7-A786-577E3E9AF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56D42-22FD-497E-BD93-A29C2042F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5B9A4-D450-4077-8CC5-BE17A26D6D96}" type="datetime2">
              <a:rPr lang="en-US" smtClean="0"/>
              <a:t>Friday, July 19, 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9A7C7-6CEC-4906-9C3B-1B981CF7F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Symposium, A. Seryi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D713B-6C00-4687-9A32-3336EE287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964526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A9B22-7E0D-4F3B-BE63-7A5B852EA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B7699-98CC-4CB9-9332-7672A5234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5E1372-F0AC-4E9E-8A00-F508FA571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470FDB-FFC5-4812-A25E-8200AC262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5B9A4-D450-4077-8CC5-BE17A26D6D96}" type="datetime2">
              <a:rPr lang="en-US" smtClean="0"/>
              <a:t>Friday, July 19, 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A174C-8781-412B-A4CF-66585FB1F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Symposium, A. Seryi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E8BDCB-B6F9-4BCF-8B15-9BD6BED48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479366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79C9D-DE40-4405-A1F1-9112FD293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921274-F91A-46DC-8FE5-D7CFD97D1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B28E39-06BA-4292-ACF5-53B150F89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42DDD9-5967-4C94-A0F8-F3B7480D87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7463D1-BD01-4B12-BC20-BBC1B4E26F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913B04-6C7B-4BC4-8E26-76EC79A2D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5B9A4-D450-4077-8CC5-BE17A26D6D96}" type="datetime2">
              <a:rPr lang="en-US" smtClean="0"/>
              <a:t>Friday, July 19, 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4B5926-9C47-44F6-A57B-79BB46DA7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Symposium, A. Seryi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79694E-32E6-453F-8EBE-3495FD46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368671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FCC25-27BD-4A1E-881E-100109CEA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EF817F-E325-4203-ADD1-1422AC11F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5B9A4-D450-4077-8CC5-BE17A26D6D96}" type="datetime2">
              <a:rPr lang="en-US" smtClean="0"/>
              <a:t>Friday, July 19, 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F027BD-4A0E-4BB3-8302-FB07F3C22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Symposium, A. Seryi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351FAB-023A-41F2-AFD9-BC4083380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148533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C2A3C1-1E97-4BF2-A39B-4563CCADB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5B9A4-D450-4077-8CC5-BE17A26D6D96}" type="datetime2">
              <a:rPr lang="en-US" smtClean="0"/>
              <a:t>Friday, July 19, 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50190-7DF0-4AC4-9F51-AEB997438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Symposium, A. Seryi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455FD-26A4-4010-A0E9-48B6A0C62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489361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FB063-D4DE-4CB5-A145-F5F07D838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CBD37-AC04-44C4-906F-5732124C7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041F85-D37F-4387-AD6F-07AF1F7FD6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E65CD1-8D85-445B-932B-9EF3EFF2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5B9A4-D450-4077-8CC5-BE17A26D6D96}" type="datetime2">
              <a:rPr lang="en-US" smtClean="0"/>
              <a:t>Friday, July 19, 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81ACEC-BC12-4AF9-A5B8-488190C8A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Symposium, A. Seryi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CD5FBD-3B11-4753-9BB2-55AEA6974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398956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34DD9-C0C6-4B7E-BF68-A253C80B2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65BBE0-5719-490E-8892-15A748B37A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EC4DAC-54BB-4492-A654-754DA4C942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6BA1C-54BC-49CC-824F-5B2DE8E1F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5B9A4-D450-4077-8CC5-BE17A26D6D96}" type="datetime2">
              <a:rPr lang="en-US" smtClean="0"/>
              <a:t>Friday, July 19, 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264AA9-13B0-4997-88FF-9B438C260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Symposium, A. Seryi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92CDD5-5757-43CD-9432-C61EBE11F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06878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D11235-186F-4AC8-889A-6C93F868D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FB149-9A80-41E3-8334-DF909E771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C6F3C-7E28-4F0B-9615-41D576FEF0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5B9A4-D450-4077-8CC5-BE17A26D6D96}" type="datetime2">
              <a:rPr lang="en-US" smtClean="0"/>
              <a:t>Friday, July 19, 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B8D7C-D3F9-42E2-81DC-C9843D52A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CFNS Inaugural Symposium, A. Seryi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52AE2-E5BE-4A04-A9A8-6C260D89FA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342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661" r:id="rId13"/>
    <p:sldLayoutId id="2147483662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  <p:sldLayoutId id="2147483674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png"/><Relationship Id="rId3" Type="http://schemas.openxmlformats.org/officeDocument/2006/relationships/diagramLayout" Target="../diagrams/layout2.xml"/><Relationship Id="rId7" Type="http://schemas.openxmlformats.org/officeDocument/2006/relationships/customXml" Target="../ink/ink1.xml"/><Relationship Id="rId12" Type="http://schemas.openxmlformats.org/officeDocument/2006/relationships/image" Target="../media/image4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customXml" Target="../ink/ink3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36.png"/><Relationship Id="rId4" Type="http://schemas.openxmlformats.org/officeDocument/2006/relationships/diagramQuickStyle" Target="../diagrams/quickStyle2.xml"/><Relationship Id="rId9" Type="http://schemas.openxmlformats.org/officeDocument/2006/relationships/customXml" Target="../ink/ink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EF3EAB7-2292-4371-BEC7-0600C1A6D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689" y="2190939"/>
            <a:ext cx="4685543" cy="28561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593513A-38BC-46A3-94C2-784D3BF2B7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Entry point for EIC software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3D91DEDD-2537-4810-9863-0926AC62D0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3280" y="3141088"/>
            <a:ext cx="5875975" cy="1069965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Interactive tutorial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0BB74E-D387-4688-A1AC-2CC68D139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Dmitry Romanov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FBBB9C-E2DE-4C10-8B34-562CBC963CC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76038" y="6467475"/>
            <a:ext cx="715962" cy="303213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854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05B56-17FB-4B5D-90DD-058876861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Jupyter</a:t>
            </a:r>
            <a:r>
              <a:rPr lang="en-US" dirty="0">
                <a:solidFill>
                  <a:schemeClr val="accent1"/>
                </a:solidFill>
              </a:rPr>
              <a:t> lab, </a:t>
            </a:r>
            <a:r>
              <a:rPr lang="en-US" dirty="0" err="1">
                <a:solidFill>
                  <a:schemeClr val="accent1"/>
                </a:solidFill>
              </a:rPr>
              <a:t>Jupyter</a:t>
            </a:r>
            <a:r>
              <a:rPr lang="en-US" dirty="0">
                <a:solidFill>
                  <a:schemeClr val="accent1"/>
                </a:solidFill>
              </a:rPr>
              <a:t> notebooks, EPW, epic…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6EDFFB-2F89-433D-A29F-02A5EF3F4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B084F4-747D-4A13-8396-6A330148B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197" y="1401088"/>
            <a:ext cx="6653605" cy="405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52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B4129-C495-4D15-929C-00A33B9A3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we hide complexity?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14782D-23A8-40E7-94D0-953A9DA12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ED21DB3-1384-4232-9DA3-55C481580796}"/>
              </a:ext>
            </a:extLst>
          </p:cNvPr>
          <p:cNvSpPr/>
          <p:nvPr/>
        </p:nvSpPr>
        <p:spPr>
          <a:xfrm>
            <a:off x="4540898" y="1280367"/>
            <a:ext cx="3368029" cy="65993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 err="1"/>
              <a:t>Jupyter</a:t>
            </a:r>
            <a:r>
              <a:rPr lang="en-US" dirty="0"/>
              <a:t> lab, GUI,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46AA9DF-FB0A-46F2-A308-44DB4E8F2914}"/>
              </a:ext>
            </a:extLst>
          </p:cNvPr>
          <p:cNvSpPr/>
          <p:nvPr/>
        </p:nvSpPr>
        <p:spPr>
          <a:xfrm>
            <a:off x="4540900" y="1981407"/>
            <a:ext cx="3368029" cy="65993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/>
              <a:t>Python, scripts, analysis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FEBA780-6D08-4EA7-AD74-70DDD230A215}"/>
              </a:ext>
            </a:extLst>
          </p:cNvPr>
          <p:cNvSpPr/>
          <p:nvPr/>
        </p:nvSpPr>
        <p:spPr>
          <a:xfrm>
            <a:off x="4540899" y="3383487"/>
            <a:ext cx="3368029" cy="65993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/>
              <a:t>JANA, </a:t>
            </a:r>
            <a:r>
              <a:rPr lang="en-US" dirty="0" err="1"/>
              <a:t>eic</a:t>
            </a:r>
            <a:r>
              <a:rPr lang="en-US" dirty="0"/>
              <a:t>-smear, ROOT, Geant4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E8C8D9-BC15-4C72-967B-902756993E3F}"/>
              </a:ext>
            </a:extLst>
          </p:cNvPr>
          <p:cNvSpPr/>
          <p:nvPr/>
        </p:nvSpPr>
        <p:spPr>
          <a:xfrm>
            <a:off x="4540899" y="2682447"/>
            <a:ext cx="3368029" cy="65993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/>
              <a:t>C++, </a:t>
            </a:r>
            <a:r>
              <a:rPr lang="en-US" dirty="0" err="1"/>
              <a:t>eJANA</a:t>
            </a:r>
            <a:r>
              <a:rPr lang="en-US" dirty="0"/>
              <a:t>, plugins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5E8F9B-3D99-4E4D-B817-4FCE6E33B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067" y="4216658"/>
            <a:ext cx="2227585" cy="2227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1F0BC8-8739-4404-9A5D-059130405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826" y="4569589"/>
            <a:ext cx="1985023" cy="152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5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D0B93-D6EE-465F-A404-D3DE1B55A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Usually just </a:t>
            </a:r>
            <a:r>
              <a:rPr lang="en-US" dirty="0"/>
              <a:t>tools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99FFB7-A0FB-41D9-B4E5-6614704C6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96" t="10987" r="22568" b="16337"/>
          <a:stretch/>
        </p:blipFill>
        <p:spPr>
          <a:xfrm>
            <a:off x="490899" y="1391830"/>
            <a:ext cx="5394085" cy="47564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1904BE-F8F9-4492-A592-DAEE2801A3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9" r="30070"/>
          <a:stretch/>
        </p:blipFill>
        <p:spPr>
          <a:xfrm>
            <a:off x="4007078" y="3475914"/>
            <a:ext cx="1872775" cy="26723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E5380C-1FFD-4D3D-B627-E868CDBA0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017" y="1391830"/>
            <a:ext cx="5336478" cy="300126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FDD712D-3581-43F0-976E-6DD24B6BF20D}"/>
              </a:ext>
            </a:extLst>
          </p:cNvPr>
          <p:cNvSpPr txBox="1">
            <a:spLocks/>
          </p:cNvSpPr>
          <p:nvPr/>
        </p:nvSpPr>
        <p:spPr>
          <a:xfrm>
            <a:off x="6307017" y="785384"/>
            <a:ext cx="5763065" cy="606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Users also need workflows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45F1A9-8667-4F97-9AE4-D756D850A5C0}"/>
              </a:ext>
            </a:extLst>
          </p:cNvPr>
          <p:cNvSpPr txBox="1"/>
          <p:nvPr/>
        </p:nvSpPr>
        <p:spPr>
          <a:xfrm>
            <a:off x="6301886" y="4393977"/>
            <a:ext cx="52992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Providing just tools and documentation in form of wikis/sites to it make learning curve steep and prevents users from doing their job effectively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Workflows of how users achieve their tasks must be overthought on each step of software development</a:t>
            </a:r>
            <a:endParaRPr lang="en-US" b="1" dirty="0">
              <a:solidFill>
                <a:srgbClr val="66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80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FEADA-33A7-4E7A-B036-C232055A8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 oriented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D11E27-041C-4B00-8738-7E000F0D8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F4BAA263-C1D7-4E35-8A45-79D4ECD921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1577136"/>
              </p:ext>
            </p:extLst>
          </p:nvPr>
        </p:nvGraphicFramePr>
        <p:xfrm>
          <a:off x="1628713" y="2119490"/>
          <a:ext cx="7606284" cy="3520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rrow: Down 5">
            <a:extLst>
              <a:ext uri="{FF2B5EF4-FFF2-40B4-BE49-F238E27FC236}">
                <a16:creationId xmlns:a16="http://schemas.microsoft.com/office/drawing/2014/main" id="{7965E9CD-F9BD-4252-8F77-BBD541FDC56A}"/>
              </a:ext>
            </a:extLst>
          </p:cNvPr>
          <p:cNvSpPr/>
          <p:nvPr/>
        </p:nvSpPr>
        <p:spPr>
          <a:xfrm>
            <a:off x="5152963" y="1113175"/>
            <a:ext cx="557784" cy="836676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F0BD727-B08C-4B34-BC64-0C0D166A81E0}"/>
              </a:ext>
            </a:extLst>
          </p:cNvPr>
          <p:cNvSpPr/>
          <p:nvPr/>
        </p:nvSpPr>
        <p:spPr>
          <a:xfrm>
            <a:off x="8270305" y="1949851"/>
            <a:ext cx="1486017" cy="360930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OSG, farms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092D990-013A-418A-903C-C984DBAE5A83}"/>
              </a:ext>
            </a:extLst>
          </p:cNvPr>
          <p:cNvSpPr/>
          <p:nvPr/>
        </p:nvSpPr>
        <p:spPr>
          <a:xfrm>
            <a:off x="6328495" y="2438476"/>
            <a:ext cx="1674055" cy="248529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0B9F3511-FDA3-44D9-8AE7-93153ACA7B85}"/>
              </a:ext>
            </a:extLst>
          </p:cNvPr>
          <p:cNvSpPr/>
          <p:nvPr/>
        </p:nvSpPr>
        <p:spPr>
          <a:xfrm rot="10800000">
            <a:off x="6328494" y="4935491"/>
            <a:ext cx="1674055" cy="248529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95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D7D46-8FBB-401D-8AE1-EC9A93C88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tutorials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D195F-2B0A-4774-AAE4-FEA2DE46C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4292" y="906835"/>
            <a:ext cx="11285837" cy="5381694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EIC Smear </a:t>
            </a:r>
            <a:r>
              <a:rPr lang="en-US" dirty="0"/>
              <a:t>(quick parametrization of a detector)</a:t>
            </a:r>
            <a:br>
              <a:rPr lang="en-US" dirty="0"/>
            </a:br>
            <a:r>
              <a:rPr lang="en-US" dirty="0"/>
              <a:t>   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i="1" dirty="0" err="1">
                <a:solidFill>
                  <a:schemeClr val="accent1">
                    <a:lumMod val="50000"/>
                  </a:schemeClr>
                </a:solidFill>
              </a:rPr>
              <a:t>HowTo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 create your own EIC detector or tweak existing)</a:t>
            </a:r>
          </a:p>
          <a:p>
            <a:pPr>
              <a:lnSpc>
                <a:spcPct val="150000"/>
              </a:lnSpc>
            </a:pPr>
            <a:r>
              <a:rPr lang="en-US" b="1" dirty="0" err="1"/>
              <a:t>Geant</a:t>
            </a:r>
            <a:r>
              <a:rPr lang="en-US" b="1" dirty="0"/>
              <a:t> 4</a:t>
            </a:r>
            <a:br>
              <a:rPr lang="en-US" dirty="0"/>
            </a:br>
            <a:r>
              <a:rPr lang="en-US" dirty="0"/>
              <a:t>   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(Right in the </a:t>
            </a:r>
            <a:r>
              <a:rPr lang="en-US" i="1" dirty="0" err="1">
                <a:solidFill>
                  <a:schemeClr val="accent1">
                    <a:lumMod val="50000"/>
                  </a:schemeClr>
                </a:solidFill>
              </a:rPr>
              <a:t>JupyterLab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b="1" dirty="0"/>
              <a:t>Jana2</a:t>
            </a:r>
            <a:r>
              <a:rPr lang="en-US" dirty="0"/>
              <a:t> and C++ backend</a:t>
            </a:r>
            <a:br>
              <a:rPr lang="en-US" dirty="0"/>
            </a:br>
            <a:r>
              <a:rPr lang="en-US" dirty="0"/>
              <a:t>  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(Write your own analysis, open custom files, </a:t>
            </a:r>
            <a:r>
              <a:rPr lang="en-US" i="1" dirty="0" err="1">
                <a:solidFill>
                  <a:schemeClr val="accent1">
                    <a:lumMod val="50000"/>
                  </a:schemeClr>
                </a:solidFill>
              </a:rPr>
              <a:t>etc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b="1" dirty="0"/>
              <a:t>ROOT7</a:t>
            </a:r>
            <a:r>
              <a:rPr lang="en-US" dirty="0"/>
              <a:t> tools (</a:t>
            </a:r>
            <a:r>
              <a:rPr lang="en-US" dirty="0" err="1"/>
              <a:t>RDataFrame</a:t>
            </a:r>
            <a:r>
              <a:rPr lang="en-US" dirty="0"/>
              <a:t> and others)</a:t>
            </a:r>
            <a:br>
              <a:rPr lang="en-US" dirty="0"/>
            </a:br>
            <a:r>
              <a:rPr lang="en-US" dirty="0"/>
              <a:t>   (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What if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tensorflow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was developed by root team? </a:t>
            </a:r>
            <a:r>
              <a:rPr lang="en-US" dirty="0"/>
              <a:t>)</a:t>
            </a:r>
          </a:p>
          <a:p>
            <a:pPr>
              <a:lnSpc>
                <a:spcPct val="150000"/>
              </a:lnSpc>
            </a:pPr>
            <a:r>
              <a:rPr lang="en-US" b="1" dirty="0"/>
              <a:t>Data science tools </a:t>
            </a:r>
            <a:br>
              <a:rPr lang="en-US" dirty="0"/>
            </a:br>
            <a:r>
              <a:rPr lang="en-US" dirty="0"/>
              <a:t>   </a:t>
            </a:r>
            <a:r>
              <a:rPr lang="en-US" i="1" dirty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en-US" i="1" dirty="0" err="1">
                <a:solidFill>
                  <a:schemeClr val="accent5">
                    <a:lumMod val="50000"/>
                  </a:schemeClr>
                </a:solidFill>
              </a:rPr>
              <a:t>HowTo</a:t>
            </a:r>
            <a:r>
              <a:rPr lang="en-US" i="1" dirty="0">
                <a:solidFill>
                  <a:schemeClr val="accent5">
                    <a:lumMod val="50000"/>
                  </a:schemeClr>
                </a:solidFill>
              </a:rPr>
              <a:t> live without root, but with uproot, </a:t>
            </a:r>
            <a:r>
              <a:rPr lang="en-US" i="1" dirty="0" err="1">
                <a:solidFill>
                  <a:schemeClr val="accent5">
                    <a:lumMod val="50000"/>
                  </a:schemeClr>
                </a:solidFill>
              </a:rPr>
              <a:t>scy</a:t>
            </a:r>
            <a:r>
              <a:rPr lang="en-US" i="1" dirty="0">
                <a:solidFill>
                  <a:schemeClr val="accent5">
                    <a:lumMod val="50000"/>
                  </a:schemeClr>
                </a:solidFill>
              </a:rPr>
              <a:t>-hep + data science tools)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D5224-7C91-429A-97A4-97627412C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564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B7476-EED6-457F-A1B3-3468226CF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distribution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D2ACA-A2DC-4DFE-8AB5-CD20EBA3B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3AFEFF-0388-4643-8D48-E74E6B0C3A60}"/>
              </a:ext>
            </a:extLst>
          </p:cNvPr>
          <p:cNvSpPr txBox="1"/>
          <p:nvPr/>
        </p:nvSpPr>
        <p:spPr>
          <a:xfrm>
            <a:off x="968141" y="853089"/>
            <a:ext cx="1909625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NO EFFORT AT ALL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Novice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7655EA-D069-463E-AFCF-F38CA5BB0021}"/>
              </a:ext>
            </a:extLst>
          </p:cNvPr>
          <p:cNvSpPr txBox="1"/>
          <p:nvPr/>
        </p:nvSpPr>
        <p:spPr>
          <a:xfrm>
            <a:off x="8885450" y="853089"/>
            <a:ext cx="243636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Some effort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Experts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120D52B-13C9-4B49-A3E7-F3CC8B0F9B28}"/>
              </a:ext>
            </a:extLst>
          </p:cNvPr>
          <p:cNvCxnSpPr>
            <a:cxnSpLocks/>
          </p:cNvCxnSpPr>
          <p:nvPr/>
        </p:nvCxnSpPr>
        <p:spPr>
          <a:xfrm>
            <a:off x="852638" y="1565515"/>
            <a:ext cx="10110788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0CA4AD8-B4BF-485F-897D-579DD091A5AB}"/>
              </a:ext>
            </a:extLst>
          </p:cNvPr>
          <p:cNvSpPr txBox="1"/>
          <p:nvPr/>
        </p:nvSpPr>
        <p:spPr>
          <a:xfrm>
            <a:off x="4979511" y="1626649"/>
            <a:ext cx="2124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Efforts required axis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7C1EAB-EB82-4C0A-98EB-2D8B9C7469F1}"/>
              </a:ext>
            </a:extLst>
          </p:cNvPr>
          <p:cNvSpPr/>
          <p:nvPr/>
        </p:nvSpPr>
        <p:spPr>
          <a:xfrm>
            <a:off x="1073705" y="2305357"/>
            <a:ext cx="1683434" cy="23258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Cloud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425E9B-9DA5-4AFA-8B07-900567430DB6}"/>
              </a:ext>
            </a:extLst>
          </p:cNvPr>
          <p:cNvSpPr/>
          <p:nvPr/>
        </p:nvSpPr>
        <p:spPr>
          <a:xfrm>
            <a:off x="3033110" y="2305357"/>
            <a:ext cx="1683434" cy="232584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Containers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29ADEC-8C6F-4835-830C-DB4596119F55}"/>
              </a:ext>
            </a:extLst>
          </p:cNvPr>
          <p:cNvSpPr/>
          <p:nvPr/>
        </p:nvSpPr>
        <p:spPr>
          <a:xfrm>
            <a:off x="8973505" y="2328193"/>
            <a:ext cx="1683434" cy="232584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Workstation</a:t>
            </a:r>
            <a:br>
              <a:rPr lang="en-US" dirty="0"/>
            </a:br>
            <a:r>
              <a:rPr lang="en-US" dirty="0"/>
              <a:t>Compilation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EJPM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0E7D32-1057-4B67-A894-A1B04554EF09}"/>
              </a:ext>
            </a:extLst>
          </p:cNvPr>
          <p:cNvSpPr/>
          <p:nvPr/>
        </p:nvSpPr>
        <p:spPr>
          <a:xfrm>
            <a:off x="7014100" y="2328193"/>
            <a:ext cx="1683434" cy="2325843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Conda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7BCE62-F80B-4B02-8886-3E215C2F6AF9}"/>
              </a:ext>
            </a:extLst>
          </p:cNvPr>
          <p:cNvSpPr/>
          <p:nvPr/>
        </p:nvSpPr>
        <p:spPr>
          <a:xfrm>
            <a:off x="5023605" y="2328194"/>
            <a:ext cx="1683434" cy="23258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Farms</a:t>
            </a:r>
            <a:br>
              <a:rPr lang="en-US" dirty="0"/>
            </a:br>
            <a:r>
              <a:rPr lang="en-US" dirty="0"/>
              <a:t>(BNL, </a:t>
            </a:r>
            <a:r>
              <a:rPr lang="en-US" dirty="0" err="1"/>
              <a:t>Jlab</a:t>
            </a:r>
            <a:r>
              <a:rPr lang="en-US" dirty="0"/>
              <a:t>, Argon)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13F4F6F5-CBCC-4EA5-A686-08845EEDED20}"/>
              </a:ext>
            </a:extLst>
          </p:cNvPr>
          <p:cNvSpPr/>
          <p:nvPr/>
        </p:nvSpPr>
        <p:spPr>
          <a:xfrm rot="9851926">
            <a:off x="3672041" y="4725570"/>
            <a:ext cx="660728" cy="932093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637318-1B82-4437-90CA-AA28010DC4D1}"/>
              </a:ext>
            </a:extLst>
          </p:cNvPr>
          <p:cNvSpPr txBox="1"/>
          <p:nvPr/>
        </p:nvSpPr>
        <p:spPr>
          <a:xfrm>
            <a:off x="3462921" y="5730011"/>
            <a:ext cx="1799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Main accent now</a:t>
            </a:r>
          </a:p>
        </p:txBody>
      </p:sp>
    </p:spTree>
    <p:extLst>
      <p:ext uri="{BB962C8B-B14F-4D97-AF65-F5344CB8AC3E}">
        <p14:creationId xmlns:p14="http://schemas.microsoft.com/office/powerpoint/2010/main" val="3840890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99C34-D913-4770-B4C9-331C0ADF3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Users input needed!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AFB22-F092-4A79-B4D5-7DF76F834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1403" y="5547052"/>
            <a:ext cx="6547173" cy="57868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We’ve built a base for our software stack. </a:t>
            </a:r>
            <a:br>
              <a:rPr lang="en-US" i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Users are welcome to steer and drive the further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92F87-1287-4C77-9008-FA36AB42A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FCFC1774-9811-46C4-A7C5-166413E69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5" b="9578"/>
          <a:stretch/>
        </p:blipFill>
        <p:spPr bwMode="auto">
          <a:xfrm>
            <a:off x="2684062" y="955309"/>
            <a:ext cx="6741496" cy="448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342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D7FB1-A308-41A3-ACA8-C91C3049A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046" y="2122433"/>
            <a:ext cx="4613296" cy="1712147"/>
          </a:xfrm>
        </p:spPr>
        <p:txBody>
          <a:bodyPr>
            <a:noAutofit/>
          </a:bodyPr>
          <a:lstStyle/>
          <a:p>
            <a:r>
              <a:rPr lang="en-US" sz="5400" dirty="0"/>
              <a:t>Thank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0ABAE-47AE-4F5A-8AF7-33E055D3B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018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C3469-1AFE-474A-B3B8-0BB651AED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software is in the docker container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18354-3240-2943-8323-16AA3CA8C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741D8C-AF79-4473-BFA8-1BABE817DDAB}"/>
              </a:ext>
            </a:extLst>
          </p:cNvPr>
          <p:cNvSpPr/>
          <p:nvPr/>
        </p:nvSpPr>
        <p:spPr>
          <a:xfrm>
            <a:off x="4208584" y="3046242"/>
            <a:ext cx="2236710" cy="137704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Fast simulation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8072D1-682B-4949-AE7F-AFDFFBB2ACE4}"/>
              </a:ext>
            </a:extLst>
          </p:cNvPr>
          <p:cNvSpPr/>
          <p:nvPr/>
        </p:nvSpPr>
        <p:spPr>
          <a:xfrm>
            <a:off x="6674338" y="3046243"/>
            <a:ext cx="2236710" cy="137704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Full simulation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E37B393-B5CC-40F9-9918-32CF26F378B4}"/>
              </a:ext>
            </a:extLst>
          </p:cNvPr>
          <p:cNvSpPr/>
          <p:nvPr/>
        </p:nvSpPr>
        <p:spPr>
          <a:xfrm>
            <a:off x="3182775" y="4700565"/>
            <a:ext cx="5756110" cy="865413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Reconstruction and analysis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0E5841-EB81-4862-B892-B0031078889E}"/>
              </a:ext>
            </a:extLst>
          </p:cNvPr>
          <p:cNvSpPr/>
          <p:nvPr/>
        </p:nvSpPr>
        <p:spPr>
          <a:xfrm>
            <a:off x="3182775" y="1840843"/>
            <a:ext cx="5764237" cy="92812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MC sample files</a:t>
            </a: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F5D116BF-2207-4A66-83F6-A9FFE1CA4402}"/>
              </a:ext>
            </a:extLst>
          </p:cNvPr>
          <p:cNvSpPr/>
          <p:nvPr/>
        </p:nvSpPr>
        <p:spPr>
          <a:xfrm>
            <a:off x="5229246" y="2809630"/>
            <a:ext cx="195385" cy="1875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CCF6CCAF-E778-4755-8C9C-5D7C966033EE}"/>
              </a:ext>
            </a:extLst>
          </p:cNvPr>
          <p:cNvSpPr/>
          <p:nvPr/>
        </p:nvSpPr>
        <p:spPr>
          <a:xfrm>
            <a:off x="7695000" y="2817258"/>
            <a:ext cx="195385" cy="1875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69518773-A93D-49D6-8387-5F96E54180E4}"/>
              </a:ext>
            </a:extLst>
          </p:cNvPr>
          <p:cNvSpPr/>
          <p:nvPr/>
        </p:nvSpPr>
        <p:spPr>
          <a:xfrm>
            <a:off x="5229245" y="4475954"/>
            <a:ext cx="195385" cy="1875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605A2584-EF1F-4084-91D5-1B8003DC6D78}"/>
              </a:ext>
            </a:extLst>
          </p:cNvPr>
          <p:cNvSpPr/>
          <p:nvPr/>
        </p:nvSpPr>
        <p:spPr>
          <a:xfrm>
            <a:off x="7695000" y="4479860"/>
            <a:ext cx="195385" cy="1875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03EF39BD-7FF7-434A-9955-763E365E6EFF}"/>
              </a:ext>
            </a:extLst>
          </p:cNvPr>
          <p:cNvSpPr/>
          <p:nvPr/>
        </p:nvSpPr>
        <p:spPr>
          <a:xfrm>
            <a:off x="3572384" y="2809630"/>
            <a:ext cx="195385" cy="18538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F9F63D-7D26-42B7-98E5-FDA2D607FD79}"/>
              </a:ext>
            </a:extLst>
          </p:cNvPr>
          <p:cNvSpPr/>
          <p:nvPr/>
        </p:nvSpPr>
        <p:spPr>
          <a:xfrm>
            <a:off x="4057049" y="2168534"/>
            <a:ext cx="1222513" cy="42528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Pythia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F02878-29B0-4660-9DDC-B7A0638D4F2C}"/>
              </a:ext>
            </a:extLst>
          </p:cNvPr>
          <p:cNvSpPr/>
          <p:nvPr/>
        </p:nvSpPr>
        <p:spPr>
          <a:xfrm>
            <a:off x="5451825" y="2168534"/>
            <a:ext cx="1222513" cy="42528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Beagle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141420-F78C-49CD-8F14-EA6EDAF0C4D2}"/>
              </a:ext>
            </a:extLst>
          </p:cNvPr>
          <p:cNvSpPr/>
          <p:nvPr/>
        </p:nvSpPr>
        <p:spPr>
          <a:xfrm>
            <a:off x="6846601" y="2168534"/>
            <a:ext cx="1222513" cy="42528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Herwig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438FC9-8F04-4196-B661-88E1D3C04DAD}"/>
              </a:ext>
            </a:extLst>
          </p:cNvPr>
          <p:cNvSpPr/>
          <p:nvPr/>
        </p:nvSpPr>
        <p:spPr>
          <a:xfrm>
            <a:off x="4613089" y="3508056"/>
            <a:ext cx="1427695" cy="68257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EIC Smear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881D88-4EC6-4274-9CFB-238360008E1A}"/>
              </a:ext>
            </a:extLst>
          </p:cNvPr>
          <p:cNvSpPr/>
          <p:nvPr/>
        </p:nvSpPr>
        <p:spPr>
          <a:xfrm>
            <a:off x="7078844" y="3457919"/>
            <a:ext cx="1427695" cy="68257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g4e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Geant4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B4ACD33-D148-457B-8C24-A4442C2D2E57}"/>
              </a:ext>
            </a:extLst>
          </p:cNvPr>
          <p:cNvSpPr/>
          <p:nvPr/>
        </p:nvSpPr>
        <p:spPr>
          <a:xfrm>
            <a:off x="4165572" y="4999904"/>
            <a:ext cx="4180765" cy="35041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ejana</a:t>
            </a:r>
            <a:r>
              <a:rPr lang="en-US" dirty="0"/>
              <a:t> – EIC JANA(2)</a:t>
            </a:r>
          </a:p>
        </p:txBody>
      </p:sp>
    </p:spTree>
    <p:extLst>
      <p:ext uri="{BB962C8B-B14F-4D97-AF65-F5344CB8AC3E}">
        <p14:creationId xmlns:p14="http://schemas.microsoft.com/office/powerpoint/2010/main" val="2805243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C3469-1AFE-474A-B3B8-0BB651AED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software is in the docker container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18354-3240-2943-8323-16AA3CA8C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741D8C-AF79-4473-BFA8-1BABE817DDAB}"/>
              </a:ext>
            </a:extLst>
          </p:cNvPr>
          <p:cNvSpPr/>
          <p:nvPr/>
        </p:nvSpPr>
        <p:spPr>
          <a:xfrm>
            <a:off x="4208584" y="3046242"/>
            <a:ext cx="2236710" cy="137704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Fast simulation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8072D1-682B-4949-AE7F-AFDFFBB2ACE4}"/>
              </a:ext>
            </a:extLst>
          </p:cNvPr>
          <p:cNvSpPr/>
          <p:nvPr/>
        </p:nvSpPr>
        <p:spPr>
          <a:xfrm>
            <a:off x="6674338" y="3046243"/>
            <a:ext cx="2236710" cy="137704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Full simulation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E37B393-B5CC-40F9-9918-32CF26F378B4}"/>
              </a:ext>
            </a:extLst>
          </p:cNvPr>
          <p:cNvSpPr/>
          <p:nvPr/>
        </p:nvSpPr>
        <p:spPr>
          <a:xfrm>
            <a:off x="3182775" y="4700565"/>
            <a:ext cx="5756110" cy="865413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Reconstruction and analysis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0E5841-EB81-4862-B892-B0031078889E}"/>
              </a:ext>
            </a:extLst>
          </p:cNvPr>
          <p:cNvSpPr/>
          <p:nvPr/>
        </p:nvSpPr>
        <p:spPr>
          <a:xfrm>
            <a:off x="3182775" y="1840843"/>
            <a:ext cx="5764237" cy="92812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MC sample files</a:t>
            </a:r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03EF39BD-7FF7-434A-9955-763E365E6EFF}"/>
              </a:ext>
            </a:extLst>
          </p:cNvPr>
          <p:cNvSpPr/>
          <p:nvPr/>
        </p:nvSpPr>
        <p:spPr>
          <a:xfrm>
            <a:off x="3572384" y="2809630"/>
            <a:ext cx="195385" cy="18538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F9F63D-7D26-42B7-98E5-FDA2D607FD79}"/>
              </a:ext>
            </a:extLst>
          </p:cNvPr>
          <p:cNvSpPr/>
          <p:nvPr/>
        </p:nvSpPr>
        <p:spPr>
          <a:xfrm>
            <a:off x="5484743" y="2177412"/>
            <a:ext cx="1222513" cy="42528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Pythia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F02878-29B0-4660-9DDC-B7A0638D4F2C}"/>
              </a:ext>
            </a:extLst>
          </p:cNvPr>
          <p:cNvSpPr/>
          <p:nvPr/>
        </p:nvSpPr>
        <p:spPr>
          <a:xfrm>
            <a:off x="4104423" y="2171359"/>
            <a:ext cx="1222513" cy="42528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Beagle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141420-F78C-49CD-8F14-EA6EDAF0C4D2}"/>
              </a:ext>
            </a:extLst>
          </p:cNvPr>
          <p:cNvSpPr/>
          <p:nvPr/>
        </p:nvSpPr>
        <p:spPr>
          <a:xfrm>
            <a:off x="6846601" y="2168534"/>
            <a:ext cx="1222513" cy="42528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Herwig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438FC9-8F04-4196-B661-88E1D3C04DAD}"/>
              </a:ext>
            </a:extLst>
          </p:cNvPr>
          <p:cNvSpPr/>
          <p:nvPr/>
        </p:nvSpPr>
        <p:spPr>
          <a:xfrm>
            <a:off x="4613089" y="3508056"/>
            <a:ext cx="1427695" cy="68257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EIC Smear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881D88-4EC6-4274-9CFB-238360008E1A}"/>
              </a:ext>
            </a:extLst>
          </p:cNvPr>
          <p:cNvSpPr/>
          <p:nvPr/>
        </p:nvSpPr>
        <p:spPr>
          <a:xfrm>
            <a:off x="7078844" y="3457919"/>
            <a:ext cx="1427695" cy="68257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g4e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Geant4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B4ACD33-D148-457B-8C24-A4442C2D2E57}"/>
              </a:ext>
            </a:extLst>
          </p:cNvPr>
          <p:cNvSpPr/>
          <p:nvPr/>
        </p:nvSpPr>
        <p:spPr>
          <a:xfrm>
            <a:off x="4165572" y="4999904"/>
            <a:ext cx="4180765" cy="35041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ejana</a:t>
            </a:r>
            <a:r>
              <a:rPr lang="en-US" dirty="0"/>
              <a:t> – EIC JANA(2)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244CBF2A-64C7-44B3-BE1A-A770E3402AF1}"/>
              </a:ext>
            </a:extLst>
          </p:cNvPr>
          <p:cNvSpPr/>
          <p:nvPr/>
        </p:nvSpPr>
        <p:spPr>
          <a:xfrm rot="1838062">
            <a:off x="3764803" y="2390052"/>
            <a:ext cx="405887" cy="111943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85EFF674-143A-417C-B8EA-030179E43ACE}"/>
              </a:ext>
            </a:extLst>
          </p:cNvPr>
          <p:cNvSpPr/>
          <p:nvPr/>
        </p:nvSpPr>
        <p:spPr>
          <a:xfrm rot="20007089">
            <a:off x="3785235" y="3990697"/>
            <a:ext cx="405887" cy="111943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CFAA15C4-4E8B-412C-9D6A-D858B533B2B9}"/>
              </a:ext>
            </a:extLst>
          </p:cNvPr>
          <p:cNvSpPr/>
          <p:nvPr/>
        </p:nvSpPr>
        <p:spPr>
          <a:xfrm>
            <a:off x="3544787" y="3483869"/>
            <a:ext cx="405887" cy="48862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6913043F-E575-4AF4-8310-F3B132AD699F}"/>
              </a:ext>
            </a:extLst>
          </p:cNvPr>
          <p:cNvSpPr/>
          <p:nvPr/>
        </p:nvSpPr>
        <p:spPr>
          <a:xfrm rot="1838062">
            <a:off x="3764804" y="2390052"/>
            <a:ext cx="405887" cy="111943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C1DC3F74-B28B-441A-BF6F-323047BC7A60}"/>
              </a:ext>
            </a:extLst>
          </p:cNvPr>
          <p:cNvSpPr/>
          <p:nvPr/>
        </p:nvSpPr>
        <p:spPr>
          <a:xfrm rot="20007089">
            <a:off x="3785236" y="3990697"/>
            <a:ext cx="405887" cy="111943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46C86CC2-EDAE-46AC-8A38-C1DBEEF40304}"/>
              </a:ext>
            </a:extLst>
          </p:cNvPr>
          <p:cNvSpPr/>
          <p:nvPr/>
        </p:nvSpPr>
        <p:spPr>
          <a:xfrm>
            <a:off x="3544788" y="3483869"/>
            <a:ext cx="405887" cy="48862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09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5FC90-2B03-413A-8D4B-7E1C9FB32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the docker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359D1-0255-4CFC-AB54-7AD037D83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8060" y="2345516"/>
            <a:ext cx="4533499" cy="13247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docker pull </a:t>
            </a:r>
            <a:r>
              <a:rPr lang="en-US" sz="3200" dirty="0" err="1"/>
              <a:t>eicdev</a:t>
            </a:r>
            <a:r>
              <a:rPr lang="en-US" sz="3200" dirty="0"/>
              <a:t>/epic</a:t>
            </a:r>
          </a:p>
          <a:p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2DEBF-8A01-4876-81F7-00309CCE4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500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C3469-1AFE-474A-B3B8-0BB651AED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software is in the docker container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18354-3240-2943-8323-16AA3CA8C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741D8C-AF79-4473-BFA8-1BABE817DDAB}"/>
              </a:ext>
            </a:extLst>
          </p:cNvPr>
          <p:cNvSpPr/>
          <p:nvPr/>
        </p:nvSpPr>
        <p:spPr>
          <a:xfrm>
            <a:off x="4208584" y="3046242"/>
            <a:ext cx="2236710" cy="137704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Fast simulation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8072D1-682B-4949-AE7F-AFDFFBB2ACE4}"/>
              </a:ext>
            </a:extLst>
          </p:cNvPr>
          <p:cNvSpPr/>
          <p:nvPr/>
        </p:nvSpPr>
        <p:spPr>
          <a:xfrm>
            <a:off x="6674338" y="3046243"/>
            <a:ext cx="2236710" cy="137704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Full simulation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E37B393-B5CC-40F9-9918-32CF26F378B4}"/>
              </a:ext>
            </a:extLst>
          </p:cNvPr>
          <p:cNvSpPr/>
          <p:nvPr/>
        </p:nvSpPr>
        <p:spPr>
          <a:xfrm>
            <a:off x="3182775" y="4700565"/>
            <a:ext cx="5756110" cy="865413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Reconstruction and analysis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0E5841-EB81-4862-B892-B0031078889E}"/>
              </a:ext>
            </a:extLst>
          </p:cNvPr>
          <p:cNvSpPr/>
          <p:nvPr/>
        </p:nvSpPr>
        <p:spPr>
          <a:xfrm>
            <a:off x="3182775" y="1840843"/>
            <a:ext cx="5764237" cy="92812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MC sample files</a:t>
            </a:r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03EF39BD-7FF7-434A-9955-763E365E6EFF}"/>
              </a:ext>
            </a:extLst>
          </p:cNvPr>
          <p:cNvSpPr/>
          <p:nvPr/>
        </p:nvSpPr>
        <p:spPr>
          <a:xfrm>
            <a:off x="3572384" y="2809630"/>
            <a:ext cx="195385" cy="18538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F9F63D-7D26-42B7-98E5-FDA2D607FD79}"/>
              </a:ext>
            </a:extLst>
          </p:cNvPr>
          <p:cNvSpPr/>
          <p:nvPr/>
        </p:nvSpPr>
        <p:spPr>
          <a:xfrm>
            <a:off x="5484743" y="2177412"/>
            <a:ext cx="1222513" cy="42528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Pythia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F02878-29B0-4660-9DDC-B7A0638D4F2C}"/>
              </a:ext>
            </a:extLst>
          </p:cNvPr>
          <p:cNvSpPr/>
          <p:nvPr/>
        </p:nvSpPr>
        <p:spPr>
          <a:xfrm>
            <a:off x="4104423" y="2171359"/>
            <a:ext cx="1222513" cy="42528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Beagle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141420-F78C-49CD-8F14-EA6EDAF0C4D2}"/>
              </a:ext>
            </a:extLst>
          </p:cNvPr>
          <p:cNvSpPr/>
          <p:nvPr/>
        </p:nvSpPr>
        <p:spPr>
          <a:xfrm>
            <a:off x="6846601" y="2168534"/>
            <a:ext cx="1222513" cy="42528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Herwig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438FC9-8F04-4196-B661-88E1D3C04DAD}"/>
              </a:ext>
            </a:extLst>
          </p:cNvPr>
          <p:cNvSpPr/>
          <p:nvPr/>
        </p:nvSpPr>
        <p:spPr>
          <a:xfrm>
            <a:off x="4613089" y="3508056"/>
            <a:ext cx="1427695" cy="68257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EIC Smear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881D88-4EC6-4274-9CFB-238360008E1A}"/>
              </a:ext>
            </a:extLst>
          </p:cNvPr>
          <p:cNvSpPr/>
          <p:nvPr/>
        </p:nvSpPr>
        <p:spPr>
          <a:xfrm>
            <a:off x="7078844" y="3457919"/>
            <a:ext cx="1427695" cy="68257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g4e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Geant4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B4ACD33-D148-457B-8C24-A4442C2D2E57}"/>
              </a:ext>
            </a:extLst>
          </p:cNvPr>
          <p:cNvSpPr/>
          <p:nvPr/>
        </p:nvSpPr>
        <p:spPr>
          <a:xfrm>
            <a:off x="4165572" y="4999904"/>
            <a:ext cx="4180765" cy="35041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ejana</a:t>
            </a:r>
            <a:r>
              <a:rPr lang="en-US" dirty="0"/>
              <a:t> – EIC JANA(2)</a:t>
            </a: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6913043F-E575-4AF4-8310-F3B132AD699F}"/>
              </a:ext>
            </a:extLst>
          </p:cNvPr>
          <p:cNvSpPr/>
          <p:nvPr/>
        </p:nvSpPr>
        <p:spPr>
          <a:xfrm rot="20353773">
            <a:off x="4560747" y="2439944"/>
            <a:ext cx="405887" cy="111943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C1DC3F74-B28B-441A-BF6F-323047BC7A60}"/>
              </a:ext>
            </a:extLst>
          </p:cNvPr>
          <p:cNvSpPr/>
          <p:nvPr/>
        </p:nvSpPr>
        <p:spPr>
          <a:xfrm rot="1661329">
            <a:off x="4452106" y="4041222"/>
            <a:ext cx="405887" cy="111943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46C86CC2-EDAE-46AC-8A38-C1DBEEF40304}"/>
              </a:ext>
            </a:extLst>
          </p:cNvPr>
          <p:cNvSpPr/>
          <p:nvPr/>
        </p:nvSpPr>
        <p:spPr>
          <a:xfrm>
            <a:off x="4696615" y="3565532"/>
            <a:ext cx="405887" cy="48862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176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7A9E4-1D57-42F2-AEC1-33E3F7434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 err="1"/>
              <a:t>e</a:t>
            </a:r>
            <a:r>
              <a:rPr lang="en-US" sz="3600" baseline="30000" dirty="0" err="1"/>
              <a:t>JANA</a:t>
            </a:r>
            <a:r>
              <a:rPr lang="en-US" baseline="30000" dirty="0"/>
              <a:t>  - </a:t>
            </a:r>
            <a:r>
              <a:rPr lang="en-US" dirty="0"/>
              <a:t>Community reference reconstruction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4B202-5107-40C3-B149-8E3A06895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4402" y="1062511"/>
            <a:ext cx="5942609" cy="2462945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e</a:t>
            </a:r>
            <a:r>
              <a:rPr lang="en-US" sz="2400" baseline="30000" dirty="0" err="1"/>
              <a:t>JANA</a:t>
            </a:r>
            <a:r>
              <a:rPr lang="en-US" sz="2400" baseline="30000" dirty="0"/>
              <a:t> </a:t>
            </a:r>
            <a:r>
              <a:rPr lang="en-US" sz="2400" baseline="30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- stands for EIC JANA</a:t>
            </a:r>
          </a:p>
          <a:p>
            <a:r>
              <a:rPr lang="en-US" sz="1800" dirty="0"/>
              <a:t>Basic reconstruction</a:t>
            </a:r>
          </a:p>
          <a:p>
            <a:r>
              <a:rPr lang="en-US" sz="1800" dirty="0"/>
              <a:t>Physics analysis</a:t>
            </a:r>
          </a:p>
          <a:p>
            <a:r>
              <a:rPr lang="en-US" sz="1800" b="1" dirty="0"/>
              <a:t>Users detector codebase integration</a:t>
            </a:r>
          </a:p>
          <a:p>
            <a:endParaRPr lang="en-US" sz="1800" i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9F726-F721-40D0-B02A-BE1FEB491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847D97-E87C-467D-8A7B-4DD7F820DB4B}"/>
              </a:ext>
            </a:extLst>
          </p:cNvPr>
          <p:cNvSpPr txBox="1">
            <a:spLocks/>
          </p:cNvSpPr>
          <p:nvPr/>
        </p:nvSpPr>
        <p:spPr>
          <a:xfrm>
            <a:off x="6420378" y="1486901"/>
            <a:ext cx="4452888" cy="4366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Reconstruction</a:t>
            </a:r>
          </a:p>
          <a:p>
            <a:r>
              <a:rPr lang="en-US" sz="1800" b="1" dirty="0"/>
              <a:t>Tracking</a:t>
            </a:r>
            <a:r>
              <a:rPr lang="en-US" sz="1800" dirty="0"/>
              <a:t> - </a:t>
            </a:r>
            <a:r>
              <a:rPr lang="en-US" sz="1800" dirty="0" err="1"/>
              <a:t>Genfit</a:t>
            </a:r>
            <a:endParaRPr lang="en-US" sz="1800" dirty="0"/>
          </a:p>
          <a:p>
            <a:r>
              <a:rPr lang="en-US" sz="1800" b="1" dirty="0"/>
              <a:t>Vertex finding</a:t>
            </a:r>
            <a:r>
              <a:rPr lang="en-US" sz="1800" dirty="0"/>
              <a:t> – Rave</a:t>
            </a:r>
          </a:p>
          <a:p>
            <a:r>
              <a:rPr lang="en-US" sz="1800" b="1" dirty="0"/>
              <a:t>Physical analysis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ROOT C++ or</a:t>
            </a:r>
          </a:p>
          <a:p>
            <a:pPr lvl="1"/>
            <a:r>
              <a:rPr lang="en-US" sz="1600" dirty="0"/>
              <a:t>Python data science tools</a:t>
            </a:r>
            <a:br>
              <a:rPr lang="en-US" sz="1600" dirty="0"/>
            </a:br>
            <a:r>
              <a:rPr lang="en-US" sz="1600" dirty="0"/>
              <a:t>(</a:t>
            </a:r>
            <a:r>
              <a:rPr lang="en-US" sz="1600" dirty="0" err="1"/>
              <a:t>Jupyter</a:t>
            </a:r>
            <a:r>
              <a:rPr lang="en-US" sz="1600" dirty="0"/>
              <a:t>, Seaborn, Pandas, etc.</a:t>
            </a: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br>
              <a:rPr lang="en-US" sz="1800" dirty="0"/>
            </a:br>
            <a:endParaRPr lang="en-US" sz="18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49E4E1-4E27-43C8-BE26-25AC176AD7E1}"/>
              </a:ext>
            </a:extLst>
          </p:cNvPr>
          <p:cNvCxnSpPr>
            <a:cxnSpLocks/>
          </p:cNvCxnSpPr>
          <p:nvPr/>
        </p:nvCxnSpPr>
        <p:spPr>
          <a:xfrm flipV="1">
            <a:off x="3728720" y="1529028"/>
            <a:ext cx="2691658" cy="1168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3F5A80E-F674-4B22-9793-EE36C699F1FE}"/>
              </a:ext>
            </a:extLst>
          </p:cNvPr>
          <p:cNvCxnSpPr>
            <a:cxnSpLocks/>
          </p:cNvCxnSpPr>
          <p:nvPr/>
        </p:nvCxnSpPr>
        <p:spPr>
          <a:xfrm>
            <a:off x="3728720" y="1645920"/>
            <a:ext cx="2691658" cy="76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3E7C69D-79A4-4757-99F7-39A8C8F1FED6}"/>
              </a:ext>
            </a:extLst>
          </p:cNvPr>
          <p:cNvCxnSpPr>
            <a:cxnSpLocks/>
          </p:cNvCxnSpPr>
          <p:nvPr/>
        </p:nvCxnSpPr>
        <p:spPr>
          <a:xfrm>
            <a:off x="1788160" y="2580640"/>
            <a:ext cx="1656080" cy="848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4734152-95D3-4E9E-B0FB-0BEE25E4C568}"/>
              </a:ext>
            </a:extLst>
          </p:cNvPr>
          <p:cNvCxnSpPr>
            <a:cxnSpLocks/>
          </p:cNvCxnSpPr>
          <p:nvPr/>
        </p:nvCxnSpPr>
        <p:spPr>
          <a:xfrm flipH="1">
            <a:off x="1432560" y="2580640"/>
            <a:ext cx="355600" cy="848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DA891F0-8101-4969-AA31-C93C083A2A33}"/>
              </a:ext>
            </a:extLst>
          </p:cNvPr>
          <p:cNvSpPr txBox="1"/>
          <p:nvPr/>
        </p:nvSpPr>
        <p:spPr>
          <a:xfrm>
            <a:off x="914400" y="3488857"/>
            <a:ext cx="4683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Any existing C++ (or even others) code can be:</a:t>
            </a:r>
          </a:p>
          <a:p>
            <a:r>
              <a:rPr lang="en-US" dirty="0"/>
              <a:t>	- compiled as JANA plugin </a:t>
            </a:r>
          </a:p>
          <a:p>
            <a:r>
              <a:rPr lang="en-US" dirty="0"/>
              <a:t>	- run parallelized in </a:t>
            </a:r>
            <a:r>
              <a:rPr lang="en-US" dirty="0" err="1"/>
              <a:t>eJANA</a:t>
            </a:r>
            <a:endParaRPr lang="en-US" dirty="0"/>
          </a:p>
          <a:p>
            <a:r>
              <a:rPr lang="en-US" dirty="0"/>
              <a:t>	- accessed by other plugins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306622A-AEE6-4EA1-8567-060A5C616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24131">
            <a:off x="4950439" y="3236392"/>
            <a:ext cx="3172590" cy="31120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AEBA920-1F33-48A0-A220-699D3A8F4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6787" y="4946593"/>
            <a:ext cx="525716" cy="53097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F2FFB2F-D3DF-40DC-9B46-48984F524A6D}"/>
              </a:ext>
            </a:extLst>
          </p:cNvPr>
          <p:cNvSpPr txBox="1"/>
          <p:nvPr/>
        </p:nvSpPr>
        <p:spPr>
          <a:xfrm rot="21423654">
            <a:off x="6219694" y="4970152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EIC </a:t>
            </a:r>
            <a:r>
              <a:rPr lang="en-US" dirty="0" err="1">
                <a:solidFill>
                  <a:schemeClr val="bg1"/>
                </a:solidFill>
              </a:rPr>
              <a:t>jana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417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1733F-AADA-4121-94BE-86BD345C5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Jana plugins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04209-0057-46F5-898F-98EA0C1F33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B3334-6964-4708-8EC8-7D4B954C0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07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5892C-7164-4B2B-9C80-4DADEC8EC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Complexity scaling explained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3BAD3B-086E-42C1-8482-0D45A26C4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875" y="1849755"/>
            <a:ext cx="4286250" cy="42862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37FE5-4446-4E78-B6C5-AD39DDAD8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9520" y="1754032"/>
            <a:ext cx="4246880" cy="5924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Some complex system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107970-4C62-4F43-A5D0-3301E1220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889" y="2638471"/>
            <a:ext cx="4286250" cy="328584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9210003-1DFA-4EF8-9DED-15691B1D6603}"/>
              </a:ext>
            </a:extLst>
          </p:cNvPr>
          <p:cNvSpPr txBox="1">
            <a:spLocks/>
          </p:cNvSpPr>
          <p:nvPr/>
        </p:nvSpPr>
        <p:spPr>
          <a:xfrm>
            <a:off x="2426158" y="5809097"/>
            <a:ext cx="3919526" cy="59245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We try to make complex - simple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071233-FB0E-446F-9FC9-55B1CD3F12E1}"/>
              </a:ext>
            </a:extLst>
          </p:cNvPr>
          <p:cNvSpPr txBox="1"/>
          <p:nvPr/>
        </p:nvSpPr>
        <p:spPr>
          <a:xfrm>
            <a:off x="6761480" y="3429000"/>
            <a:ext cx="40690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Will fail most of the times </a:t>
            </a: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because of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complexity scaling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problem</a:t>
            </a: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D445CA35-5C04-4B15-BD60-07850987F9A7}"/>
              </a:ext>
            </a:extLst>
          </p:cNvPr>
          <p:cNvSpPr/>
          <p:nvPr/>
        </p:nvSpPr>
        <p:spPr>
          <a:xfrm rot="875911">
            <a:off x="5629178" y="3905644"/>
            <a:ext cx="944880" cy="416560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DDFB50-EACA-4968-8E83-C8894AE43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9204" y="4336941"/>
            <a:ext cx="1716492" cy="1835948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10A08E2-8913-49A8-80A2-C04C132B9E62}"/>
              </a:ext>
            </a:extLst>
          </p:cNvPr>
          <p:cNvSpPr txBox="1">
            <a:spLocks/>
          </p:cNvSpPr>
          <p:nvPr/>
        </p:nvSpPr>
        <p:spPr>
          <a:xfrm>
            <a:off x="6658763" y="1872117"/>
            <a:ext cx="5196840" cy="1083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nsolas" panose="020B0609020204030204" pitchFamily="49" charset="0"/>
              </a:rPr>
              <a:t>Complex  →  </a:t>
            </a:r>
            <a:r>
              <a:rPr lang="en-US" dirty="0">
                <a:solidFill>
                  <a:srgbClr val="00B050"/>
                </a:solidFill>
                <a:latin typeface="Consolas" panose="020B0609020204030204" pitchFamily="49" charset="0"/>
              </a:rPr>
              <a:t>Simple</a:t>
            </a:r>
          </a:p>
          <a:p>
            <a:r>
              <a:rPr lang="en-US" dirty="0">
                <a:latin typeface="Consolas" panose="020B0609020204030204" pitchFamily="49" charset="0"/>
              </a:rPr>
              <a:t>Simple   →  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</a:rPr>
              <a:t>Complex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4A09C2-AEBA-4E06-9669-D3787E15E0BC}"/>
              </a:ext>
            </a:extLst>
          </p:cNvPr>
          <p:cNvSpPr txBox="1"/>
          <p:nvPr/>
        </p:nvSpPr>
        <p:spPr>
          <a:xfrm>
            <a:off x="6658763" y="1432485"/>
            <a:ext cx="4352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Failed complexity scaling:</a:t>
            </a:r>
          </a:p>
        </p:txBody>
      </p:sp>
    </p:spTree>
    <p:extLst>
      <p:ext uri="{BB962C8B-B14F-4D97-AF65-F5344CB8AC3E}">
        <p14:creationId xmlns:p14="http://schemas.microsoft.com/office/powerpoint/2010/main" val="126984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AF5DC-D842-421B-8B55-517A57200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Escaping complexity scaling trap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3C82DBC-8239-40B2-A5D1-A2A2D731C64D}"/>
              </a:ext>
            </a:extLst>
          </p:cNvPr>
          <p:cNvSpPr/>
          <p:nvPr/>
        </p:nvSpPr>
        <p:spPr>
          <a:xfrm>
            <a:off x="7769813" y="2304422"/>
            <a:ext cx="3368029" cy="65993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/>
              <a:t>Simple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F2FB51D-30EE-43A8-919A-3375E4ACB58E}"/>
              </a:ext>
            </a:extLst>
          </p:cNvPr>
          <p:cNvSpPr/>
          <p:nvPr/>
        </p:nvSpPr>
        <p:spPr>
          <a:xfrm>
            <a:off x="7769815" y="3005462"/>
            <a:ext cx="3368029" cy="65993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/>
              <a:t>Moderate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F893FE3-7512-4DF2-8A64-C912FCBCBDCE}"/>
              </a:ext>
            </a:extLst>
          </p:cNvPr>
          <p:cNvSpPr/>
          <p:nvPr/>
        </p:nvSpPr>
        <p:spPr>
          <a:xfrm>
            <a:off x="7769814" y="4407542"/>
            <a:ext cx="3368029" cy="65993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/>
              <a:t>Expert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9B985FC-943D-471D-B07D-B03BEA5F1901}"/>
              </a:ext>
            </a:extLst>
          </p:cNvPr>
          <p:cNvSpPr/>
          <p:nvPr/>
        </p:nvSpPr>
        <p:spPr>
          <a:xfrm>
            <a:off x="7769814" y="3706502"/>
            <a:ext cx="3368029" cy="65993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/>
              <a:t>Complex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5BE0223-CB9E-4FD8-AB04-C7CE73810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467475" cy="349885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Provide interfaces to internal complexity </a:t>
            </a:r>
            <a:br>
              <a:rPr lang="en-US" dirty="0"/>
            </a:b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(and better for everything)</a:t>
            </a:r>
            <a:br>
              <a:rPr lang="en-US" i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(and even better – each step must be replaceable)</a:t>
            </a:r>
            <a:br>
              <a:rPr lang="en-US" i="1" dirty="0">
                <a:solidFill>
                  <a:schemeClr val="bg1">
                    <a:lumMod val="50000"/>
                  </a:schemeClr>
                </a:solidFill>
              </a:rPr>
            </a:b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/>
              <a:t>Interaction between layers must be clear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8DBE37-DDAC-4B98-B1D0-1438DCFC6815}"/>
              </a:ext>
            </a:extLst>
          </p:cNvPr>
          <p:cNvSpPr txBox="1">
            <a:spLocks/>
          </p:cNvSpPr>
          <p:nvPr/>
        </p:nvSpPr>
        <p:spPr>
          <a:xfrm>
            <a:off x="933450" y="6176963"/>
            <a:ext cx="10515600" cy="556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(And working on modularity… true modularity is the way to make it)</a:t>
            </a:r>
            <a:endParaRPr lang="en-US" sz="20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68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77988-CC4D-4469-8EE4-21AF31F27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Do we hide the complexity?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7D7694-2C41-4957-9DDD-39FEB473D24A}"/>
              </a:ext>
            </a:extLst>
          </p:cNvPr>
          <p:cNvSpPr/>
          <p:nvPr/>
        </p:nvSpPr>
        <p:spPr>
          <a:xfrm>
            <a:off x="4577657" y="2319095"/>
            <a:ext cx="3368029" cy="65993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 err="1"/>
              <a:t>Jupyter</a:t>
            </a:r>
            <a:r>
              <a:rPr lang="en-US" dirty="0"/>
              <a:t> lab, GUI,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86E4D8-63FF-4252-AF03-961FC3B79924}"/>
              </a:ext>
            </a:extLst>
          </p:cNvPr>
          <p:cNvSpPr/>
          <p:nvPr/>
        </p:nvSpPr>
        <p:spPr>
          <a:xfrm>
            <a:off x="4577659" y="3020135"/>
            <a:ext cx="3368029" cy="65993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/>
              <a:t>Python, scripts, analysis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2430A35-E136-499A-9634-EF1B6EF14EDF}"/>
              </a:ext>
            </a:extLst>
          </p:cNvPr>
          <p:cNvSpPr/>
          <p:nvPr/>
        </p:nvSpPr>
        <p:spPr>
          <a:xfrm>
            <a:off x="4577658" y="4422215"/>
            <a:ext cx="3368029" cy="65993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/>
              <a:t>JANA, </a:t>
            </a:r>
            <a:r>
              <a:rPr lang="en-US" dirty="0" err="1"/>
              <a:t>eic</a:t>
            </a:r>
            <a:r>
              <a:rPr lang="en-US" dirty="0"/>
              <a:t>-smear, ROOT, Geant4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5EC37D1-9E08-4296-920D-AE75CB5766B1}"/>
              </a:ext>
            </a:extLst>
          </p:cNvPr>
          <p:cNvSpPr/>
          <p:nvPr/>
        </p:nvSpPr>
        <p:spPr>
          <a:xfrm>
            <a:off x="4577658" y="3721175"/>
            <a:ext cx="3368029" cy="65993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/>
              <a:t>C++, </a:t>
            </a:r>
            <a:r>
              <a:rPr lang="en-US" dirty="0" err="1"/>
              <a:t>eJANA</a:t>
            </a:r>
            <a:r>
              <a:rPr lang="en-US" dirty="0"/>
              <a:t>, plugins</a:t>
            </a:r>
          </a:p>
        </p:txBody>
      </p:sp>
    </p:spTree>
    <p:extLst>
      <p:ext uri="{BB962C8B-B14F-4D97-AF65-F5344CB8AC3E}">
        <p14:creationId xmlns:p14="http://schemas.microsoft.com/office/powerpoint/2010/main" val="319476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ED837B-9825-4C1E-A24A-6974B92667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77" b="1032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75B90E-C512-416E-A782-14EB037A9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>
                <a:latin typeface="+mj-lt"/>
              </a:rPr>
              <a:t>How it relates to a common simulation tools?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0B05EB-3B01-48EE-96F2-575D15C72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68203" y="1232300"/>
            <a:ext cx="365760" cy="365125"/>
          </a:xfrm>
          <a:prstGeom prst="ellipse">
            <a:avLst/>
          </a:prstGeom>
          <a:solidFill>
            <a:schemeClr val="bg1">
              <a:alpha val="7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07E1C93C-5050-FC42-8F10-D22D4F119D13}" type="slidenum">
              <a:rPr lang="en-US" sz="1200">
                <a:latin typeface="Calibri" panose="020F0502020204030204"/>
                <a:cs typeface="+mn-cs"/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26</a:t>
            </a:fld>
            <a:endParaRPr lang="en-US" sz="1200">
              <a:latin typeface="Calibri" panose="020F0502020204030204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7017D-03B2-41D5-B693-042B6CB15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>
                <a:latin typeface="+mn-lt"/>
              </a:rPr>
              <a:t>What is ready now?</a:t>
            </a:r>
            <a:br>
              <a:rPr lang="en-US" sz="1800">
                <a:latin typeface="+mn-lt"/>
              </a:rPr>
            </a:br>
            <a:br>
              <a:rPr lang="en-US" sz="1800">
                <a:latin typeface="+mn-lt"/>
              </a:rPr>
            </a:br>
            <a:endParaRPr lang="en-US" sz="1800">
              <a:latin typeface="+mn-lt"/>
            </a:endParaRPr>
          </a:p>
          <a:p>
            <a:r>
              <a:rPr lang="en-US" sz="1800">
                <a:latin typeface="+mn-lt"/>
              </a:rPr>
              <a:t>Mid term (1 year)?</a:t>
            </a:r>
            <a:br>
              <a:rPr lang="en-US" sz="1800">
                <a:latin typeface="+mn-lt"/>
              </a:rPr>
            </a:br>
            <a:r>
              <a:rPr lang="en-US" sz="1800">
                <a:latin typeface="+mn-lt"/>
              </a:rPr>
              <a:t> </a:t>
            </a:r>
            <a:br>
              <a:rPr lang="en-US" sz="1800">
                <a:latin typeface="+mn-lt"/>
              </a:rPr>
            </a:br>
            <a:endParaRPr lang="en-US" sz="1800">
              <a:latin typeface="+mn-lt"/>
            </a:endParaRPr>
          </a:p>
          <a:p>
            <a:r>
              <a:rPr lang="en-US" sz="1800">
                <a:latin typeface="+mn-lt"/>
              </a:rPr>
              <a:t>Long run? </a:t>
            </a:r>
          </a:p>
        </p:txBody>
      </p:sp>
    </p:spTree>
    <p:extLst>
      <p:ext uri="{BB962C8B-B14F-4D97-AF65-F5344CB8AC3E}">
        <p14:creationId xmlns:p14="http://schemas.microsoft.com/office/powerpoint/2010/main" val="32537194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39770-68E3-4A4E-8257-4D1A3C645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ready now EIC Smear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3C27F-1226-48A9-83E9-7E57B2E9E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9428" y="1027413"/>
            <a:ext cx="9418554" cy="5381694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Working with EIC-Smear through EPIC is what is developed now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Interacting with EIC Smear configuration/detector design </a:t>
            </a:r>
            <a:br>
              <a:rPr lang="en-US" dirty="0"/>
            </a:br>
            <a:r>
              <a:rPr lang="en-US" dirty="0"/>
              <a:t>(C++ now, Python – coming)</a:t>
            </a:r>
            <a:br>
              <a:rPr lang="en-US" dirty="0"/>
            </a:br>
            <a:endParaRPr lang="en-US" dirty="0"/>
          </a:p>
          <a:p>
            <a:r>
              <a:rPr lang="en-US" dirty="0"/>
              <a:t>Seamless integration of backend with </a:t>
            </a:r>
            <a:r>
              <a:rPr lang="en-US" dirty="0" err="1"/>
              <a:t>Jupyter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Workflow </a:t>
            </a:r>
            <a:r>
              <a:rPr lang="en-US" b="1" dirty="0">
                <a:solidFill>
                  <a:srgbClr val="0070C0"/>
                </a:solidFill>
              </a:rPr>
              <a:t>run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-&gt; </a:t>
            </a:r>
            <a:r>
              <a:rPr lang="en-US" b="1" dirty="0">
                <a:solidFill>
                  <a:srgbClr val="0070C0"/>
                </a:solidFill>
              </a:rPr>
              <a:t>configure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-&gt; </a:t>
            </a:r>
            <a:r>
              <a:rPr lang="en-US" b="1" dirty="0">
                <a:solidFill>
                  <a:srgbClr val="0070C0"/>
                </a:solidFill>
              </a:rPr>
              <a:t>adjust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-&gt; </a:t>
            </a:r>
            <a:r>
              <a:rPr lang="en-US" b="1" dirty="0">
                <a:solidFill>
                  <a:srgbClr val="0070C0"/>
                </a:solidFill>
              </a:rPr>
              <a:t>run on farm </a:t>
            </a:r>
            <a:br>
              <a:rPr lang="en-US" dirty="0"/>
            </a:br>
            <a:r>
              <a:rPr lang="en-US" dirty="0"/>
              <a:t>(later is limited now, working on it!)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DCD909-DCC2-4763-9C50-425DA9E0E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1C4176-4356-4085-935A-9F68027207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324"/>
          <a:stretch/>
        </p:blipFill>
        <p:spPr>
          <a:xfrm>
            <a:off x="7738562" y="2521725"/>
            <a:ext cx="4193013" cy="119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920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39770-68E3-4A4E-8257-4D1A3C645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ready now Geant4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3C27F-1226-48A9-83E9-7E57B2E9E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9428" y="1027413"/>
            <a:ext cx="8042560" cy="5381694"/>
          </a:xfrm>
        </p:spPr>
        <p:txBody>
          <a:bodyPr/>
          <a:lstStyle/>
          <a:p>
            <a:r>
              <a:rPr lang="en-US" dirty="0"/>
              <a:t>Interacting with Geant4 configuration</a:t>
            </a:r>
            <a:br>
              <a:rPr lang="en-US" dirty="0"/>
            </a:br>
            <a:endParaRPr lang="en-US" dirty="0"/>
          </a:p>
          <a:p>
            <a:r>
              <a:rPr lang="en-US" dirty="0"/>
              <a:t>C++ code (limited) and Python code (better)</a:t>
            </a:r>
            <a:br>
              <a:rPr lang="en-US" dirty="0"/>
            </a:br>
            <a:endParaRPr lang="en-US" dirty="0"/>
          </a:p>
          <a:p>
            <a:r>
              <a:rPr lang="en-US" dirty="0"/>
              <a:t>Interactive widgets (GUI) for running </a:t>
            </a:r>
            <a:r>
              <a:rPr lang="en-US" dirty="0" err="1"/>
              <a:t>Geant</a:t>
            </a:r>
            <a:br>
              <a:rPr lang="en-US" dirty="0"/>
            </a:br>
            <a:endParaRPr lang="en-US" dirty="0"/>
          </a:p>
          <a:p>
            <a:r>
              <a:rPr lang="en-US" dirty="0"/>
              <a:t>Display the geometry (root, GDML, </a:t>
            </a:r>
            <a:br>
              <a:rPr lang="en-US" dirty="0"/>
            </a:br>
            <a:r>
              <a:rPr lang="en-US" dirty="0"/>
              <a:t>others are possible VRML (X3D), STEP, CADs)</a:t>
            </a:r>
            <a:br>
              <a:rPr lang="en-US" dirty="0"/>
            </a:br>
            <a:endParaRPr lang="en-US" dirty="0"/>
          </a:p>
          <a:p>
            <a:r>
              <a:rPr lang="en-US" dirty="0"/>
              <a:t>Workflow </a:t>
            </a:r>
            <a:r>
              <a:rPr lang="en-US" b="1" dirty="0">
                <a:solidFill>
                  <a:srgbClr val="0070C0"/>
                </a:solidFill>
              </a:rPr>
              <a:t>run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-&gt; </a:t>
            </a:r>
            <a:r>
              <a:rPr lang="en-US" b="1" dirty="0">
                <a:solidFill>
                  <a:srgbClr val="0070C0"/>
                </a:solidFill>
              </a:rPr>
              <a:t>configure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-&gt; </a:t>
            </a:r>
            <a:r>
              <a:rPr lang="en-US" b="1" dirty="0">
                <a:solidFill>
                  <a:srgbClr val="0070C0"/>
                </a:solidFill>
              </a:rPr>
              <a:t>adjust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-&gt; </a:t>
            </a:r>
            <a:r>
              <a:rPr lang="en-US" b="1" dirty="0">
                <a:solidFill>
                  <a:srgbClr val="0070C0"/>
                </a:solidFill>
              </a:rPr>
              <a:t>run on farm </a:t>
            </a:r>
            <a:br>
              <a:rPr lang="en-US" dirty="0"/>
            </a:br>
            <a:r>
              <a:rPr lang="en-US" dirty="0"/>
              <a:t>(later is limited now, working on it!)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DCD909-DCC2-4763-9C50-425DA9E0E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1C4176-4356-4085-935A-9F68027207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324"/>
          <a:stretch/>
        </p:blipFill>
        <p:spPr>
          <a:xfrm>
            <a:off x="7685469" y="1943206"/>
            <a:ext cx="4193013" cy="119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342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AB84A-1C12-48C4-B72F-9C6BBD1A7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 term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21AE4-F88D-49C5-AB0A-7CB5125A4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163" y="1263825"/>
            <a:ext cx="11285837" cy="5381694"/>
          </a:xfrm>
        </p:spPr>
        <p:txBody>
          <a:bodyPr/>
          <a:lstStyle/>
          <a:p>
            <a:r>
              <a:rPr lang="en-US" dirty="0"/>
              <a:t>Seamless integration between </a:t>
            </a:r>
            <a:r>
              <a:rPr lang="en-US" dirty="0" err="1"/>
              <a:t>jupyter</a:t>
            </a:r>
            <a:r>
              <a:rPr lang="en-US" dirty="0"/>
              <a:t>/</a:t>
            </a:r>
            <a:r>
              <a:rPr lang="en-US" dirty="0" err="1"/>
              <a:t>jupyterlab</a:t>
            </a:r>
            <a:r>
              <a:rPr lang="en-US" dirty="0"/>
              <a:t> and Geant4 related framework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Fully support workflow </a:t>
            </a:r>
            <a:r>
              <a:rPr lang="en-US" b="1" dirty="0">
                <a:solidFill>
                  <a:srgbClr val="0070C0"/>
                </a:solidFill>
              </a:rPr>
              <a:t>run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-&gt; </a:t>
            </a:r>
            <a:r>
              <a:rPr lang="en-US" b="1" dirty="0">
                <a:solidFill>
                  <a:srgbClr val="0070C0"/>
                </a:solidFill>
              </a:rPr>
              <a:t>configure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-&gt; </a:t>
            </a:r>
            <a:r>
              <a:rPr lang="en-US" b="1" dirty="0">
                <a:solidFill>
                  <a:srgbClr val="0070C0"/>
                </a:solidFill>
              </a:rPr>
              <a:t>adjust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-&gt; </a:t>
            </a:r>
            <a:r>
              <a:rPr lang="en-US" b="1" dirty="0">
                <a:solidFill>
                  <a:srgbClr val="0070C0"/>
                </a:solidFill>
              </a:rPr>
              <a:t>run on farm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Full featured Documentation and Examples directory for users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D031F3-604C-45E5-A54E-0EEC30EAD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385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4A00E-8891-4ACF-89B1-B6593E4BD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7EE14B-59CF-4941-BC45-49682F2C1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646DFB-A156-440E-A122-E002DF3F8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233" y="1238250"/>
            <a:ext cx="6850875" cy="47913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001430-7420-477F-BB06-D79422849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67" y="1095562"/>
            <a:ext cx="4129565" cy="24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155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5B90E-C512-416E-A782-14EB037A9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term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7017D-03B2-41D5-B693-042B6CB15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Too many ideas!</a:t>
            </a:r>
            <a:r>
              <a:rPr lang="en-US" dirty="0"/>
              <a:t> (Steering from users is needed)</a:t>
            </a:r>
            <a:br>
              <a:rPr lang="en-US" dirty="0"/>
            </a:br>
            <a:br>
              <a:rPr lang="en-US" dirty="0"/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General trends:</a:t>
            </a:r>
          </a:p>
          <a:p>
            <a:r>
              <a:rPr lang="en-US" dirty="0"/>
              <a:t>Python data science tools and </a:t>
            </a:r>
            <a:r>
              <a:rPr lang="en-US" dirty="0" err="1"/>
              <a:t>Jupyter</a:t>
            </a:r>
            <a:r>
              <a:rPr lang="en-US" dirty="0"/>
              <a:t> conquers the scientific world</a:t>
            </a:r>
            <a:br>
              <a:rPr lang="en-US" dirty="0"/>
            </a:br>
            <a:endParaRPr lang="en-US" dirty="0"/>
          </a:p>
          <a:p>
            <a:r>
              <a:rPr lang="en-US" dirty="0"/>
              <a:t>Classical NP tools are getting bridged with modern Data Science tools</a:t>
            </a:r>
            <a:br>
              <a:rPr lang="en-US" dirty="0"/>
            </a:br>
            <a:endParaRPr lang="en-US" dirty="0"/>
          </a:p>
          <a:p>
            <a:r>
              <a:rPr lang="en-US" dirty="0"/>
              <a:t>Interacting with code (web-based editors, </a:t>
            </a:r>
            <a:r>
              <a:rPr lang="en-US" dirty="0" err="1"/>
              <a:t>etc</a:t>
            </a:r>
            <a:r>
              <a:rPr lang="en-US" dirty="0"/>
              <a:t>) are getting powerful -&gt; more ways to collaborate and stay with one set of tools</a:t>
            </a:r>
            <a:br>
              <a:rPr lang="en-US" dirty="0"/>
            </a:br>
            <a:endParaRPr lang="en-US" dirty="0"/>
          </a:p>
          <a:p>
            <a:r>
              <a:rPr lang="en-US" dirty="0"/>
              <a:t>Easier to run </a:t>
            </a:r>
            <a:r>
              <a:rPr lang="en-US" dirty="0" err="1"/>
              <a:t>jubs</a:t>
            </a:r>
            <a:r>
              <a:rPr lang="en-US" dirty="0"/>
              <a:t> on farms, clouds, hyper-mega-giga computing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0B05EB-3B01-48EE-96F2-575D15C72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9535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330A0-903E-4A70-9B12-C5ECADD1A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audience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0F9B25-AF44-4A56-8F84-F3288223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C0196C8-FF65-4480-8CF9-C5AB45E3782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Users from specific collaborations</a:t>
            </a:r>
            <a:br>
              <a:rPr lang="en-US"/>
            </a:br>
            <a:br>
              <a:rPr lang="en-US"/>
            </a:br>
            <a:endParaRPr lang="en-US"/>
          </a:p>
          <a:p>
            <a:r>
              <a:rPr lang="en-US"/>
              <a:t>Detector design groups</a:t>
            </a:r>
            <a:br>
              <a:rPr lang="en-US"/>
            </a:br>
            <a:br>
              <a:rPr lang="en-US"/>
            </a:br>
            <a:endParaRPr lang="en-US"/>
          </a:p>
          <a:p>
            <a:r>
              <a:rPr lang="en-US"/>
              <a:t>General audience </a:t>
            </a:r>
            <a:br>
              <a:rPr lang="en-US"/>
            </a:br>
            <a:r>
              <a:rPr lang="en-US"/>
              <a:t>(users, who wants to do physics studies) </a:t>
            </a:r>
          </a:p>
          <a:p>
            <a:pPr marL="0" indent="0">
              <a:buFont typeface="Arial" panose="020B0604020202020204" pitchFamily="34" charset="0"/>
              <a:buNone/>
            </a:pPr>
            <a:br>
              <a:rPr lang="en-US"/>
            </a:br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8281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89B27-7B38-4DBF-8F5B-C29850D6D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for detector simulation and reconstruction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CA5C6-604A-45C2-8728-E5F126215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414" y="1389006"/>
            <a:ext cx="4831169" cy="330507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GEMC </a:t>
            </a:r>
            <a:r>
              <a:rPr lang="en-US" dirty="0" err="1"/>
              <a:t>Geant</a:t>
            </a:r>
            <a:r>
              <a:rPr lang="en-US" dirty="0"/>
              <a:t> 4 based simulation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6150FB-BA09-4B00-ABE6-C313CA184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32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F75EFC-B32C-4AD3-993F-38F0EA8BAE53}"/>
              </a:ext>
            </a:extLst>
          </p:cNvPr>
          <p:cNvGrpSpPr/>
          <p:nvPr/>
        </p:nvGrpSpPr>
        <p:grpSpPr>
          <a:xfrm>
            <a:off x="1296290" y="2163921"/>
            <a:ext cx="4103415" cy="2530157"/>
            <a:chOff x="0" y="1031554"/>
            <a:chExt cx="9144000" cy="542949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EC8F3B8-6A8F-4179-B122-9A80FA71A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31554"/>
              <a:ext cx="9144000" cy="542949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3318834-1758-456F-9E02-78A71DAA08AE}"/>
                </a:ext>
              </a:extLst>
            </p:cNvPr>
            <p:cNvSpPr/>
            <p:nvPr/>
          </p:nvSpPr>
          <p:spPr>
            <a:xfrm>
              <a:off x="6597570" y="1203767"/>
              <a:ext cx="1064871" cy="10417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5645AF8-927D-4130-AA25-C24AD79906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789"/>
          <a:stretch/>
        </p:blipFill>
        <p:spPr>
          <a:xfrm>
            <a:off x="6281570" y="2244173"/>
            <a:ext cx="4185304" cy="253015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F7906FD-2400-462D-9D6E-D5A5D0F4D645}"/>
              </a:ext>
            </a:extLst>
          </p:cNvPr>
          <p:cNvSpPr txBox="1">
            <a:spLocks/>
          </p:cNvSpPr>
          <p:nvPr/>
        </p:nvSpPr>
        <p:spPr>
          <a:xfrm>
            <a:off x="6281570" y="1205265"/>
            <a:ext cx="5458599" cy="114439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en-US" dirty="0"/>
            </a:br>
            <a:r>
              <a:rPr lang="en-US" dirty="0" err="1"/>
              <a:t>Geant</a:t>
            </a:r>
            <a:r>
              <a:rPr lang="en-US" dirty="0"/>
              <a:t> 4 EIC (G4E) Plain C++ implementation</a:t>
            </a:r>
            <a:br>
              <a:rPr lang="en-US" dirty="0"/>
            </a:br>
            <a:r>
              <a:rPr lang="en-US" dirty="0"/>
              <a:t>for √s 100 GeV design</a:t>
            </a:r>
            <a:br>
              <a:rPr lang="en-US" dirty="0"/>
            </a:br>
            <a:r>
              <a:rPr lang="en-US" i="1" dirty="0">
                <a:solidFill>
                  <a:schemeClr val="accent4">
                    <a:lumMod val="75000"/>
                  </a:schemeClr>
                </a:solidFill>
              </a:rPr>
              <a:t>(Driven by the community request)</a:t>
            </a:r>
            <a:br>
              <a:rPr lang="en-US" i="1" dirty="0">
                <a:solidFill>
                  <a:schemeClr val="accent4">
                    <a:lumMod val="75000"/>
                  </a:schemeClr>
                </a:solidFill>
              </a:rPr>
            </a:br>
            <a:endParaRPr lang="en-US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686469-7C05-4B70-A8A6-799B19467AB8}"/>
              </a:ext>
            </a:extLst>
          </p:cNvPr>
          <p:cNvSpPr/>
          <p:nvPr/>
        </p:nvSpPr>
        <p:spPr>
          <a:xfrm>
            <a:off x="6370263" y="4840275"/>
            <a:ext cx="44165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For those who prefer scripting over </a:t>
            </a:r>
            <a:br>
              <a:rPr lang="en-US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</a:br>
            <a:r>
              <a:rPr lang="en-US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compilation </a:t>
            </a:r>
            <a:r>
              <a:rPr lang="en-US" b="1" i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Geant</a:t>
            </a:r>
            <a:r>
              <a:rPr lang="en-US" b="1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4 python 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can be used</a:t>
            </a:r>
            <a:endParaRPr lang="en-US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4971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B3134-2169-45D4-8CF1-975C27952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Geant</a:t>
            </a:r>
            <a:r>
              <a:rPr lang="en-US" dirty="0"/>
              <a:t> 4 EIC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F70D5-C587-4DC5-BB7D-7EDC30D71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200" y="1336628"/>
            <a:ext cx="7106508" cy="4299189"/>
          </a:xfrm>
        </p:spPr>
        <p:txBody>
          <a:bodyPr>
            <a:normAutofit/>
          </a:bodyPr>
          <a:lstStyle/>
          <a:p>
            <a:r>
              <a:rPr lang="en-US" sz="2400" dirty="0"/>
              <a:t>The codename </a:t>
            </a:r>
            <a:r>
              <a:rPr lang="en-US" sz="2400" b="1" dirty="0">
                <a:solidFill>
                  <a:schemeClr val="accent1"/>
                </a:solidFill>
              </a:rPr>
              <a:t>g4e</a:t>
            </a:r>
            <a:r>
              <a:rPr lang="en-US" sz="2400" dirty="0"/>
              <a:t> – </a:t>
            </a:r>
            <a:r>
              <a:rPr lang="en-US" sz="2400" b="1" dirty="0" err="1"/>
              <a:t>Geant</a:t>
            </a:r>
            <a:r>
              <a:rPr lang="en-US" sz="2400" b="1" dirty="0"/>
              <a:t> 4 EIC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Beta</a:t>
            </a:r>
            <a:r>
              <a:rPr lang="en-US" sz="2400" dirty="0"/>
              <a:t> stage</a:t>
            </a:r>
          </a:p>
          <a:p>
            <a:r>
              <a:rPr lang="en-US" sz="2400" dirty="0"/>
              <a:t>√s 100 GeV design is implemented</a:t>
            </a:r>
          </a:p>
          <a:p>
            <a:r>
              <a:rPr lang="en-US" sz="2400" dirty="0"/>
              <a:t>Imports CAD, accelerator group data</a:t>
            </a:r>
          </a:p>
          <a:p>
            <a:r>
              <a:rPr lang="en-US" sz="2400" dirty="0"/>
              <a:t>Exports final Geometry in various formats</a:t>
            </a:r>
          </a:p>
          <a:p>
            <a:r>
              <a:rPr lang="en-US" sz="2400" dirty="0"/>
              <a:t>Plain flattened analysis ready ROOT files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B6B02-9319-4005-85E7-A318C0869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4269A2-8D45-446D-BEE5-685E17EB8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881" y="1449380"/>
            <a:ext cx="4990362" cy="37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48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AB16F-9BDB-41E1-8C9D-867C06252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483" y="325071"/>
            <a:ext cx="10515600" cy="8097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Geometry can be opened right in </a:t>
            </a:r>
            <a:r>
              <a:rPr lang="en-US" dirty="0" err="1"/>
              <a:t>jupyter</a:t>
            </a:r>
            <a:r>
              <a:rPr lang="en-US" dirty="0"/>
              <a:t> notebook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A8C1D0C3-58F1-4DEE-A228-8B4EB496B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650" y="947173"/>
            <a:ext cx="7920699" cy="528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250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7A9E4-1D57-42F2-AEC1-33E3F7434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</a:t>
            </a:r>
            <a:r>
              <a:rPr lang="en-US" sz="3600" baseline="30000" dirty="0" err="1"/>
              <a:t>JANA</a:t>
            </a:r>
            <a:r>
              <a:rPr lang="en-US" baseline="30000" dirty="0"/>
              <a:t>  - </a:t>
            </a:r>
            <a:r>
              <a:rPr lang="en-US" dirty="0"/>
              <a:t>Community reference reconstruction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4B202-5107-40C3-B149-8E3A06895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4402" y="1062511"/>
            <a:ext cx="5942609" cy="2462945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e</a:t>
            </a:r>
            <a:r>
              <a:rPr lang="en-US" sz="2400" baseline="30000" dirty="0" err="1"/>
              <a:t>JANA</a:t>
            </a:r>
            <a:r>
              <a:rPr lang="en-US" sz="2400" baseline="30000" dirty="0"/>
              <a:t> </a:t>
            </a:r>
            <a:r>
              <a:rPr lang="en-US" sz="2400" baseline="30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- stands for EIC JANA</a:t>
            </a:r>
          </a:p>
          <a:p>
            <a:r>
              <a:rPr lang="en-US" sz="1800" dirty="0"/>
              <a:t>Basic reconstruction</a:t>
            </a:r>
          </a:p>
          <a:p>
            <a:r>
              <a:rPr lang="en-US" sz="1800" dirty="0"/>
              <a:t>Physics analysis</a:t>
            </a:r>
          </a:p>
          <a:p>
            <a:r>
              <a:rPr lang="en-US" sz="1800" b="1" dirty="0"/>
              <a:t>Users detector codebase integration</a:t>
            </a:r>
          </a:p>
          <a:p>
            <a:endParaRPr lang="en-US" sz="1800" i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9F726-F721-40D0-B02A-BE1FEB491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847D97-E87C-467D-8A7B-4DD7F820DB4B}"/>
              </a:ext>
            </a:extLst>
          </p:cNvPr>
          <p:cNvSpPr txBox="1">
            <a:spLocks/>
          </p:cNvSpPr>
          <p:nvPr/>
        </p:nvSpPr>
        <p:spPr>
          <a:xfrm>
            <a:off x="6420378" y="1486901"/>
            <a:ext cx="4452888" cy="4366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Reconstruction</a:t>
            </a:r>
          </a:p>
          <a:p>
            <a:r>
              <a:rPr lang="en-US" sz="1800" b="1" dirty="0"/>
              <a:t>Tracking</a:t>
            </a:r>
            <a:r>
              <a:rPr lang="en-US" sz="1800" dirty="0"/>
              <a:t> - </a:t>
            </a:r>
            <a:r>
              <a:rPr lang="en-US" sz="1800" dirty="0" err="1"/>
              <a:t>Genfit</a:t>
            </a:r>
            <a:endParaRPr lang="en-US" sz="1800" dirty="0"/>
          </a:p>
          <a:p>
            <a:r>
              <a:rPr lang="en-US" sz="1800" b="1" dirty="0"/>
              <a:t>Vertex finding</a:t>
            </a:r>
            <a:r>
              <a:rPr lang="en-US" sz="1800" dirty="0"/>
              <a:t> – Rave</a:t>
            </a:r>
          </a:p>
          <a:p>
            <a:r>
              <a:rPr lang="en-US" sz="1800" b="1" dirty="0"/>
              <a:t>Physical analysis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ROOT C++ or</a:t>
            </a:r>
          </a:p>
          <a:p>
            <a:pPr lvl="1"/>
            <a:r>
              <a:rPr lang="en-US" sz="1600" dirty="0"/>
              <a:t>Python data science tools</a:t>
            </a:r>
            <a:br>
              <a:rPr lang="en-US" sz="1600" dirty="0"/>
            </a:br>
            <a:r>
              <a:rPr lang="en-US" sz="1600" dirty="0"/>
              <a:t>(</a:t>
            </a:r>
            <a:r>
              <a:rPr lang="en-US" sz="1600" dirty="0" err="1"/>
              <a:t>Jupyter</a:t>
            </a:r>
            <a:r>
              <a:rPr lang="en-US" sz="1600" dirty="0"/>
              <a:t>, Seaborn, Pandas, etc.</a:t>
            </a: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br>
              <a:rPr lang="en-US" sz="1800" dirty="0"/>
            </a:br>
            <a:endParaRPr lang="en-US" sz="18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49E4E1-4E27-43C8-BE26-25AC176AD7E1}"/>
              </a:ext>
            </a:extLst>
          </p:cNvPr>
          <p:cNvCxnSpPr>
            <a:cxnSpLocks/>
          </p:cNvCxnSpPr>
          <p:nvPr/>
        </p:nvCxnSpPr>
        <p:spPr>
          <a:xfrm flipV="1">
            <a:off x="3728720" y="1529028"/>
            <a:ext cx="2691658" cy="1168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3F5A80E-F674-4B22-9793-EE36C699F1FE}"/>
              </a:ext>
            </a:extLst>
          </p:cNvPr>
          <p:cNvCxnSpPr>
            <a:cxnSpLocks/>
          </p:cNvCxnSpPr>
          <p:nvPr/>
        </p:nvCxnSpPr>
        <p:spPr>
          <a:xfrm>
            <a:off x="3728720" y="1645920"/>
            <a:ext cx="2691658" cy="76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3E7C69D-79A4-4757-99F7-39A8C8F1FED6}"/>
              </a:ext>
            </a:extLst>
          </p:cNvPr>
          <p:cNvCxnSpPr>
            <a:cxnSpLocks/>
          </p:cNvCxnSpPr>
          <p:nvPr/>
        </p:nvCxnSpPr>
        <p:spPr>
          <a:xfrm>
            <a:off x="1788160" y="2580640"/>
            <a:ext cx="1656080" cy="848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4734152-95D3-4E9E-B0FB-0BEE25E4C568}"/>
              </a:ext>
            </a:extLst>
          </p:cNvPr>
          <p:cNvCxnSpPr>
            <a:cxnSpLocks/>
          </p:cNvCxnSpPr>
          <p:nvPr/>
        </p:nvCxnSpPr>
        <p:spPr>
          <a:xfrm flipH="1">
            <a:off x="1432560" y="2580640"/>
            <a:ext cx="355600" cy="848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DA891F0-8101-4969-AA31-C93C083A2A33}"/>
              </a:ext>
            </a:extLst>
          </p:cNvPr>
          <p:cNvSpPr txBox="1"/>
          <p:nvPr/>
        </p:nvSpPr>
        <p:spPr>
          <a:xfrm>
            <a:off x="914400" y="3488857"/>
            <a:ext cx="4683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Any existing C++ (or even others) code can be:</a:t>
            </a:r>
          </a:p>
          <a:p>
            <a:r>
              <a:rPr lang="en-US" dirty="0"/>
              <a:t>	- compiled as JANA plugin </a:t>
            </a:r>
          </a:p>
          <a:p>
            <a:r>
              <a:rPr lang="en-US" dirty="0"/>
              <a:t>	- run parallelized in </a:t>
            </a:r>
            <a:r>
              <a:rPr lang="en-US" dirty="0" err="1"/>
              <a:t>eJANA</a:t>
            </a:r>
            <a:endParaRPr lang="en-US" dirty="0"/>
          </a:p>
          <a:p>
            <a:r>
              <a:rPr lang="en-US" dirty="0"/>
              <a:t>	- accessed by other plugins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306622A-AEE6-4EA1-8567-060A5C616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24131">
            <a:off x="4950439" y="3236392"/>
            <a:ext cx="3172590" cy="31120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AEBA920-1F33-48A0-A220-699D3A8F4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6787" y="4946593"/>
            <a:ext cx="525716" cy="53097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F2FFB2F-D3DF-40DC-9B46-48984F524A6D}"/>
              </a:ext>
            </a:extLst>
          </p:cNvPr>
          <p:cNvSpPr txBox="1"/>
          <p:nvPr/>
        </p:nvSpPr>
        <p:spPr>
          <a:xfrm rot="21423654">
            <a:off x="6219694" y="4970152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EIC </a:t>
            </a:r>
            <a:r>
              <a:rPr lang="en-US" dirty="0" err="1">
                <a:solidFill>
                  <a:schemeClr val="bg1"/>
                </a:solidFill>
              </a:rPr>
              <a:t>jana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9234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C4991-8D60-449C-8883-4D435F0E8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76 degrees?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59B83-BD59-40EB-B341-795FC6608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89661"/>
          </a:xfrm>
        </p:spPr>
        <p:txBody>
          <a:bodyPr/>
          <a:lstStyle/>
          <a:p>
            <a:r>
              <a:rPr lang="en-US" dirty="0"/>
              <a:t>At apple stores laptop screens must all be set at exactly 76 degrees. </a:t>
            </a:r>
            <a:r>
              <a:rPr lang="en-US" dirty="0">
                <a:solidFill>
                  <a:srgbClr val="FF0000"/>
                </a:solidFill>
              </a:rPr>
              <a:t>Why?</a:t>
            </a:r>
            <a:r>
              <a:rPr lang="en-US" dirty="0"/>
              <a:t> </a:t>
            </a:r>
          </a:p>
        </p:txBody>
      </p:sp>
      <p:pic>
        <p:nvPicPr>
          <p:cNvPr id="5" name="Picture 4" descr="A group of people sitting at a table using a computer&#10;&#10;Description automatically generated">
            <a:extLst>
              <a:ext uri="{FF2B5EF4-FFF2-40B4-BE49-F238E27FC236}">
                <a16:creationId xmlns:a16="http://schemas.microsoft.com/office/drawing/2014/main" id="{AF31EF17-5726-4066-A482-127C700EB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688" y="2570455"/>
            <a:ext cx="4313997" cy="323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378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AD6EA-9841-451B-8099-B442956A1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identify entry point workflows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EA892FB-1E3F-4642-8653-E89E8C44A0C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656331"/>
          <a:ext cx="3524250" cy="3520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rrow: Down 4">
            <a:extLst>
              <a:ext uri="{FF2B5EF4-FFF2-40B4-BE49-F238E27FC236}">
                <a16:creationId xmlns:a16="http://schemas.microsoft.com/office/drawing/2014/main" id="{F146E865-27AD-4FF4-BF4F-496545756932}"/>
              </a:ext>
            </a:extLst>
          </p:cNvPr>
          <p:cNvSpPr/>
          <p:nvPr/>
        </p:nvSpPr>
        <p:spPr>
          <a:xfrm>
            <a:off x="2321433" y="1626569"/>
            <a:ext cx="557784" cy="836676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7A98710-1F0D-4D83-AFB2-AEA7E8CEE1A4}"/>
                  </a:ext>
                </a:extLst>
              </p14:cNvPr>
              <p14:cNvContentPartPr/>
              <p14:nvPr/>
            </p14:nvContentPartPr>
            <p14:xfrm>
              <a:off x="5486196" y="2727655"/>
              <a:ext cx="5433480" cy="3216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7A98710-1F0D-4D83-AFB2-AEA7E8CEE1A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68196" y="2710015"/>
                <a:ext cx="5469120" cy="325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842D7AE-7BCD-4161-8C28-ABBF54CE2D76}"/>
                  </a:ext>
                </a:extLst>
              </p14:cNvPr>
              <p14:cNvContentPartPr/>
              <p14:nvPr/>
            </p14:nvContentPartPr>
            <p14:xfrm>
              <a:off x="9683049" y="3357138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842D7AE-7BCD-4161-8C28-ABBF54CE2D7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665409" y="3339498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5B044F0-ADDC-4318-9413-C9220E67065A}"/>
              </a:ext>
            </a:extLst>
          </p:cNvPr>
          <p:cNvSpPr txBox="1"/>
          <p:nvPr/>
        </p:nvSpPr>
        <p:spPr>
          <a:xfrm>
            <a:off x="7507459" y="2393683"/>
            <a:ext cx="1973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it really works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805E990-8363-4372-86D9-33CF7EA273E9}"/>
                  </a:ext>
                </a:extLst>
              </p14:cNvPr>
              <p14:cNvContentPartPr/>
              <p14:nvPr/>
            </p14:nvContentPartPr>
            <p14:xfrm>
              <a:off x="5620809" y="3443898"/>
              <a:ext cx="2423160" cy="2587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805E990-8363-4372-86D9-33CF7EA273E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66809" y="3336258"/>
                <a:ext cx="2530800" cy="280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252339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D102D-0DDA-4C97-8EED-5F63C66CE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196258A-DAE4-4599-8204-7EF338401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4683" y="924073"/>
            <a:ext cx="11285837" cy="538169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JANA2</a:t>
            </a:r>
            <a:r>
              <a:rPr lang="en-US" sz="1800" dirty="0"/>
              <a:t> – C++ framework for NP data processing -  </a:t>
            </a:r>
            <a:r>
              <a:rPr lang="en-US" sz="1800" b="1" dirty="0">
                <a:solidFill>
                  <a:srgbClr val="0070C0"/>
                </a:solidFill>
              </a:rPr>
              <a:t>beta</a:t>
            </a:r>
          </a:p>
          <a:p>
            <a:pPr marL="0" indent="0">
              <a:buNone/>
            </a:pPr>
            <a:r>
              <a:rPr lang="en-US" sz="1800" b="1" dirty="0" err="1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en-US" sz="1800" b="1" baseline="30000" dirty="0" err="1">
                <a:solidFill>
                  <a:schemeClr val="accent1">
                    <a:lumMod val="50000"/>
                  </a:schemeClr>
                </a:solidFill>
              </a:rPr>
              <a:t>JANA</a:t>
            </a:r>
            <a:r>
              <a:rPr lang="en-US" sz="1800" dirty="0"/>
              <a:t> – EIC community reference reconstruction - </a:t>
            </a:r>
            <a:r>
              <a:rPr lang="en-US" sz="1800" b="1" dirty="0">
                <a:solidFill>
                  <a:srgbClr val="0070C0"/>
                </a:solidFill>
              </a:rPr>
              <a:t>beta</a:t>
            </a:r>
            <a:r>
              <a:rPr lang="en-US" sz="1800" dirty="0"/>
              <a:t> 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g4e</a:t>
            </a:r>
            <a:r>
              <a:rPr lang="en-US" sz="1800" dirty="0"/>
              <a:t> – </a:t>
            </a:r>
            <a:r>
              <a:rPr lang="en-US" sz="1800" dirty="0" err="1"/>
              <a:t>Geant</a:t>
            </a:r>
            <a:r>
              <a:rPr lang="en-US" sz="1800" dirty="0"/>
              <a:t> 4 EIC –</a:t>
            </a:r>
            <a:r>
              <a:rPr lang="en-US" sz="1800" b="1" dirty="0">
                <a:solidFill>
                  <a:srgbClr val="0070C0"/>
                </a:solidFill>
              </a:rPr>
              <a:t> beta </a:t>
            </a:r>
          </a:p>
          <a:p>
            <a:pPr marL="0" indent="0">
              <a:buNone/>
            </a:pPr>
            <a:r>
              <a:rPr lang="en-US" sz="1800" b="1" dirty="0" err="1">
                <a:solidFill>
                  <a:schemeClr val="accent1">
                    <a:lumMod val="50000"/>
                  </a:schemeClr>
                </a:solidFill>
              </a:rPr>
              <a:t>ejpm</a:t>
            </a:r>
            <a:r>
              <a:rPr lang="en-US" sz="1800" dirty="0"/>
              <a:t> – Packet </a:t>
            </a:r>
            <a:r>
              <a:rPr lang="en-US" sz="1800" strike="sngStrike" dirty="0"/>
              <a:t>manager</a:t>
            </a:r>
            <a:r>
              <a:rPr lang="en-US" sz="1800" dirty="0"/>
              <a:t> builder - </a:t>
            </a:r>
            <a:r>
              <a:rPr lang="en-US" sz="1800" b="1" dirty="0">
                <a:solidFill>
                  <a:srgbClr val="0070C0"/>
                </a:solidFill>
              </a:rPr>
              <a:t>beta</a:t>
            </a:r>
          </a:p>
          <a:p>
            <a:pPr marL="0" indent="0">
              <a:buNone/>
            </a:pPr>
            <a:r>
              <a:rPr lang="en-US" sz="1800" b="1" dirty="0" err="1">
                <a:solidFill>
                  <a:schemeClr val="accent1">
                    <a:lumMod val="50000"/>
                  </a:schemeClr>
                </a:solidFill>
              </a:rPr>
              <a:t>deic</a:t>
            </a:r>
            <a:r>
              <a:rPr lang="en-US" sz="1800" dirty="0"/>
              <a:t> – Docker helper for EIC users -  </a:t>
            </a:r>
            <a:r>
              <a:rPr lang="en-US" sz="1800" b="1" i="1" dirty="0">
                <a:solidFill>
                  <a:schemeClr val="bg1">
                    <a:lumMod val="50000"/>
                  </a:schemeClr>
                </a:solidFill>
              </a:rPr>
              <a:t>in project</a:t>
            </a:r>
          </a:p>
          <a:p>
            <a:pPr marL="0" indent="0">
              <a:buNone/>
            </a:pPr>
            <a:r>
              <a:rPr lang="en-US" sz="1800" b="1" dirty="0" err="1">
                <a:solidFill>
                  <a:schemeClr val="accent1">
                    <a:lumMod val="50000"/>
                  </a:schemeClr>
                </a:solidFill>
              </a:rPr>
              <a:t>Eic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-smear</a:t>
            </a:r>
            <a:r>
              <a:rPr lang="en-US" sz="1800" dirty="0"/>
              <a:t> – Integrated into </a:t>
            </a:r>
            <a:r>
              <a:rPr lang="en-US" sz="1800" dirty="0" err="1"/>
              <a:t>ejpm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                      (full integration into </a:t>
            </a:r>
            <a:r>
              <a:rPr lang="en-US" sz="1800" dirty="0" err="1"/>
              <a:t>ejana</a:t>
            </a:r>
            <a:r>
              <a:rPr lang="en-US" sz="1800" dirty="0"/>
              <a:t> in progress) - </a:t>
            </a:r>
            <a:r>
              <a:rPr lang="en-US" sz="1800" b="1" dirty="0">
                <a:solidFill>
                  <a:srgbClr val="0070C0"/>
                </a:solidFill>
              </a:rPr>
              <a:t>beta</a:t>
            </a:r>
            <a:r>
              <a:rPr lang="en-US" sz="1800" dirty="0"/>
              <a:t> (June)</a:t>
            </a:r>
            <a:endParaRPr lang="en-US" sz="1800" b="1" i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800" b="1" dirty="0" err="1">
                <a:solidFill>
                  <a:schemeClr val="accent1">
                    <a:lumMod val="50000"/>
                  </a:schemeClr>
                </a:solidFill>
              </a:rPr>
              <a:t>pyjano</a:t>
            </a:r>
            <a:r>
              <a:rPr lang="en-US" sz="1800" dirty="0"/>
              <a:t> – Python JANA Orchestrator – </a:t>
            </a:r>
            <a:r>
              <a:rPr lang="en-US" sz="1800" b="1" dirty="0">
                <a:solidFill>
                  <a:srgbClr val="00B050"/>
                </a:solidFill>
              </a:rPr>
              <a:t>alpha</a:t>
            </a:r>
            <a:endParaRPr lang="en-US" sz="1800" dirty="0"/>
          </a:p>
          <a:p>
            <a:pPr marL="0" indent="0">
              <a:buNone/>
            </a:pPr>
            <a:r>
              <a:rPr lang="en-US" sz="1800" b="1" dirty="0" err="1">
                <a:solidFill>
                  <a:schemeClr val="accent1">
                    <a:lumMod val="50000"/>
                  </a:schemeClr>
                </a:solidFill>
              </a:rPr>
              <a:t>eic-jupyterlab</a:t>
            </a:r>
            <a:r>
              <a:rPr lang="en-US" sz="1800" dirty="0"/>
              <a:t> – GUI for users entry point – </a:t>
            </a:r>
            <a:r>
              <a:rPr lang="en-US" sz="1800" b="1" i="1" dirty="0">
                <a:solidFill>
                  <a:schemeClr val="bg1">
                    <a:lumMod val="50000"/>
                  </a:schemeClr>
                </a:solidFill>
              </a:rPr>
              <a:t>prototype-&gt;</a:t>
            </a:r>
            <a:r>
              <a:rPr lang="en-US" sz="1800" b="1" dirty="0">
                <a:solidFill>
                  <a:srgbClr val="00B050"/>
                </a:solidFill>
              </a:rPr>
              <a:t> alpha</a:t>
            </a:r>
            <a:endParaRPr lang="en-US" sz="1800" b="1" i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1800" b="1" i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800" b="1" dirty="0"/>
              <a:t>Future announces</a:t>
            </a:r>
            <a:r>
              <a:rPr lang="en-US" sz="1800" dirty="0"/>
              <a:t>? </a:t>
            </a:r>
            <a:br>
              <a:rPr lang="en-US" sz="1800" dirty="0"/>
            </a:br>
            <a:r>
              <a:rPr lang="en-US" sz="1800" dirty="0"/>
              <a:t>Follow EIC User Group meeting</a:t>
            </a:r>
            <a:br>
              <a:rPr lang="en-US" sz="1800" dirty="0"/>
            </a:br>
            <a:endParaRPr lang="en-US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DB79A4-D035-472F-904E-669EC3E08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702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99C34-D913-4770-B4C9-331C0ADF3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Users input needed!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AFB22-F092-4A79-B4D5-7DF76F834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1403" y="5547052"/>
            <a:ext cx="6547173" cy="57868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We’ve built a base for our software stack. </a:t>
            </a:r>
            <a:br>
              <a:rPr lang="en-US" i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Users are welcome to steer and drive the further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92F87-1287-4C77-9008-FA36AB42A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FCFC1774-9811-46C4-A7C5-166413E69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5" b="9578"/>
          <a:stretch/>
        </p:blipFill>
        <p:spPr bwMode="auto">
          <a:xfrm>
            <a:off x="2684062" y="955309"/>
            <a:ext cx="6741496" cy="448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022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C3469-1AFE-474A-B3B8-0BB651AED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chain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18354-3240-2943-8323-16AA3CA8C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741D8C-AF79-4473-BFA8-1BABE817DDAB}"/>
              </a:ext>
            </a:extLst>
          </p:cNvPr>
          <p:cNvSpPr/>
          <p:nvPr/>
        </p:nvSpPr>
        <p:spPr>
          <a:xfrm>
            <a:off x="4208584" y="3046242"/>
            <a:ext cx="2236710" cy="137704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Fast </a:t>
            </a:r>
          </a:p>
          <a:p>
            <a:pPr algn="ctr"/>
            <a:r>
              <a:rPr lang="en-US" dirty="0"/>
              <a:t>detector </a:t>
            </a:r>
          </a:p>
          <a:p>
            <a:pPr algn="ctr"/>
            <a:r>
              <a:rPr lang="en-US" dirty="0"/>
              <a:t>simulation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8072D1-682B-4949-AE7F-AFDFFBB2ACE4}"/>
              </a:ext>
            </a:extLst>
          </p:cNvPr>
          <p:cNvSpPr/>
          <p:nvPr/>
        </p:nvSpPr>
        <p:spPr>
          <a:xfrm>
            <a:off x="6674338" y="3046243"/>
            <a:ext cx="2236710" cy="137704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Full </a:t>
            </a:r>
          </a:p>
          <a:p>
            <a:pPr algn="ctr"/>
            <a:r>
              <a:rPr lang="en-US" dirty="0"/>
              <a:t>detector </a:t>
            </a:r>
          </a:p>
          <a:p>
            <a:pPr algn="ctr"/>
            <a:r>
              <a:rPr lang="en-US" dirty="0"/>
              <a:t>simulation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E37B393-B5CC-40F9-9918-32CF26F378B4}"/>
              </a:ext>
            </a:extLst>
          </p:cNvPr>
          <p:cNvSpPr/>
          <p:nvPr/>
        </p:nvSpPr>
        <p:spPr>
          <a:xfrm>
            <a:off x="3182775" y="4700565"/>
            <a:ext cx="5756110" cy="865413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Reconstruction and analysis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0E5841-EB81-4862-B892-B0031078889E}"/>
              </a:ext>
            </a:extLst>
          </p:cNvPr>
          <p:cNvSpPr/>
          <p:nvPr/>
        </p:nvSpPr>
        <p:spPr>
          <a:xfrm>
            <a:off x="3182775" y="1840843"/>
            <a:ext cx="5764237" cy="92812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MC generators</a:t>
            </a: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F5D116BF-2207-4A66-83F6-A9FFE1CA4402}"/>
              </a:ext>
            </a:extLst>
          </p:cNvPr>
          <p:cNvSpPr/>
          <p:nvPr/>
        </p:nvSpPr>
        <p:spPr>
          <a:xfrm>
            <a:off x="5229246" y="2809630"/>
            <a:ext cx="195385" cy="1875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CCF6CCAF-E778-4755-8C9C-5D7C966033EE}"/>
              </a:ext>
            </a:extLst>
          </p:cNvPr>
          <p:cNvSpPr/>
          <p:nvPr/>
        </p:nvSpPr>
        <p:spPr>
          <a:xfrm>
            <a:off x="7695000" y="2817258"/>
            <a:ext cx="195385" cy="1875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69518773-A93D-49D6-8387-5F96E54180E4}"/>
              </a:ext>
            </a:extLst>
          </p:cNvPr>
          <p:cNvSpPr/>
          <p:nvPr/>
        </p:nvSpPr>
        <p:spPr>
          <a:xfrm>
            <a:off x="5229245" y="4475954"/>
            <a:ext cx="195385" cy="1875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605A2584-EF1F-4084-91D5-1B8003DC6D78}"/>
              </a:ext>
            </a:extLst>
          </p:cNvPr>
          <p:cNvSpPr/>
          <p:nvPr/>
        </p:nvSpPr>
        <p:spPr>
          <a:xfrm>
            <a:off x="7695000" y="4479860"/>
            <a:ext cx="195385" cy="1875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03EF39BD-7FF7-434A-9955-763E365E6EFF}"/>
              </a:ext>
            </a:extLst>
          </p:cNvPr>
          <p:cNvSpPr/>
          <p:nvPr/>
        </p:nvSpPr>
        <p:spPr>
          <a:xfrm>
            <a:off x="3572384" y="2809630"/>
            <a:ext cx="195385" cy="18538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820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4F5B7-A5B1-475D-B3E6-44DF6C527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CEDD8-7675-46CF-90C3-6DF86E6AA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021" y="1268194"/>
            <a:ext cx="11285837" cy="308957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We cannot write everything and do all physics analysis by just our team</a:t>
            </a:r>
            <a:br>
              <a:rPr lang="en-US" sz="2400" dirty="0"/>
            </a:b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Thus we will provide tools, documentation and support to users, </a:t>
            </a:r>
            <a:br>
              <a:rPr lang="en-US" sz="2400" dirty="0"/>
            </a:br>
            <a:r>
              <a:rPr lang="en-US" sz="2400" dirty="0"/>
              <a:t>to help </a:t>
            </a:r>
            <a:r>
              <a:rPr lang="en-US" sz="2400" b="1" dirty="0"/>
              <a:t>users</a:t>
            </a:r>
            <a:r>
              <a:rPr lang="en-US" sz="2400" dirty="0"/>
              <a:t> to grow and direct the software. </a:t>
            </a:r>
          </a:p>
          <a:p>
            <a:endParaRPr lang="en-US" sz="2400" dirty="0"/>
          </a:p>
          <a:p>
            <a:r>
              <a:rPr lang="en-US" sz="2400" dirty="0"/>
              <a:t>Thus ease of user experience is one of our priorities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71618-F28C-4451-8D3F-6133B543C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3089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FB421-7437-4C8C-8C97-B5F23B1B5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Bayesian optimize everything?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CC860-C7B1-44D2-9B56-59781F717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Bayesian optimization  for DIRC detector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A3D620-811C-40DB-A3D4-3B0EB2813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A7228F93-5F48-4563-8485-2CD011A76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25" y="1400535"/>
            <a:ext cx="4975171" cy="28493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1C417B-BA36-42D7-83A8-F08A104B5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630" y="1215341"/>
            <a:ext cx="4417103" cy="29689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AD994DF-CE0A-46D7-927E-88EDB7A6930B}"/>
              </a:ext>
            </a:extLst>
          </p:cNvPr>
          <p:cNvSpPr txBox="1"/>
          <p:nvPr/>
        </p:nvSpPr>
        <p:spPr>
          <a:xfrm>
            <a:off x="4555511" y="4263708"/>
            <a:ext cx="6814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Barrel DIRC optimization is a short-term goal with a deliverable</a:t>
            </a:r>
          </a:p>
          <a:p>
            <a:r>
              <a:rPr lang="en-US" dirty="0"/>
              <a:t>Using Bayesian optimization in as a tool for detector design – in general</a:t>
            </a:r>
          </a:p>
        </p:txBody>
      </p:sp>
    </p:spTree>
    <p:extLst>
      <p:ext uri="{BB962C8B-B14F-4D97-AF65-F5344CB8AC3E}">
        <p14:creationId xmlns:p14="http://schemas.microsoft.com/office/powerpoint/2010/main" val="8745972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7D06A-4584-4D8B-9A81-126DF885F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 track on modern ML and data science methods for detector design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189FEB-6A42-4A20-8873-26845D73BA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54810" y="1550226"/>
            <a:ext cx="4888724" cy="151088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F8E72A-D954-42FA-9908-F48571327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F67BD2-1D6E-4D5C-B7A7-3E95267C75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877" t="28849" r="11039" b="5234"/>
          <a:stretch/>
        </p:blipFill>
        <p:spPr>
          <a:xfrm>
            <a:off x="5500838" y="3526935"/>
            <a:ext cx="1809549" cy="18721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E3B693-8B0C-4506-86D4-803DD32A130A}"/>
              </a:ext>
            </a:extLst>
          </p:cNvPr>
          <p:cNvSpPr txBox="1"/>
          <p:nvPr/>
        </p:nvSpPr>
        <p:spPr>
          <a:xfrm>
            <a:off x="894199" y="1080554"/>
            <a:ext cx="49085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SIDIS events: Studying TMD factorization</a:t>
            </a:r>
            <a:br>
              <a:rPr lang="en-US" dirty="0"/>
            </a:br>
            <a:r>
              <a:rPr lang="en-US" dirty="0"/>
              <a:t>testing semantic interactions to explore kinematic </a:t>
            </a:r>
            <a:br>
              <a:rPr lang="en-US" dirty="0"/>
            </a:br>
            <a:r>
              <a:rPr lang="en-US" dirty="0"/>
              <a:t>correlations and constraints in SIDIS data</a:t>
            </a:r>
            <a:endParaRPr lang="en-US" sz="1600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6670EE-0A89-44E5-84A0-11817ACB5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089" y="4462991"/>
            <a:ext cx="3440039" cy="9926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7A758F-F528-4593-941D-835DF079304F}"/>
              </a:ext>
            </a:extLst>
          </p:cNvPr>
          <p:cNvSpPr txBox="1"/>
          <p:nvPr/>
        </p:nvSpPr>
        <p:spPr>
          <a:xfrm>
            <a:off x="6166502" y="1096065"/>
            <a:ext cx="527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Capsule networks for pixelated detectors 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i="1" dirty="0" err="1">
                <a:solidFill>
                  <a:schemeClr val="accent3">
                    <a:lumMod val="50000"/>
                  </a:schemeClr>
                </a:solidFill>
              </a:rPr>
              <a:t>JLab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 + ODU)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6A009E-221E-45B6-BDC8-5F763DE7020E}"/>
              </a:ext>
            </a:extLst>
          </p:cNvPr>
          <p:cNvSpPr txBox="1"/>
          <p:nvPr/>
        </p:nvSpPr>
        <p:spPr>
          <a:xfrm>
            <a:off x="8578810" y="5371936"/>
            <a:ext cx="241983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ML track reconstruction</a:t>
            </a:r>
          </a:p>
          <a:p>
            <a:r>
              <a:rPr lang="en-US" sz="1600" i="1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sz="1600" i="1" dirty="0" err="1">
                <a:solidFill>
                  <a:schemeClr val="accent3">
                    <a:lumMod val="50000"/>
                  </a:schemeClr>
                </a:solidFill>
              </a:rPr>
              <a:t>JLab</a:t>
            </a:r>
            <a:r>
              <a:rPr lang="en-US" sz="1600" i="1" dirty="0">
                <a:solidFill>
                  <a:schemeClr val="accent3">
                    <a:lumMod val="50000"/>
                  </a:schemeClr>
                </a:solidFill>
              </a:rPr>
              <a:t> tracking ML effort)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050F92-C3C0-4FFB-AB17-EA9B1EF88CB3}"/>
              </a:ext>
            </a:extLst>
          </p:cNvPr>
          <p:cNvSpPr txBox="1"/>
          <p:nvPr/>
        </p:nvSpPr>
        <p:spPr>
          <a:xfrm>
            <a:off x="4961721" y="3175254"/>
            <a:ext cx="3019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GEM neural networks to FPGA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A95C97-2F1B-4E4A-92A2-19E1E06B058C}"/>
              </a:ext>
            </a:extLst>
          </p:cNvPr>
          <p:cNvSpPr txBox="1"/>
          <p:nvPr/>
        </p:nvSpPr>
        <p:spPr>
          <a:xfrm>
            <a:off x="1138705" y="5385548"/>
            <a:ext cx="3906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Visual Analysis Workspace for Nuclear </a:t>
            </a:r>
            <a:r>
              <a:rPr lang="en-US" sz="1600" dirty="0" err="1"/>
              <a:t>Femtography</a:t>
            </a:r>
            <a:r>
              <a:rPr lang="en-US" sz="1600" dirty="0"/>
              <a:t> Data </a:t>
            </a:r>
            <a:r>
              <a:rPr lang="en-US" sz="1600" i="1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sz="1600" i="1" dirty="0" err="1">
                <a:solidFill>
                  <a:schemeClr val="accent3">
                    <a:lumMod val="50000"/>
                  </a:schemeClr>
                </a:solidFill>
              </a:rPr>
              <a:t>JLab</a:t>
            </a:r>
            <a:r>
              <a:rPr lang="en-US" sz="1600" i="1" dirty="0">
                <a:solidFill>
                  <a:schemeClr val="accent3">
                    <a:lumMod val="50000"/>
                  </a:schemeClr>
                </a:solidFill>
              </a:rPr>
              <a:t> + </a:t>
            </a:r>
            <a:r>
              <a:rPr lang="en-US" sz="1600" i="1" dirty="0" err="1">
                <a:solidFill>
                  <a:schemeClr val="accent3">
                    <a:lumMod val="50000"/>
                  </a:schemeClr>
                </a:solidFill>
              </a:rPr>
              <a:t>VTech</a:t>
            </a:r>
            <a:r>
              <a:rPr lang="en-US" sz="1600" i="1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en-US" sz="16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5DFA20-E5A0-42FA-A84E-24111BA21610}"/>
              </a:ext>
            </a:extLst>
          </p:cNvPr>
          <p:cNvSpPr/>
          <p:nvPr/>
        </p:nvSpPr>
        <p:spPr>
          <a:xfrm>
            <a:off x="5667449" y="5455676"/>
            <a:ext cx="1396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i="1" dirty="0" err="1">
                <a:solidFill>
                  <a:schemeClr val="accent3">
                    <a:lumMod val="50000"/>
                  </a:schemeClr>
                </a:solidFill>
              </a:rPr>
              <a:t>JLab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 + ODU)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62B8D8-B2F8-490D-BF25-8766980C8A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7988" y="2003884"/>
            <a:ext cx="2807797" cy="1934677"/>
          </a:xfrm>
          <a:prstGeom prst="rect">
            <a:avLst/>
          </a:prstGeom>
        </p:spPr>
      </p:pic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88C06123-E0EE-41D8-8A74-59296FABAC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625" t="51904" r="33098" b="17646"/>
          <a:stretch/>
        </p:blipFill>
        <p:spPr>
          <a:xfrm>
            <a:off x="8804372" y="3938562"/>
            <a:ext cx="2225140" cy="1245138"/>
          </a:xfrm>
          <a:prstGeom prst="rect">
            <a:avLst/>
          </a:prstGeom>
        </p:spPr>
      </p:pic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AEAF73BC-6FD5-4000-AD92-1AF61F6442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67" t="31795" r="70118" b="44896"/>
          <a:stretch/>
        </p:blipFill>
        <p:spPr>
          <a:xfrm>
            <a:off x="10222029" y="4510185"/>
            <a:ext cx="962841" cy="67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96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C3469-1AFE-474A-B3B8-0BB651AED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software is in the docker container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18354-3240-2943-8323-16AA3CA8C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741D8C-AF79-4473-BFA8-1BABE817DDAB}"/>
              </a:ext>
            </a:extLst>
          </p:cNvPr>
          <p:cNvSpPr/>
          <p:nvPr/>
        </p:nvSpPr>
        <p:spPr>
          <a:xfrm>
            <a:off x="4208584" y="3046242"/>
            <a:ext cx="2236710" cy="137704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Fast simulation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8072D1-682B-4949-AE7F-AFDFFBB2ACE4}"/>
              </a:ext>
            </a:extLst>
          </p:cNvPr>
          <p:cNvSpPr/>
          <p:nvPr/>
        </p:nvSpPr>
        <p:spPr>
          <a:xfrm>
            <a:off x="6674338" y="3046243"/>
            <a:ext cx="2236710" cy="137704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Full simulation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E37B393-B5CC-40F9-9918-32CF26F378B4}"/>
              </a:ext>
            </a:extLst>
          </p:cNvPr>
          <p:cNvSpPr/>
          <p:nvPr/>
        </p:nvSpPr>
        <p:spPr>
          <a:xfrm>
            <a:off x="3182775" y="4700565"/>
            <a:ext cx="5756110" cy="865413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Reconstruction and analysis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0E5841-EB81-4862-B892-B0031078889E}"/>
              </a:ext>
            </a:extLst>
          </p:cNvPr>
          <p:cNvSpPr/>
          <p:nvPr/>
        </p:nvSpPr>
        <p:spPr>
          <a:xfrm>
            <a:off x="3182775" y="1840843"/>
            <a:ext cx="5764237" cy="92812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MC sample files</a:t>
            </a: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F5D116BF-2207-4A66-83F6-A9FFE1CA4402}"/>
              </a:ext>
            </a:extLst>
          </p:cNvPr>
          <p:cNvSpPr/>
          <p:nvPr/>
        </p:nvSpPr>
        <p:spPr>
          <a:xfrm>
            <a:off x="5229246" y="2809630"/>
            <a:ext cx="195385" cy="1875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CCF6CCAF-E778-4755-8C9C-5D7C966033EE}"/>
              </a:ext>
            </a:extLst>
          </p:cNvPr>
          <p:cNvSpPr/>
          <p:nvPr/>
        </p:nvSpPr>
        <p:spPr>
          <a:xfrm>
            <a:off x="7695000" y="2817258"/>
            <a:ext cx="195385" cy="1875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69518773-A93D-49D6-8387-5F96E54180E4}"/>
              </a:ext>
            </a:extLst>
          </p:cNvPr>
          <p:cNvSpPr/>
          <p:nvPr/>
        </p:nvSpPr>
        <p:spPr>
          <a:xfrm>
            <a:off x="5229245" y="4475954"/>
            <a:ext cx="195385" cy="1875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605A2584-EF1F-4084-91D5-1B8003DC6D78}"/>
              </a:ext>
            </a:extLst>
          </p:cNvPr>
          <p:cNvSpPr/>
          <p:nvPr/>
        </p:nvSpPr>
        <p:spPr>
          <a:xfrm>
            <a:off x="7695000" y="4479860"/>
            <a:ext cx="195385" cy="1875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03EF39BD-7FF7-434A-9955-763E365E6EFF}"/>
              </a:ext>
            </a:extLst>
          </p:cNvPr>
          <p:cNvSpPr/>
          <p:nvPr/>
        </p:nvSpPr>
        <p:spPr>
          <a:xfrm>
            <a:off x="3572384" y="2809630"/>
            <a:ext cx="195385" cy="18538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F9F63D-7D26-42B7-98E5-FDA2D607FD79}"/>
              </a:ext>
            </a:extLst>
          </p:cNvPr>
          <p:cNvSpPr/>
          <p:nvPr/>
        </p:nvSpPr>
        <p:spPr>
          <a:xfrm>
            <a:off x="4057049" y="2168534"/>
            <a:ext cx="1222513" cy="42528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Pythia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F02878-29B0-4660-9DDC-B7A0638D4F2C}"/>
              </a:ext>
            </a:extLst>
          </p:cNvPr>
          <p:cNvSpPr/>
          <p:nvPr/>
        </p:nvSpPr>
        <p:spPr>
          <a:xfrm>
            <a:off x="5451825" y="2168534"/>
            <a:ext cx="1222513" cy="42528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Beagle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141420-F78C-49CD-8F14-EA6EDAF0C4D2}"/>
              </a:ext>
            </a:extLst>
          </p:cNvPr>
          <p:cNvSpPr/>
          <p:nvPr/>
        </p:nvSpPr>
        <p:spPr>
          <a:xfrm>
            <a:off x="6846601" y="2168534"/>
            <a:ext cx="1222513" cy="42528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Herwig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438FC9-8F04-4196-B661-88E1D3C04DAD}"/>
              </a:ext>
            </a:extLst>
          </p:cNvPr>
          <p:cNvSpPr/>
          <p:nvPr/>
        </p:nvSpPr>
        <p:spPr>
          <a:xfrm>
            <a:off x="4613089" y="3508056"/>
            <a:ext cx="1427695" cy="68257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EIC Smear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881D88-4EC6-4274-9CFB-238360008E1A}"/>
              </a:ext>
            </a:extLst>
          </p:cNvPr>
          <p:cNvSpPr/>
          <p:nvPr/>
        </p:nvSpPr>
        <p:spPr>
          <a:xfrm>
            <a:off x="7078844" y="3457919"/>
            <a:ext cx="1427695" cy="68257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g4e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Geant4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1C1527-856D-4751-BEF4-A0EBBB9A9205}"/>
              </a:ext>
            </a:extLst>
          </p:cNvPr>
          <p:cNvSpPr txBox="1"/>
          <p:nvPr/>
        </p:nvSpPr>
        <p:spPr>
          <a:xfrm>
            <a:off x="169465" y="2173325"/>
            <a:ext cx="25684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EIC Smear</a:t>
            </a:r>
          </a:p>
          <a:p>
            <a:r>
              <a:rPr lang="en-US" dirty="0"/>
              <a:t>BNL &amp; </a:t>
            </a:r>
            <a:r>
              <a:rPr lang="en-US" dirty="0" err="1"/>
              <a:t>Jlab</a:t>
            </a:r>
            <a:r>
              <a:rPr lang="en-US" dirty="0"/>
              <a:t> effort on</a:t>
            </a:r>
          </a:p>
          <a:p>
            <a:r>
              <a:rPr lang="en-US" dirty="0"/>
              <a:t>Fast detector prototyping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5A3B3D2-5504-4524-88F2-C1E151B08520}"/>
              </a:ext>
            </a:extLst>
          </p:cNvPr>
          <p:cNvCxnSpPr>
            <a:cxnSpLocks/>
          </p:cNvCxnSpPr>
          <p:nvPr/>
        </p:nvCxnSpPr>
        <p:spPr>
          <a:xfrm>
            <a:off x="2711762" y="3046242"/>
            <a:ext cx="1715237" cy="372475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A4FE26A-6761-40A1-92A0-AE6F6B1F5769}"/>
              </a:ext>
            </a:extLst>
          </p:cNvPr>
          <p:cNvSpPr txBox="1"/>
          <p:nvPr/>
        </p:nvSpPr>
        <p:spPr>
          <a:xfrm>
            <a:off x="290362" y="3543086"/>
            <a:ext cx="22803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ejana</a:t>
            </a:r>
            <a:r>
              <a:rPr lang="en-US" b="1" dirty="0">
                <a:solidFill>
                  <a:srgbClr val="002060"/>
                </a:solidFill>
              </a:rPr>
              <a:t> = EIC Jana</a:t>
            </a:r>
          </a:p>
          <a:p>
            <a:r>
              <a:rPr lang="en-US" dirty="0"/>
              <a:t>Community reference </a:t>
            </a:r>
            <a:br>
              <a:rPr lang="en-US" dirty="0"/>
            </a:br>
            <a:r>
              <a:rPr lang="en-US" dirty="0"/>
              <a:t>reconstruction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58395FE-53CF-4820-A55A-0376E910DE5B}"/>
              </a:ext>
            </a:extLst>
          </p:cNvPr>
          <p:cNvCxnSpPr>
            <a:cxnSpLocks/>
          </p:cNvCxnSpPr>
          <p:nvPr/>
        </p:nvCxnSpPr>
        <p:spPr>
          <a:xfrm>
            <a:off x="2627697" y="4378503"/>
            <a:ext cx="1742172" cy="486706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B1DC37E-05F1-4072-B9B8-C7854467F55A}"/>
              </a:ext>
            </a:extLst>
          </p:cNvPr>
          <p:cNvSpPr txBox="1"/>
          <p:nvPr/>
        </p:nvSpPr>
        <p:spPr>
          <a:xfrm>
            <a:off x="9579459" y="2695043"/>
            <a:ext cx="25174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g4e = </a:t>
            </a:r>
            <a:r>
              <a:rPr lang="en-US" b="1" dirty="0" err="1">
                <a:solidFill>
                  <a:srgbClr val="002060"/>
                </a:solidFill>
              </a:rPr>
              <a:t>Geant</a:t>
            </a:r>
            <a:r>
              <a:rPr lang="en-US" b="1" dirty="0">
                <a:solidFill>
                  <a:srgbClr val="002060"/>
                </a:solidFill>
              </a:rPr>
              <a:t> 4 EIC</a:t>
            </a:r>
          </a:p>
          <a:p>
            <a:r>
              <a:rPr lang="en-US" dirty="0"/>
              <a:t>C++ </a:t>
            </a:r>
            <a:r>
              <a:rPr lang="en-US" dirty="0" err="1"/>
              <a:t>genue</a:t>
            </a:r>
            <a:r>
              <a:rPr lang="en-US" dirty="0"/>
              <a:t> GEANT4 with </a:t>
            </a:r>
            <a:br>
              <a:rPr lang="en-US" dirty="0"/>
            </a:br>
            <a:r>
              <a:rPr lang="en-US" dirty="0"/>
              <a:t>JLEIC detector in it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E3EF576-4475-415A-97EA-41CE9E8642CA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8624429" y="3156708"/>
            <a:ext cx="955030" cy="166507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4B4ACD33-D148-457B-8C24-A4442C2D2E57}"/>
              </a:ext>
            </a:extLst>
          </p:cNvPr>
          <p:cNvSpPr/>
          <p:nvPr/>
        </p:nvSpPr>
        <p:spPr>
          <a:xfrm>
            <a:off x="4165572" y="4999904"/>
            <a:ext cx="4180765" cy="35041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ejana</a:t>
            </a:r>
            <a:r>
              <a:rPr lang="en-US" dirty="0"/>
              <a:t> – EIC JANA(2)</a:t>
            </a:r>
          </a:p>
        </p:txBody>
      </p:sp>
    </p:spTree>
    <p:extLst>
      <p:ext uri="{BB962C8B-B14F-4D97-AF65-F5344CB8AC3E}">
        <p14:creationId xmlns:p14="http://schemas.microsoft.com/office/powerpoint/2010/main" val="399803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C3469-1AFE-474A-B3B8-0BB651AED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software is in the docker container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18354-3240-2943-8323-16AA3CA8C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741D8C-AF79-4473-BFA8-1BABE817DDAB}"/>
              </a:ext>
            </a:extLst>
          </p:cNvPr>
          <p:cNvSpPr/>
          <p:nvPr/>
        </p:nvSpPr>
        <p:spPr>
          <a:xfrm>
            <a:off x="4208584" y="3046242"/>
            <a:ext cx="2236710" cy="137704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Fast simulation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8072D1-682B-4949-AE7F-AFDFFBB2ACE4}"/>
              </a:ext>
            </a:extLst>
          </p:cNvPr>
          <p:cNvSpPr/>
          <p:nvPr/>
        </p:nvSpPr>
        <p:spPr>
          <a:xfrm>
            <a:off x="6674338" y="3046243"/>
            <a:ext cx="2236710" cy="137704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Full simulation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E37B393-B5CC-40F9-9918-32CF26F378B4}"/>
              </a:ext>
            </a:extLst>
          </p:cNvPr>
          <p:cNvSpPr/>
          <p:nvPr/>
        </p:nvSpPr>
        <p:spPr>
          <a:xfrm>
            <a:off x="3182775" y="4700565"/>
            <a:ext cx="5756110" cy="865413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Reconstruction and analysis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0E5841-EB81-4862-B892-B0031078889E}"/>
              </a:ext>
            </a:extLst>
          </p:cNvPr>
          <p:cNvSpPr/>
          <p:nvPr/>
        </p:nvSpPr>
        <p:spPr>
          <a:xfrm>
            <a:off x="3182775" y="1840843"/>
            <a:ext cx="5764237" cy="92812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MC sample files</a:t>
            </a: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F5D116BF-2207-4A66-83F6-A9FFE1CA4402}"/>
              </a:ext>
            </a:extLst>
          </p:cNvPr>
          <p:cNvSpPr/>
          <p:nvPr/>
        </p:nvSpPr>
        <p:spPr>
          <a:xfrm>
            <a:off x="5229246" y="2809630"/>
            <a:ext cx="195385" cy="1875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CCF6CCAF-E778-4755-8C9C-5D7C966033EE}"/>
              </a:ext>
            </a:extLst>
          </p:cNvPr>
          <p:cNvSpPr/>
          <p:nvPr/>
        </p:nvSpPr>
        <p:spPr>
          <a:xfrm>
            <a:off x="7695000" y="2817258"/>
            <a:ext cx="195385" cy="1875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69518773-A93D-49D6-8387-5F96E54180E4}"/>
              </a:ext>
            </a:extLst>
          </p:cNvPr>
          <p:cNvSpPr/>
          <p:nvPr/>
        </p:nvSpPr>
        <p:spPr>
          <a:xfrm>
            <a:off x="5229245" y="4475954"/>
            <a:ext cx="195385" cy="1875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605A2584-EF1F-4084-91D5-1B8003DC6D78}"/>
              </a:ext>
            </a:extLst>
          </p:cNvPr>
          <p:cNvSpPr/>
          <p:nvPr/>
        </p:nvSpPr>
        <p:spPr>
          <a:xfrm>
            <a:off x="7695000" y="4479860"/>
            <a:ext cx="195385" cy="1875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03EF39BD-7FF7-434A-9955-763E365E6EFF}"/>
              </a:ext>
            </a:extLst>
          </p:cNvPr>
          <p:cNvSpPr/>
          <p:nvPr/>
        </p:nvSpPr>
        <p:spPr>
          <a:xfrm>
            <a:off x="3572384" y="2809630"/>
            <a:ext cx="195385" cy="18538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F9F63D-7D26-42B7-98E5-FDA2D607FD79}"/>
              </a:ext>
            </a:extLst>
          </p:cNvPr>
          <p:cNvSpPr/>
          <p:nvPr/>
        </p:nvSpPr>
        <p:spPr>
          <a:xfrm>
            <a:off x="4057049" y="2168534"/>
            <a:ext cx="1222513" cy="42528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Pythia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F02878-29B0-4660-9DDC-B7A0638D4F2C}"/>
              </a:ext>
            </a:extLst>
          </p:cNvPr>
          <p:cNvSpPr/>
          <p:nvPr/>
        </p:nvSpPr>
        <p:spPr>
          <a:xfrm>
            <a:off x="5451825" y="2168534"/>
            <a:ext cx="1222513" cy="42528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Beagle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141420-F78C-49CD-8F14-EA6EDAF0C4D2}"/>
              </a:ext>
            </a:extLst>
          </p:cNvPr>
          <p:cNvSpPr/>
          <p:nvPr/>
        </p:nvSpPr>
        <p:spPr>
          <a:xfrm>
            <a:off x="6846601" y="2168534"/>
            <a:ext cx="1222513" cy="42528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Herwig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438FC9-8F04-4196-B661-88E1D3C04DAD}"/>
              </a:ext>
            </a:extLst>
          </p:cNvPr>
          <p:cNvSpPr/>
          <p:nvPr/>
        </p:nvSpPr>
        <p:spPr>
          <a:xfrm>
            <a:off x="4613089" y="3508056"/>
            <a:ext cx="1427695" cy="68257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EIC Smear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881D88-4EC6-4274-9CFB-238360008E1A}"/>
              </a:ext>
            </a:extLst>
          </p:cNvPr>
          <p:cNvSpPr/>
          <p:nvPr/>
        </p:nvSpPr>
        <p:spPr>
          <a:xfrm>
            <a:off x="7078844" y="3457919"/>
            <a:ext cx="1427695" cy="68257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g4e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Geant4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B4ACD33-D148-457B-8C24-A4442C2D2E57}"/>
              </a:ext>
            </a:extLst>
          </p:cNvPr>
          <p:cNvSpPr/>
          <p:nvPr/>
        </p:nvSpPr>
        <p:spPr>
          <a:xfrm>
            <a:off x="4165572" y="4999904"/>
            <a:ext cx="4180765" cy="35041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ejana</a:t>
            </a:r>
            <a:r>
              <a:rPr lang="en-US" dirty="0"/>
              <a:t> – EIC JANA(2)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B879A3C7-2912-446A-B21F-CD39273D4460}"/>
              </a:ext>
            </a:extLst>
          </p:cNvPr>
          <p:cNvSpPr/>
          <p:nvPr/>
        </p:nvSpPr>
        <p:spPr>
          <a:xfrm>
            <a:off x="2852563" y="2386562"/>
            <a:ext cx="2236709" cy="2613342"/>
          </a:xfrm>
          <a:prstGeom prst="cloud">
            <a:avLst/>
          </a:prstGeom>
          <a:solidFill>
            <a:srgbClr val="E2E2D0">
              <a:alpha val="45098"/>
            </a:srgb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This tutorial coverage</a:t>
            </a:r>
          </a:p>
        </p:txBody>
      </p:sp>
    </p:spTree>
    <p:extLst>
      <p:ext uri="{BB962C8B-B14F-4D97-AF65-F5344CB8AC3E}">
        <p14:creationId xmlns:p14="http://schemas.microsoft.com/office/powerpoint/2010/main" val="854074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777BE6AA-722D-4039-A30D-E836E3AB2A38}"/>
              </a:ext>
            </a:extLst>
          </p:cNvPr>
          <p:cNvSpPr/>
          <p:nvPr/>
        </p:nvSpPr>
        <p:spPr>
          <a:xfrm>
            <a:off x="2982309" y="1629387"/>
            <a:ext cx="6227382" cy="442406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400" b="1" dirty="0"/>
              <a:t>Configuration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84D3466-CC2A-49A4-B440-0F368B6A9D17}"/>
              </a:ext>
            </a:extLst>
          </p:cNvPr>
          <p:cNvSpPr txBox="1"/>
          <p:nvPr/>
        </p:nvSpPr>
        <p:spPr>
          <a:xfrm>
            <a:off x="232841" y="1409203"/>
            <a:ext cx="270880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b="1" dirty="0">
                <a:solidFill>
                  <a:srgbClr val="002060"/>
                </a:solidFill>
              </a:rPr>
              <a:t>ntry </a:t>
            </a:r>
            <a:r>
              <a:rPr lang="en-US" b="1" dirty="0">
                <a:solidFill>
                  <a:srgbClr val="FF0000"/>
                </a:solidFill>
              </a:rPr>
              <a:t>P</a:t>
            </a:r>
            <a:r>
              <a:rPr lang="en-US" b="1" dirty="0">
                <a:solidFill>
                  <a:srgbClr val="002060"/>
                </a:solidFill>
              </a:rPr>
              <a:t>oint for </a:t>
            </a:r>
            <a:r>
              <a:rPr lang="en-US" b="1" dirty="0">
                <a:solidFill>
                  <a:srgbClr val="FF0000"/>
                </a:solidFill>
              </a:rPr>
              <a:t>EIC </a:t>
            </a:r>
            <a:r>
              <a:rPr lang="en-US" b="1" dirty="0">
                <a:solidFill>
                  <a:srgbClr val="C00000"/>
                </a:solidFill>
              </a:rPr>
              <a:t>= </a:t>
            </a:r>
            <a:r>
              <a:rPr lang="en-US" sz="2800" b="1" dirty="0">
                <a:solidFill>
                  <a:srgbClr val="C00000"/>
                </a:solidFill>
              </a:rPr>
              <a:t>EPIC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Workflow driven interactive environment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6B19EFF-37C7-4FE8-BECB-49B5FB6376A0}"/>
              </a:ext>
            </a:extLst>
          </p:cNvPr>
          <p:cNvSpPr txBox="1"/>
          <p:nvPr/>
        </p:nvSpPr>
        <p:spPr>
          <a:xfrm>
            <a:off x="232841" y="2938375"/>
            <a:ext cx="237038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EIC Jana </a:t>
            </a:r>
            <a:r>
              <a:rPr lang="en-US" b="1" strike="sngStrike" dirty="0">
                <a:solidFill>
                  <a:schemeClr val="bg1">
                    <a:lumMod val="50000"/>
                  </a:schemeClr>
                </a:solidFill>
              </a:rPr>
              <a:t>Packet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Build </a:t>
            </a:r>
          </a:p>
          <a:p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Managaer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= </a:t>
            </a:r>
            <a:r>
              <a:rPr lang="en-US" b="1" dirty="0" err="1">
                <a:solidFill>
                  <a:srgbClr val="C00000"/>
                </a:solidFill>
              </a:rPr>
              <a:t>ejpm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Unified builder for the software stack 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BFBEAC3-BF7B-46FD-91CA-DF7AFD95B395}"/>
              </a:ext>
            </a:extLst>
          </p:cNvPr>
          <p:cNvSpPr txBox="1"/>
          <p:nvPr/>
        </p:nvSpPr>
        <p:spPr>
          <a:xfrm>
            <a:off x="9821618" y="1161105"/>
            <a:ext cx="237038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EIC Containers 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 </a:t>
            </a:r>
          </a:p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Docker for EIC = </a:t>
            </a:r>
            <a:r>
              <a:rPr lang="en-US" b="1" dirty="0" err="1">
                <a:solidFill>
                  <a:srgbClr val="C00000"/>
                </a:solidFill>
              </a:rPr>
              <a:t>deic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Use containers as light VM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EC3469-1AFE-474A-B3B8-0BB651AED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chain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18354-3240-2943-8323-16AA3CA8C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741D8C-AF79-4473-BFA8-1BABE817DDAB}"/>
              </a:ext>
            </a:extLst>
          </p:cNvPr>
          <p:cNvSpPr/>
          <p:nvPr/>
        </p:nvSpPr>
        <p:spPr>
          <a:xfrm>
            <a:off x="4208584" y="3046242"/>
            <a:ext cx="2236710" cy="137704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Fast simulation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8072D1-682B-4949-AE7F-AFDFFBB2ACE4}"/>
              </a:ext>
            </a:extLst>
          </p:cNvPr>
          <p:cNvSpPr/>
          <p:nvPr/>
        </p:nvSpPr>
        <p:spPr>
          <a:xfrm>
            <a:off x="6674338" y="3046243"/>
            <a:ext cx="2236710" cy="137704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Full simulation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E37B393-B5CC-40F9-9918-32CF26F378B4}"/>
              </a:ext>
            </a:extLst>
          </p:cNvPr>
          <p:cNvSpPr/>
          <p:nvPr/>
        </p:nvSpPr>
        <p:spPr>
          <a:xfrm>
            <a:off x="3182775" y="4700565"/>
            <a:ext cx="5756110" cy="865413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Reconstruction and analysis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0E5841-EB81-4862-B892-B0031078889E}"/>
              </a:ext>
            </a:extLst>
          </p:cNvPr>
          <p:cNvSpPr/>
          <p:nvPr/>
        </p:nvSpPr>
        <p:spPr>
          <a:xfrm>
            <a:off x="3182775" y="1840843"/>
            <a:ext cx="5764237" cy="92812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MC sample files</a:t>
            </a: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F5D116BF-2207-4A66-83F6-A9FFE1CA4402}"/>
              </a:ext>
            </a:extLst>
          </p:cNvPr>
          <p:cNvSpPr/>
          <p:nvPr/>
        </p:nvSpPr>
        <p:spPr>
          <a:xfrm>
            <a:off x="5229246" y="2809630"/>
            <a:ext cx="195385" cy="1875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CCF6CCAF-E778-4755-8C9C-5D7C966033EE}"/>
              </a:ext>
            </a:extLst>
          </p:cNvPr>
          <p:cNvSpPr/>
          <p:nvPr/>
        </p:nvSpPr>
        <p:spPr>
          <a:xfrm>
            <a:off x="7695000" y="2817258"/>
            <a:ext cx="195385" cy="1875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69518773-A93D-49D6-8387-5F96E54180E4}"/>
              </a:ext>
            </a:extLst>
          </p:cNvPr>
          <p:cNvSpPr/>
          <p:nvPr/>
        </p:nvSpPr>
        <p:spPr>
          <a:xfrm>
            <a:off x="5229245" y="4475954"/>
            <a:ext cx="195385" cy="1875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605A2584-EF1F-4084-91D5-1B8003DC6D78}"/>
              </a:ext>
            </a:extLst>
          </p:cNvPr>
          <p:cNvSpPr/>
          <p:nvPr/>
        </p:nvSpPr>
        <p:spPr>
          <a:xfrm>
            <a:off x="7695000" y="4479860"/>
            <a:ext cx="195385" cy="1875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03EF39BD-7FF7-434A-9955-763E365E6EFF}"/>
              </a:ext>
            </a:extLst>
          </p:cNvPr>
          <p:cNvSpPr/>
          <p:nvPr/>
        </p:nvSpPr>
        <p:spPr>
          <a:xfrm>
            <a:off x="3572384" y="2809630"/>
            <a:ext cx="195385" cy="18538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F9F63D-7D26-42B7-98E5-FDA2D607FD79}"/>
              </a:ext>
            </a:extLst>
          </p:cNvPr>
          <p:cNvSpPr/>
          <p:nvPr/>
        </p:nvSpPr>
        <p:spPr>
          <a:xfrm>
            <a:off x="4057049" y="2168534"/>
            <a:ext cx="1222513" cy="42528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Pythia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F02878-29B0-4660-9DDC-B7A0638D4F2C}"/>
              </a:ext>
            </a:extLst>
          </p:cNvPr>
          <p:cNvSpPr/>
          <p:nvPr/>
        </p:nvSpPr>
        <p:spPr>
          <a:xfrm>
            <a:off x="5451825" y="2168534"/>
            <a:ext cx="1222513" cy="42528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Beagle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141420-F78C-49CD-8F14-EA6EDAF0C4D2}"/>
              </a:ext>
            </a:extLst>
          </p:cNvPr>
          <p:cNvSpPr/>
          <p:nvPr/>
        </p:nvSpPr>
        <p:spPr>
          <a:xfrm>
            <a:off x="6846601" y="2168534"/>
            <a:ext cx="1222513" cy="42528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Herwig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438FC9-8F04-4196-B661-88E1D3C04DAD}"/>
              </a:ext>
            </a:extLst>
          </p:cNvPr>
          <p:cNvSpPr/>
          <p:nvPr/>
        </p:nvSpPr>
        <p:spPr>
          <a:xfrm>
            <a:off x="4613089" y="3508056"/>
            <a:ext cx="1427695" cy="68257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EIC Smear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881D88-4EC6-4274-9CFB-238360008E1A}"/>
              </a:ext>
            </a:extLst>
          </p:cNvPr>
          <p:cNvSpPr/>
          <p:nvPr/>
        </p:nvSpPr>
        <p:spPr>
          <a:xfrm>
            <a:off x="7078844" y="3457919"/>
            <a:ext cx="1427695" cy="68257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g4e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Geant4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B4ACD33-D148-457B-8C24-A4442C2D2E57}"/>
              </a:ext>
            </a:extLst>
          </p:cNvPr>
          <p:cNvSpPr/>
          <p:nvPr/>
        </p:nvSpPr>
        <p:spPr>
          <a:xfrm>
            <a:off x="4165572" y="4999904"/>
            <a:ext cx="4180765" cy="35041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ejana</a:t>
            </a:r>
            <a:r>
              <a:rPr lang="en-US" dirty="0"/>
              <a:t> – EIC JANA(2)</a:t>
            </a:r>
          </a:p>
        </p:txBody>
      </p:sp>
    </p:spTree>
    <p:extLst>
      <p:ext uri="{BB962C8B-B14F-4D97-AF65-F5344CB8AC3E}">
        <p14:creationId xmlns:p14="http://schemas.microsoft.com/office/powerpoint/2010/main" val="2542693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9FC9F-37CA-4F96-BEDD-B2D707763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Jupyterlab</a:t>
            </a:r>
            <a:r>
              <a:rPr lang="en-US" dirty="0"/>
              <a:t> new interface to </a:t>
            </a:r>
            <a:r>
              <a:rPr lang="en-US" dirty="0" err="1"/>
              <a:t>Jupyter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FC5367-9821-4FD3-A549-2F7EA3047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64A4FF-4CF4-41A8-8DC2-38A6BED07D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481"/>
          <a:stretch/>
        </p:blipFill>
        <p:spPr>
          <a:xfrm>
            <a:off x="749999" y="1252247"/>
            <a:ext cx="5732668" cy="45078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9B8203-0C59-47B2-A23C-C808F7071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084" y="1776060"/>
            <a:ext cx="4426206" cy="330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70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070A6C2-412F-4609-9095-3EFE0E241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14" y="4306961"/>
            <a:ext cx="5195791" cy="17523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55FC90-2B03-413A-8D4B-7E1C9FB32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the docker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359D1-0255-4CFC-AB54-7AD037D83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6623" y="1021290"/>
            <a:ext cx="7707028" cy="13247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docker run --rm -p 8888:8888 </a:t>
            </a:r>
            <a:r>
              <a:rPr lang="en-US" sz="3200" dirty="0" err="1"/>
              <a:t>eicdev</a:t>
            </a:r>
            <a:r>
              <a:rPr lang="en-US" sz="3200" dirty="0"/>
              <a:t>/epic</a:t>
            </a:r>
          </a:p>
          <a:p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2DEBF-8A01-4876-81F7-00309CCE4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F881E3-CE77-4095-AD57-8D2DC1771E80}"/>
              </a:ext>
            </a:extLst>
          </p:cNvPr>
          <p:cNvSpPr txBox="1"/>
          <p:nvPr/>
        </p:nvSpPr>
        <p:spPr>
          <a:xfrm>
            <a:off x="3175521" y="2381439"/>
            <a:ext cx="5840958" cy="120032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…</a:t>
            </a:r>
          </a:p>
          <a:p>
            <a:r>
              <a:rPr lang="en-US" dirty="0">
                <a:solidFill>
                  <a:schemeClr val="bg1"/>
                </a:solidFill>
              </a:rPr>
              <a:t>[I 20:42:19.975 </a:t>
            </a:r>
            <a:r>
              <a:rPr lang="en-US" dirty="0" err="1">
                <a:solidFill>
                  <a:schemeClr val="bg1"/>
                </a:solidFill>
              </a:rPr>
              <a:t>LabApp</a:t>
            </a:r>
            <a:r>
              <a:rPr lang="en-US" dirty="0">
                <a:solidFill>
                  <a:schemeClr val="bg1"/>
                </a:solidFill>
              </a:rPr>
              <a:t>] The </a:t>
            </a:r>
            <a:r>
              <a:rPr lang="en-US" dirty="0" err="1">
                <a:solidFill>
                  <a:schemeClr val="bg1"/>
                </a:solidFill>
              </a:rPr>
              <a:t>Jupyter</a:t>
            </a:r>
            <a:r>
              <a:rPr lang="en-US" dirty="0">
                <a:solidFill>
                  <a:schemeClr val="bg1"/>
                </a:solidFill>
              </a:rPr>
              <a:t> Notebook is running at:</a:t>
            </a:r>
          </a:p>
          <a:p>
            <a:r>
              <a:rPr lang="en-US" dirty="0">
                <a:solidFill>
                  <a:schemeClr val="bg1"/>
                </a:solidFill>
              </a:rPr>
              <a:t>[I 20:42:19.975 </a:t>
            </a:r>
            <a:r>
              <a:rPr lang="en-US" dirty="0" err="1">
                <a:solidFill>
                  <a:schemeClr val="bg1"/>
                </a:solidFill>
              </a:rPr>
              <a:t>LabApp</a:t>
            </a:r>
            <a:r>
              <a:rPr lang="en-US" dirty="0">
                <a:solidFill>
                  <a:schemeClr val="bg1"/>
                </a:solidFill>
              </a:rPr>
              <a:t>] </a:t>
            </a:r>
            <a:r>
              <a:rPr lang="en-US" b="1" dirty="0">
                <a:solidFill>
                  <a:srgbClr val="FFFF00"/>
                </a:solidFill>
              </a:rPr>
              <a:t>http://127.0.0.1:8888/</a:t>
            </a:r>
          </a:p>
          <a:p>
            <a:r>
              <a:rPr lang="en-US" dirty="0">
                <a:solidFill>
                  <a:schemeClr val="bg1"/>
                </a:solidFill>
              </a:rPr>
              <a:t>[I 20:42:19.975 </a:t>
            </a:r>
            <a:r>
              <a:rPr lang="en-US" dirty="0" err="1">
                <a:solidFill>
                  <a:schemeClr val="bg1"/>
                </a:solidFill>
              </a:rPr>
              <a:t>LabApp</a:t>
            </a:r>
            <a:r>
              <a:rPr lang="en-US" dirty="0">
                <a:solidFill>
                  <a:schemeClr val="bg1"/>
                </a:solidFill>
              </a:rPr>
              <a:t>] Use Control-C to stop this server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8811F99-5265-4248-BD59-37DDF59ABE2C}"/>
              </a:ext>
            </a:extLst>
          </p:cNvPr>
          <p:cNvCxnSpPr>
            <a:cxnSpLocks/>
          </p:cNvCxnSpPr>
          <p:nvPr/>
        </p:nvCxnSpPr>
        <p:spPr>
          <a:xfrm flipH="1">
            <a:off x="6523940" y="3266797"/>
            <a:ext cx="357439" cy="16957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3425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22514</TotalTime>
  <Words>1038</Words>
  <Application>Microsoft Office PowerPoint</Application>
  <PresentationFormat>Widescreen</PresentationFormat>
  <Paragraphs>317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.PingFangSC-Regular</vt:lpstr>
      <vt:lpstr>Arial</vt:lpstr>
      <vt:lpstr>Calibri</vt:lpstr>
      <vt:lpstr>Calibri Light</vt:lpstr>
      <vt:lpstr>Consolas</vt:lpstr>
      <vt:lpstr>PingFangSC-Regular</vt:lpstr>
      <vt:lpstr>Office Theme</vt:lpstr>
      <vt:lpstr>Entry point for EIC software</vt:lpstr>
      <vt:lpstr>Start the docker</vt:lpstr>
      <vt:lpstr>PowerPoint Presentation</vt:lpstr>
      <vt:lpstr>Software chain</vt:lpstr>
      <vt:lpstr>What software is in the docker container</vt:lpstr>
      <vt:lpstr>What software is in the docker container</vt:lpstr>
      <vt:lpstr>Software chain</vt:lpstr>
      <vt:lpstr>Jupyterlab new interface to Jupyter</vt:lpstr>
      <vt:lpstr>Start the docker</vt:lpstr>
      <vt:lpstr>Jupyter lab, Jupyter notebooks, EPW, epic…</vt:lpstr>
      <vt:lpstr>Do we hide complexity?</vt:lpstr>
      <vt:lpstr>Usually just tools </vt:lpstr>
      <vt:lpstr>Workflow oriented</vt:lpstr>
      <vt:lpstr>Future tutorials</vt:lpstr>
      <vt:lpstr>Software distribution</vt:lpstr>
      <vt:lpstr>Users input needed!</vt:lpstr>
      <vt:lpstr>Thank you!</vt:lpstr>
      <vt:lpstr>What software is in the docker container</vt:lpstr>
      <vt:lpstr>What software is in the docker container</vt:lpstr>
      <vt:lpstr>What software is in the docker container</vt:lpstr>
      <vt:lpstr>eJANA  - Community reference reconstruction </vt:lpstr>
      <vt:lpstr>Jana plugins</vt:lpstr>
      <vt:lpstr>Complexity scaling explained</vt:lpstr>
      <vt:lpstr>Escaping complexity scaling trap</vt:lpstr>
      <vt:lpstr>Do we hide the complexity? </vt:lpstr>
      <vt:lpstr>How it relates to a common simulation tools? </vt:lpstr>
      <vt:lpstr>What is ready now EIC Smear</vt:lpstr>
      <vt:lpstr>What is ready now Geant4</vt:lpstr>
      <vt:lpstr>Mid term</vt:lpstr>
      <vt:lpstr>Long term</vt:lpstr>
      <vt:lpstr>Target audience</vt:lpstr>
      <vt:lpstr>Software for detector simulation and reconstruction </vt:lpstr>
      <vt:lpstr>Geant 4 EIC</vt:lpstr>
      <vt:lpstr>PowerPoint Presentation</vt:lpstr>
      <vt:lpstr>eJANA  - Community reference reconstruction </vt:lpstr>
      <vt:lpstr>Why 76 degrees? </vt:lpstr>
      <vt:lpstr>Can we identify entry point workflows </vt:lpstr>
      <vt:lpstr>Status</vt:lpstr>
      <vt:lpstr>Users input needed!</vt:lpstr>
      <vt:lpstr>Software strategy</vt:lpstr>
      <vt:lpstr>Can we Bayesian optimize everything?</vt:lpstr>
      <vt:lpstr>Keep track on modern ML and data science methods for detector design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JLEIC Advances &amp; Opportunities</dc:title>
  <dc:subject/>
  <dc:creator>Andrei Seryi</dc:creator>
  <cp:keywords/>
  <dc:description/>
  <cp:lastModifiedBy>Dmitry Romanov</cp:lastModifiedBy>
  <cp:revision>297</cp:revision>
  <dcterms:created xsi:type="dcterms:W3CDTF">2018-09-06T13:32:58Z</dcterms:created>
  <dcterms:modified xsi:type="dcterms:W3CDTF">2019-07-23T10:04:51Z</dcterms:modified>
  <cp:category/>
</cp:coreProperties>
</file>