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  <p:sldId id="26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72758" y="566928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2019 @ Colmar / Strasbourg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/>
                <a:t>Tous les objets pouvant être reconstruits avec </a:t>
              </a:r>
              <a:r>
                <a:rPr lang="fr-FR" b="1" dirty="0"/>
                <a:t>le trajectographe </a:t>
              </a:r>
              <a:r>
                <a:rPr lang="fr-FR" dirty="0"/>
                <a:t>et/ou </a:t>
              </a:r>
              <a:r>
                <a:rPr lang="fr-FR" b="1" dirty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/>
                <a:t>Tous les objets pouvant être reconstruits avec le </a:t>
              </a:r>
              <a:r>
                <a:rPr lang="fr-FR" b="1" dirty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Signe de la charge électrique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l’énergie 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la direction de la trace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18</a:t>
            </a:fld>
            <a:endParaRPr lang="en-GB" sz="1400"/>
          </a:p>
        </p:txBody>
      </p:sp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16559" y="122020"/>
            <a:ext cx="4510882" cy="413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4648318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/>
                <a:t>Données</a:t>
              </a:r>
              <a:r>
                <a:rPr lang="en-US" b="1" dirty="0"/>
                <a:t> </a:t>
              </a:r>
              <a:r>
                <a:rPr lang="en-US" b="1" dirty="0" err="1"/>
                <a:t>analysables</a:t>
              </a:r>
              <a:r>
                <a:rPr lang="en-US" b="1" dirty="0"/>
                <a:t> par des </a:t>
              </a:r>
              <a:r>
                <a:rPr lang="en-US" b="1" dirty="0" err="1"/>
                <a:t>lycéens</a:t>
              </a:r>
              <a:endParaRPr lang="en-US" b="1" dirty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4449</TotalTime>
  <Words>361</Words>
  <Application>Microsoft Office PowerPoint</Application>
  <PresentationFormat>Affichage à l'écran (4:3)</PresentationFormat>
  <Paragraphs>89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Levenim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196</cp:revision>
  <dcterms:created xsi:type="dcterms:W3CDTF">2013-03-01T10:27:03Z</dcterms:created>
  <dcterms:modified xsi:type="dcterms:W3CDTF">2019-03-10T18:33:05Z</dcterms:modified>
</cp:coreProperties>
</file>