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8" r:id="rId4"/>
    <p:sldId id="261" r:id="rId5"/>
    <p:sldId id="262" r:id="rId6"/>
    <p:sldId id="263" r:id="rId7"/>
    <p:sldId id="259" r:id="rId8"/>
    <p:sldId id="25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1"/>
  </p:normalViewPr>
  <p:slideViewPr>
    <p:cSldViewPr>
      <p:cViewPr varScale="1">
        <p:scale>
          <a:sx n="127" d="100"/>
          <a:sy n="127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tra.fr/index.php?id=lyceen&amp;utm_source=unistra_fr&amp;utm_medium=unistra_fr_homepage" TargetMode="External"/><Relationship Id="rId2" Type="http://schemas.openxmlformats.org/officeDocument/2006/relationships/hyperlink" Target="http://www.physique-ingenierie.unistra.fr/spip.php?article3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Bilan</a:t>
            </a:r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Merci à tous les organisateurs et intervenants locaux et internationaux</a:t>
            </a:r>
          </a:p>
        </p:txBody>
      </p:sp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3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816424"/>
          </a:xfrm>
        </p:spPr>
        <p:txBody>
          <a:bodyPr>
            <a:noAutofit/>
          </a:bodyPr>
          <a:lstStyle/>
          <a:p>
            <a:r>
              <a:rPr lang="fr-FR" sz="1800" dirty="0"/>
              <a:t>la page Liaison Secondaire - Université à la Faculté de Physique &amp; Ingénierie : </a:t>
            </a:r>
            <a:r>
              <a:rPr lang="fr-FR" sz="1800" dirty="0">
                <a:hlinkClick r:id="rId2"/>
              </a:rPr>
              <a:t>http://www.physique-ingenierie.unistra.fr/spip.php?article379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>
                <a:hlinkClick r:id="rId3"/>
              </a:rPr>
              <a:t>http://www.unistra.fr/index.php?id=lyceen&amp;utm_source=unistra_fr&amp;utm_medium=unistra_fr_homepage</a:t>
            </a:r>
            <a:endParaRPr lang="fr-FR" sz="1800" dirty="0"/>
          </a:p>
          <a:p>
            <a:endParaRPr lang="en-GB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15" y="455960"/>
            <a:ext cx="6117570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F5A31D-7EAE-7440-8ADF-98C70480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91" y="0"/>
            <a:ext cx="4843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26526C2-CB2E-E241-8CAE-3B4B6779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3" y="0"/>
            <a:ext cx="48514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de l’IPHC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Journées d’immersion à </a:t>
            </a:r>
            <a:br>
              <a:rPr lang="fr-FR" sz="2800" b="1" dirty="0"/>
            </a:br>
            <a:r>
              <a:rPr lang="fr-FR" sz="2800" b="1" dirty="0"/>
              <a:t>l’IUT de Colmar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http://www.immersion-lyceen.uha.fr/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3"/>
              </a:rPr>
              <a:t>http://outreach.web.cern.ch/outreach/fr/index.html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77</Words>
  <Application>Microsoft Macintosh PowerPoint</Application>
  <PresentationFormat>Affichage à l'écran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Conclusion  Bilan</vt:lpstr>
      <vt:lpstr>Merci à tous les organisateurs et intervenants locaux et internationaux</vt:lpstr>
      <vt:lpstr>Merci à vous pour votre participation</vt:lpstr>
      <vt:lpstr>Présentation PowerPoint</vt:lpstr>
      <vt:lpstr>Présentation PowerPoint</vt:lpstr>
      <vt:lpstr>Présentation PowerPoint</vt:lpstr>
      <vt:lpstr>Visite de l’IPHC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Microsoft Office User</cp:lastModifiedBy>
  <cp:revision>53</cp:revision>
  <dcterms:created xsi:type="dcterms:W3CDTF">2015-03-04T13:40:08Z</dcterms:created>
  <dcterms:modified xsi:type="dcterms:W3CDTF">2019-03-12T15:29:34Z</dcterms:modified>
</cp:coreProperties>
</file>