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B0C83-0789-4038-855A-F1D0C05CB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966920-8552-4001-8BAD-99349BF29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FE083A-E900-4159-8AED-B50BBDAE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AF0513-21BF-44B2-A989-CCCB62B4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4B94BC-3047-4251-A004-90889D55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574522-1F21-4402-8B98-431AB0FC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FDBDF2-DF3A-4794-841B-693C8FECE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23073C-31C2-41BF-A206-93651D70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6A5ABA-D175-4278-A917-F002D1F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FDF08B-5A89-4BC4-A842-153D52A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4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E6A74B-B3E8-4FC3-8F37-8BF5C27CF4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A18805-CC25-4888-B774-5416289E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2510C-2F75-41AF-8A0E-229B07933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D71602-26FF-4342-8D55-234EFE6B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A0ADFC-B9D7-40D2-9452-8F9E9EFD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9423C8-E9BF-43C1-911A-0C0FC121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4197C-9D78-4EF6-ABDB-62085E7E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CAC85-25D9-4C15-BBE4-2B00F84D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70B4B8-8237-4000-AFC1-FB0C2085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998FD-FD08-459A-AB97-50BC9F6C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23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C5E8A-930C-46AB-AE77-213652EB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F2C49C-3CFC-4D14-8DE6-17EFDCE89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86D1B-7FF4-49CD-85A3-34887B5C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EA4EA-A8FF-4C68-B12C-B687859F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B1571-2E13-48CE-9B38-A7BEF369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6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EB164-F02C-4E1D-B649-9523DC2B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CEF8D-1F25-4D19-ABEA-4EB700848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1AFD42-831A-4C6D-AB00-263CB92B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1D88C5-C922-4B02-B02D-AD50630E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D63817-3744-4D75-A6B5-828CCE85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77C794-870E-4E1E-BD1C-4A5933A9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4E3A2-DA35-4585-9DFB-4FC4FBFC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B16098-BC56-437C-A0C1-120A51547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E7DAC-442F-4149-BD0D-8BF49AB6E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9D3440-AA13-4296-93E0-0137AE74B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848372-F8FB-4BF5-8AE3-FDAF2DFA1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5C075C-6D98-4BF0-8DD8-A34A6623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7CF4D1-1C4E-4882-9182-6348CA55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616EA5-8105-49CB-B446-BE357E57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3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DBCBD-D81D-496E-83BB-E5905EA3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EDDD9A-D39B-4E88-9A16-19069440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8BB017-4695-42B8-9BA2-EF5C9490A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FEAD5B-F901-41C4-A960-1420A1A4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9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08D075-9212-4A7D-B76D-9F3726CB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CF7D9A-7CC9-4947-9917-E5FA1316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D7CC9B-C3DD-4ECE-98AD-26C60477B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0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455A2-BEC3-4DF8-BB17-AE0CD189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37584-84D3-46FE-B2FF-A7AEACBEB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18E289-16CA-4C3A-93ED-07A547A08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31AA5B-8BBE-4C9B-A51E-CA04DD07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A74D07-0A4B-40D5-8DA5-2580F518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4AC766-7217-4E4E-996A-DA550EA3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25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2172A-EA68-48C3-BD2B-D2C9F8F7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670FE6-7D52-4D2C-9E1C-769ADC3D0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B15671-F2A9-4678-899F-5E16891C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C472ED-36EC-49FB-A630-1773408A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8D8FF8-87FE-45EC-AF97-BB4E32C3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3D6BD5-7A57-4871-B27A-BC2995F19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46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2DE698-690A-4B0A-952C-8CC8F02E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E2F69C-7AA0-4D8C-85BB-D7BE46236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2C8A3-82E3-4C46-AE61-8710CA336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74FA1-21CF-4219-8066-4D3F6E256774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BBAB07-288C-4A3F-8EFB-11553B7DD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034BF2-8820-4A13-A3DC-46BA28377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82B1-323A-4EB7-BDEF-3BD76AA07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14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wpc.noaa.gov/products/planetary-k-inde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5E17658-54D9-4813-98C9-E6DCE101CCF0}"/>
              </a:ext>
            </a:extLst>
          </p:cNvPr>
          <p:cNvSpPr txBox="1"/>
          <p:nvPr/>
        </p:nvSpPr>
        <p:spPr>
          <a:xfrm>
            <a:off x="669073" y="1070517"/>
            <a:ext cx="1077634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Indice KP (ou indice K planétaire) en temps réel ici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https://www.swpc.noaa.gov/products/planetary-k-index</a:t>
            </a:r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4098" name="Picture 2" descr="RÃ©sultat de recherche d'images pour &quot;noaa&quot;">
            <a:extLst>
              <a:ext uri="{FF2B5EF4-FFF2-40B4-BE49-F238E27FC236}">
                <a16:creationId xmlns:a16="http://schemas.microsoft.com/office/drawing/2014/main" id="{B929D36A-B9CD-4C59-AD79-F501644A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7401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63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EFDD93-B1B9-4A4B-8E9F-CCF8D24E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Qu’est-ce que le KP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3FF8CC-CA11-4BCE-ADC8-9356AC73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5578"/>
            <a:ext cx="10515600" cy="3696634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Introduit par Julius </a:t>
            </a:r>
            <a:r>
              <a:rPr lang="fr-FR" dirty="0" err="1">
                <a:solidFill>
                  <a:schemeClr val="bg1"/>
                </a:solidFill>
              </a:rPr>
              <a:t>Bartels</a:t>
            </a:r>
            <a:r>
              <a:rPr lang="fr-FR" dirty="0">
                <a:solidFill>
                  <a:schemeClr val="bg1"/>
                </a:solidFill>
              </a:rPr>
              <a:t> (géophysicien allemand)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en 1949.</a:t>
            </a:r>
          </a:p>
          <a:p>
            <a:r>
              <a:rPr lang="fr-FR" dirty="0">
                <a:solidFill>
                  <a:schemeClr val="bg1"/>
                </a:solidFill>
              </a:rPr>
              <a:t>KP = </a:t>
            </a:r>
            <a:r>
              <a:rPr lang="fr-FR" i="1" dirty="0">
                <a:solidFill>
                  <a:schemeClr val="bg1"/>
                </a:solidFill>
              </a:rPr>
              <a:t>« </a:t>
            </a:r>
            <a:r>
              <a:rPr lang="fr-FR" i="1" dirty="0" err="1">
                <a:solidFill>
                  <a:schemeClr val="bg1"/>
                </a:solidFill>
              </a:rPr>
              <a:t>planetarische</a:t>
            </a:r>
            <a:r>
              <a:rPr lang="fr-FR" i="1" dirty="0">
                <a:solidFill>
                  <a:schemeClr val="bg1"/>
                </a:solidFill>
              </a:rPr>
              <a:t> </a:t>
            </a:r>
            <a:r>
              <a:rPr lang="fr-FR" i="1" dirty="0" err="1">
                <a:solidFill>
                  <a:schemeClr val="bg1"/>
                </a:solidFill>
              </a:rPr>
              <a:t>Kennziffer</a:t>
            </a:r>
            <a:r>
              <a:rPr lang="fr-FR" i="1" dirty="0">
                <a:solidFill>
                  <a:schemeClr val="bg1"/>
                </a:solidFill>
              </a:rPr>
              <a:t> »</a:t>
            </a:r>
          </a:p>
          <a:p>
            <a:r>
              <a:rPr lang="fr-FR" dirty="0">
                <a:solidFill>
                  <a:schemeClr val="bg1"/>
                </a:solidFill>
              </a:rPr>
              <a:t>KP = Indicateur des perturbations du champ magnétique terrestre calculé sur un intervalle de 3 heures.</a:t>
            </a:r>
          </a:p>
          <a:p>
            <a:r>
              <a:rPr lang="fr-FR" dirty="0">
                <a:solidFill>
                  <a:schemeClr val="bg1"/>
                </a:solidFill>
              </a:rPr>
              <a:t>Le KP varie de 0 à 9.</a:t>
            </a:r>
          </a:p>
          <a:p>
            <a:r>
              <a:rPr lang="fr-FR" dirty="0">
                <a:solidFill>
                  <a:schemeClr val="bg1"/>
                </a:solidFill>
              </a:rPr>
              <a:t>A partir de 5, on considère que l’on est en présence d’une tempête géomagnétique.</a:t>
            </a:r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1929DDBE-BC53-4FDE-A961-9C1EEDA8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872" y="1206975"/>
            <a:ext cx="1423987" cy="19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3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9F67AB-1DCC-4218-BCD1-44D648E2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Calcul du KP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3178A-0EB0-4EE3-B50B-C9A6043C4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L’indice K est calculé à partir de 13 magnétomètres répartis sur le globe :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KP est une valeur moyenne des indices K.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2CA59A6-1CBF-4BE0-9F3E-8E8AEFF6F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30218"/>
              </p:ext>
            </p:extLst>
          </p:nvPr>
        </p:nvGraphicFramePr>
        <p:xfrm>
          <a:off x="2372659" y="2566396"/>
          <a:ext cx="8128000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279378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43702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Lerwick, Ecosse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Hartland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Angleterre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72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Meanook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Canada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Wingst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Allemagne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658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Sitka, Alaska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Niemegk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Allemagne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3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Eskdalemuir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Ecosse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Fredericksburg, Etats-Unis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8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Uppsala, Suède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Canberra, Australie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69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Ottawa, Canada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Eyrewell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Nouvelle Zélande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80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Brorfelde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, Danemark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507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84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urora-maniacs.com/files/images/Aurore-boreale-KP-Index-europe.jpg">
            <a:extLst>
              <a:ext uri="{FF2B5EF4-FFF2-40B4-BE49-F238E27FC236}">
                <a16:creationId xmlns:a16="http://schemas.microsoft.com/office/drawing/2014/main" id="{B8027C95-C556-4F0A-A280-371E06F0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4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urora-maniacs.com/files/images/Ou-voir-des-aurores-boreales.jpg">
            <a:extLst>
              <a:ext uri="{FF2B5EF4-FFF2-40B4-BE49-F238E27FC236}">
                <a16:creationId xmlns:a16="http://schemas.microsoft.com/office/drawing/2014/main" id="{8712EC22-230E-4285-98D7-893FB014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0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aurora-maniacs.com/files/images/Ou-voir-des-aurores-boreales.jpg">
            <a:extLst>
              <a:ext uri="{FF2B5EF4-FFF2-40B4-BE49-F238E27FC236}">
                <a16:creationId xmlns:a16="http://schemas.microsoft.com/office/drawing/2014/main" id="{8712EC22-230E-4285-98D7-893FB014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83D97-9A8D-48DA-AFBB-592C150F2889}"/>
              </a:ext>
            </a:extLst>
          </p:cNvPr>
          <p:cNvSpPr/>
          <p:nvPr/>
        </p:nvSpPr>
        <p:spPr>
          <a:xfrm>
            <a:off x="1407459" y="3244334"/>
            <a:ext cx="9377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pôle magnétique est décalé par rapport au pôle géographique :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la latitude géographique est donc corrigée pour obtenir la latitude magnétique.</a:t>
            </a:r>
          </a:p>
        </p:txBody>
      </p:sp>
    </p:spTree>
    <p:extLst>
      <p:ext uri="{BB962C8B-B14F-4D97-AF65-F5344CB8AC3E}">
        <p14:creationId xmlns:p14="http://schemas.microsoft.com/office/powerpoint/2010/main" val="187699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âimage contient peut-ÃªtreÂ : nuit, ciel, nature et plein air">
            <a:extLst>
              <a:ext uri="{FF2B5EF4-FFF2-40B4-BE49-F238E27FC236}">
                <a16:creationId xmlns:a16="http://schemas.microsoft.com/office/drawing/2014/main" id="{34F46927-B800-49D5-B3B8-732B5396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1" y="566738"/>
            <a:ext cx="85725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6C82E9-6FBE-413E-82BB-644AF1F3584A}"/>
              </a:ext>
            </a:extLst>
          </p:cNvPr>
          <p:cNvSpPr txBox="1"/>
          <p:nvPr/>
        </p:nvSpPr>
        <p:spPr>
          <a:xfrm>
            <a:off x="9344722" y="1025911"/>
            <a:ext cx="2118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Aurore polaire au cap blanc nez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17 mars 2015</a:t>
            </a:r>
          </a:p>
          <a:p>
            <a:r>
              <a:rPr lang="fr-FR" dirty="0">
                <a:solidFill>
                  <a:schemeClr val="bg1"/>
                </a:solidFill>
              </a:rPr>
              <a:t>KP = 8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2E477F-8623-40D0-B55D-E15096BB2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4" t="14309" r="59571" b="19675"/>
          <a:stretch/>
        </p:blipFill>
        <p:spPr>
          <a:xfrm>
            <a:off x="9456235" y="4083322"/>
            <a:ext cx="2207941" cy="220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29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140</Words>
  <Application>Microsoft Office PowerPoint</Application>
  <PresentationFormat>Grand écran</PresentationFormat>
  <Paragraphs>37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Qu’est-ce que le KP ?</vt:lpstr>
      <vt:lpstr>Calcul du KP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30</cp:revision>
  <dcterms:created xsi:type="dcterms:W3CDTF">2019-03-10T15:08:11Z</dcterms:created>
  <dcterms:modified xsi:type="dcterms:W3CDTF">2019-03-10T19:07:58Z</dcterms:modified>
</cp:coreProperties>
</file>