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850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C-9099-40FC-A9E5-927AA5BD00F8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B68D-365E-4A3E-BB43-68F984970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outreach.web.cern.ch/outreach/fr/index.html" TargetMode="External"/><Relationship Id="rId7" Type="http://schemas.openxmlformats.org/officeDocument/2006/relationships/hyperlink" Target="mailto:nicolas.busser@iphc.cnrs.fr" TargetMode="External"/><Relationship Id="rId2" Type="http://schemas.openxmlformats.org/officeDocument/2006/relationships/hyperlink" Target="http://www.immersion-lyceen.uh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Bilan</a:t>
            </a:r>
            <a:endParaRPr lang="fr-FR" b="1" dirty="0"/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Résultat de recherche d'images pour &quot;eric conte IPHC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8" t="14885" r="39942" b="44402"/>
          <a:stretch/>
        </p:blipFill>
        <p:spPr bwMode="auto">
          <a:xfrm rot="20730774">
            <a:off x="2637821" y="1544242"/>
            <a:ext cx="1961302" cy="2632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3" name="Picture 9" descr="http://us.cdn4.123rf.com/168nwm/kirillm/kirillm1303/kirillm130300010/18294186-travailleur-avec-forage-isole-sur-fond-bla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8" y="5540470"/>
            <a:ext cx="722609" cy="7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71" y="6290156"/>
            <a:ext cx="101881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 </a:t>
            </a:r>
          </a:p>
          <a:p>
            <a:r>
              <a:rPr lang="fr-F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</a:t>
            </a:r>
            <a:endParaRPr lang="fr-FR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8" y="6496695"/>
            <a:ext cx="1246211" cy="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IUT Departements\GTE\GTE Administration\ZZZZZ MasterClasses\Trombi\DSC037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18087"/>
            <a:ext cx="2505933" cy="187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Y:\IUT Departements\GTE\GTE Administration\ZZZZZ MasterClasses\Trombi\DSC03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281">
            <a:off x="4658288" y="1732475"/>
            <a:ext cx="1283693" cy="171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Y:\IUT Departements\GTE\GTE Administration\ZZZZZ MasterClasses\Trombi\DSC037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843">
            <a:off x="5407486" y="3163224"/>
            <a:ext cx="1287944" cy="1717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Y:\IUT Departements\GTE\GTE Administration\ZZZZZ MasterClasses\Trombi\DSC0379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r="24107"/>
          <a:stretch/>
        </p:blipFill>
        <p:spPr bwMode="auto">
          <a:xfrm rot="1893729">
            <a:off x="7370633" y="3611423"/>
            <a:ext cx="1208127" cy="1631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Image 14" descr="http://coloriage.estaticos.net/dessins/coloriage/informaticien-pensant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981075" cy="91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http://www.uha.fr/espace-presse/nos-communiques-de-presse/2012/26-juin-2012-photo-communique-de-presse-nomination-de-bernard-fabre-comme-administrateur-provisoire-de-liut-de-colmar?set_language=fr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788">
            <a:off x="761013" y="1249348"/>
            <a:ext cx="1075334" cy="1608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Merci à tous les organisateurs et intervenants locaux</a:t>
            </a:r>
            <a:endParaRPr lang="fr-FR" b="1" dirty="0"/>
          </a:p>
        </p:txBody>
      </p:sp>
      <p:pic>
        <p:nvPicPr>
          <p:cNvPr id="5" name="Picture 3" descr="Y:\IUT Departements\GTE\GTE Administration\ZZZZZ MasterClasses\Trombi\MisterFleck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39471" r="54759" b="31467"/>
          <a:stretch/>
        </p:blipFill>
        <p:spPr bwMode="auto">
          <a:xfrm rot="5070774">
            <a:off x="7554719" y="1099850"/>
            <a:ext cx="1620060" cy="1049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" name="Picture 2" descr="http://ireswww.in2p3.fr/ires/recherche/cms/Contacts/CMS_personel/P_vanhove.JPG"/>
          <p:cNvPicPr>
            <a:picLocks noChangeAspect="1" noChangeArrowheads="1"/>
          </p:cNvPicPr>
          <p:nvPr/>
        </p:nvPicPr>
        <p:blipFill rotWithShape="1">
          <a:blip r:embed="rId13"/>
          <a:srcRect t="16119" r="11301" b="25354"/>
          <a:stretch/>
        </p:blipFill>
        <p:spPr bwMode="auto">
          <a:xfrm>
            <a:off x="3169246" y="3618947"/>
            <a:ext cx="1499252" cy="1319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e0501743\AppData\Local\Temp\20160229_13425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0859" r="29263" b="6488"/>
          <a:stretch/>
        </p:blipFill>
        <p:spPr bwMode="auto">
          <a:xfrm rot="5400000">
            <a:off x="-160168" y="3485777"/>
            <a:ext cx="1931625" cy="158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3" descr="Y:\IUT Departements\GTE\GTE Administration\4. COMMUNICATION - EVENEMENTS\PHOTOS\2017-2018\Septembre 2017 - Individuelle\20170901_13082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28837" r="33489" b="27597"/>
          <a:stretch/>
        </p:blipFill>
        <p:spPr bwMode="auto">
          <a:xfrm rot="6085884">
            <a:off x="6107100" y="5184817"/>
            <a:ext cx="1941781" cy="1047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Y:\IUT Departements\GTE\GTE Administration\4. COMMUNICATION - EVENEMENTS\PHOTOS\2018-2019\Pré-rentrée du personnel\Jean-Baptiste\20180903_141215(0)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29767" r="28837" b="29303"/>
          <a:stretch/>
        </p:blipFill>
        <p:spPr bwMode="auto">
          <a:xfrm rot="6268605">
            <a:off x="3971859" y="4402507"/>
            <a:ext cx="1751923" cy="1009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2" name="Picture 8" descr="Résultat de recherche d'images pour &quot;caroline collard iphc&quot;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033" r="34929" b="53063"/>
          <a:stretch/>
        </p:blipFill>
        <p:spPr bwMode="auto">
          <a:xfrm rot="21182314">
            <a:off x="1691680" y="2132856"/>
            <a:ext cx="1008112" cy="1450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5" name="Picture 11" descr="https://scontent-cdg2-1.xx.fbcdn.net/v/t1.0-1/10427360_793283770754541_7872322314418815606_n.jpg?_nc_cat=100&amp;_nc_ht=scontent-cdg2-1.xx&amp;oh=52db5fcc5d9f8228be9c872f7facb882&amp;oe=5D2399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884368" y="6323521"/>
            <a:ext cx="12259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Bibliothèque Universitaire</a:t>
            </a:r>
            <a:endParaRPr lang="fr-FR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Y:\IUT Departements\GTE\GTE Administration\4. COMMUNICATION - EVENEMENTS\PHOTOS\2017-2018\Septembre 2017 - Individuelle\20170901_13035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2850">
            <a:off x="1246001" y="3717523"/>
            <a:ext cx="2085230" cy="156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5" descr="Résultat de recherche d'images pour &quot;sebastien bindel colmar&quot;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17796" r="27834" b="13527"/>
          <a:stretch/>
        </p:blipFill>
        <p:spPr bwMode="auto">
          <a:xfrm>
            <a:off x="2699792" y="4941168"/>
            <a:ext cx="1423328" cy="1724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Y:\IUT Departements\GTE\GTE Administration\ZZZZZ MasterClasses\2019\Photos\DSC_3804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5" t="30309" r="45962" b="43542"/>
          <a:stretch/>
        </p:blipFill>
        <p:spPr bwMode="auto">
          <a:xfrm>
            <a:off x="4139951" y="5244274"/>
            <a:ext cx="1499252" cy="1834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3718">
            <a:off x="5318883" y="5404965"/>
            <a:ext cx="1465151" cy="1124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Y:\IUT Departements\GTE\GTE Administration\4. COMMUNICATION - EVENEMENTS\PHOTOS\2017-2018\PARRAINAGE GTE 2017\Photos parrainage 2017\DSC_2379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4708" r="66221" b="37929"/>
          <a:stretch/>
        </p:blipFill>
        <p:spPr bwMode="auto">
          <a:xfrm>
            <a:off x="7958733" y="2336707"/>
            <a:ext cx="1147413" cy="1523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pic>
        <p:nvPicPr>
          <p:cNvPr id="3" name="Picture 2" descr="Y:\IUT Departements\GTE\GTE Pédagogie\Massterclass 18-03-2019\DSC_39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11587" r="2687" b="6786"/>
          <a:stretch/>
        </p:blipFill>
        <p:spPr bwMode="auto">
          <a:xfrm>
            <a:off x="-1" y="1512168"/>
            <a:ext cx="919721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3240360" cy="678861"/>
          </a:xfrm>
        </p:spPr>
        <p:txBody>
          <a:bodyPr>
            <a:normAutofit/>
          </a:bodyPr>
          <a:lstStyle/>
          <a:p>
            <a:r>
              <a:rPr lang="fr-FR" sz="2800" b="1" dirty="0"/>
              <a:t>Visite </a:t>
            </a:r>
            <a:r>
              <a:rPr lang="fr-FR" sz="2800" b="1" dirty="0" smtClean="0"/>
              <a:t>de l’IPHC</a:t>
            </a:r>
            <a:endParaRPr lang="fr-FR" sz="2800" b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92080" y="116632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Journées d’immersion à </a:t>
            </a:r>
            <a:br>
              <a:rPr lang="fr-FR" sz="2800" b="1" dirty="0" smtClean="0"/>
            </a:br>
            <a:r>
              <a:rPr lang="fr-FR" sz="2800" b="1" dirty="0" smtClean="0"/>
              <a:t>l’IUT de Colmar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95106" y="4030801"/>
            <a:ext cx="306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2"/>
              </a:rPr>
              <a:t>http://</a:t>
            </a:r>
            <a:r>
              <a:rPr lang="fr-FR" sz="2000" dirty="0" smtClean="0">
                <a:hlinkClick r:id="rId2"/>
              </a:rPr>
              <a:t>www.immersion-lyceen.uha.fr</a:t>
            </a:r>
            <a:endParaRPr lang="fr-FR" sz="2000" dirty="0"/>
          </a:p>
          <a:p>
            <a:pPr algn="ctr"/>
            <a:endParaRPr lang="fr-FR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hlinkClick r:id="rId3"/>
              </a:rPr>
              <a:t>http://outreach.web.cern.ch/outreach/fr/index.html</a:t>
            </a:r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2052" name="Picture 4" descr="http://outreach.web.cern.ch/outreach/fr/Objects/Visit/vis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37732"/>
          <a:stretch/>
        </p:blipFill>
        <p:spPr bwMode="auto">
          <a:xfrm>
            <a:off x="179512" y="908720"/>
            <a:ext cx="3888432" cy="15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75928" y="341040"/>
            <a:ext cx="3240360" cy="67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smtClean="0"/>
              <a:t>Visite du CERN</a:t>
            </a:r>
            <a:endParaRPr lang="fr-FR" sz="2800" b="1" dirty="0"/>
          </a:p>
        </p:txBody>
      </p:sp>
      <p:pic>
        <p:nvPicPr>
          <p:cNvPr id="1028" name="Picture 4" descr="http://www.alsace.cnrs.fr/50ans/docs/campus_c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2123728" y="4509120"/>
            <a:ext cx="3528392" cy="1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phc.cnrs.fr/habillage-2014/images/logo_IP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1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2876" y="6381328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7"/>
              </a:rPr>
              <a:t>nicolas.busser@iphc.cnrs.fr</a:t>
            </a:r>
            <a:endParaRPr lang="fr-FR" sz="2000" dirty="0"/>
          </a:p>
        </p:txBody>
      </p:sp>
      <p:sp>
        <p:nvSpPr>
          <p:cNvPr id="9" name="AutoShape 4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5575" y="-4548188"/>
            <a:ext cx="5991225" cy="94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0" y="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2400" y="15240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e-partage.uha.fr/service/home/~/?auth=co&amp;loc=fr&amp;id=87827&amp;part=2"/>
          <p:cNvSpPr>
            <a:spLocks noChangeAspect="1" noChangeArrowheads="1"/>
          </p:cNvSpPr>
          <p:nvPr/>
        </p:nvSpPr>
        <p:spPr bwMode="auto">
          <a:xfrm>
            <a:off x="155575" y="-4198938"/>
            <a:ext cx="5514975" cy="8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07" y="1196752"/>
            <a:ext cx="3087067" cy="2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36</Words>
  <Application>Microsoft Office PowerPoint</Application>
  <PresentationFormat>Affichage à l'écran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Conclusion  Bilan</vt:lpstr>
      <vt:lpstr>Merci à tous les organisateurs et intervenants locaux</vt:lpstr>
      <vt:lpstr>Merci à vous pour votre participation</vt:lpstr>
      <vt:lpstr>Visite de l’IPHC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Eric Conte</cp:lastModifiedBy>
  <cp:revision>45</cp:revision>
  <dcterms:created xsi:type="dcterms:W3CDTF">2015-03-04T13:40:08Z</dcterms:created>
  <dcterms:modified xsi:type="dcterms:W3CDTF">2019-03-18T14:31:11Z</dcterms:modified>
</cp:coreProperties>
</file>