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11/8/2018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EUCLID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Intégration du sous-système de détection NI-DS</a:t>
            </a:r>
          </a:p>
          <a:p>
            <a:pPr>
              <a:spcBef>
                <a:spcPts val="600"/>
              </a:spcBef>
            </a:pPr>
            <a:r>
              <a:rPr lang="fr-FR" dirty="0" smtClean="0">
                <a:solidFill>
                  <a:schemeClr val="tx2"/>
                </a:solidFill>
              </a:rPr>
              <a:t>Jean-Philippe LOGIER | Mathieu NICLAS </a:t>
            </a:r>
          </a:p>
          <a:p>
            <a:pPr>
              <a:spcBef>
                <a:spcPts val="600"/>
              </a:spcBef>
            </a:pPr>
            <a:r>
              <a:rPr lang="fr-FR" sz="1400" dirty="0" smtClean="0">
                <a:solidFill>
                  <a:schemeClr val="tx2"/>
                </a:solidFill>
              </a:rPr>
              <a:t>Réunion service mécanique 08/11/2018</a:t>
            </a:r>
            <a:endParaRPr lang="fr-FR" sz="1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515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7355"/>
          </a:xfrm>
        </p:spPr>
        <p:txBody>
          <a:bodyPr/>
          <a:lstStyle/>
          <a:p>
            <a:r>
              <a:rPr lang="fr-FR" dirty="0" smtClean="0"/>
              <a:t>Responsabilités et interfaces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92"/>
          <a:stretch/>
        </p:blipFill>
        <p:spPr>
          <a:xfrm>
            <a:off x="6947553" y="2139230"/>
            <a:ext cx="4846340" cy="37210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ZoneTexte 4"/>
          <p:cNvSpPr txBox="1"/>
          <p:nvPr/>
        </p:nvSpPr>
        <p:spPr>
          <a:xfrm>
            <a:off x="7243343" y="1418254"/>
            <a:ext cx="425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NI-DS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fr-FR" dirty="0" smtClean="0"/>
              <a:t> sous-système de détection de l’instrument NISP de la mission EUCLID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93384" y="1772816"/>
            <a:ext cx="633008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CPPM impliqué dans les activités suivantes :</a:t>
            </a:r>
          </a:p>
          <a:p>
            <a:endParaRPr lang="fr-FR" sz="400" dirty="0" smtClean="0"/>
          </a:p>
          <a:p>
            <a:pPr marL="342900" lvl="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Réception et caractérisation des </a:t>
            </a: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détecteurs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Gestion du produit (interfaces, </a:t>
            </a: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réunions d’avancement, plannings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, </a:t>
            </a: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documentation exhaustive)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Intégration mécanique des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différents </a:t>
            </a: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modèles</a:t>
            </a:r>
          </a:p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Métrologie et contrôles fonctionnels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Suivi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des tests (vibrations, thermique)</a:t>
            </a:r>
          </a:p>
          <a:p>
            <a:endParaRPr lang="fr-FR" dirty="0"/>
          </a:p>
          <a:p>
            <a:r>
              <a:rPr lang="fr-FR" dirty="0" smtClean="0"/>
              <a:t>Interfaces avec :</a:t>
            </a:r>
          </a:p>
          <a:p>
            <a:endParaRPr lang="fr-FR" sz="400" dirty="0"/>
          </a:p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LAM (études/conception mécanique, interface avec autres </a:t>
            </a:r>
            <a:r>
              <a:rPr lang="fr-FR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sous-sytèmes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</a:p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JPL (fourniture des détecteurs/électroniques)</a:t>
            </a:r>
          </a:p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CNES (responsable instrument/projet</a:t>
            </a: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</a:p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9057174" y="5878972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EQM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4744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7334" y="329678"/>
            <a:ext cx="8596668" cy="704979"/>
          </a:xfrm>
        </p:spPr>
        <p:txBody>
          <a:bodyPr/>
          <a:lstStyle/>
          <a:p>
            <a:r>
              <a:rPr lang="fr-FR" dirty="0" smtClean="0"/>
              <a:t>Intégration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68003" y="941347"/>
            <a:ext cx="6034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Différents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modèles assemblés (DM, STM, EQM)</a:t>
            </a:r>
          </a:p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Modèle de vol en cours d’assemblage (FM</a:t>
            </a: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</a:p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Mise au point outillages et procédures</a:t>
            </a:r>
          </a:p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Contraintes d’environnement propre et de risque </a:t>
            </a: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ESD</a:t>
            </a:r>
            <a:endParaRPr lang="fr-FR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1264" y="220304"/>
            <a:ext cx="2257872" cy="180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7251" y="228597"/>
            <a:ext cx="2118049" cy="1800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8089641" y="2040595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DM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10405582" y="2020304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STM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330" y="2255402"/>
            <a:ext cx="4236062" cy="2897643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9816" y="2568806"/>
            <a:ext cx="2359320" cy="18000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712" y="4903170"/>
            <a:ext cx="5081297" cy="186612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9816" y="4470171"/>
            <a:ext cx="2357371" cy="2249313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959" y="4707089"/>
            <a:ext cx="2489787" cy="2012395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333" y="2567677"/>
            <a:ext cx="4141669" cy="2020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49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68003" y="9958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Evaluation des contraintes de montage des bipodes</a:t>
            </a:r>
          </a:p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Alignement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du plan focal</a:t>
            </a:r>
          </a:p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Position 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des </a:t>
            </a: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détecteurs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677334" y="382120"/>
            <a:ext cx="8596668" cy="704979"/>
          </a:xfrm>
        </p:spPr>
        <p:txBody>
          <a:bodyPr/>
          <a:lstStyle/>
          <a:p>
            <a:r>
              <a:rPr lang="fr-FR" dirty="0" smtClean="0"/>
              <a:t>Métrologie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14" y="947256"/>
            <a:ext cx="3377083" cy="235323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786" y="2071969"/>
            <a:ext cx="1755707" cy="131678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2470" y="154852"/>
            <a:ext cx="2440338" cy="1608960"/>
          </a:xfrm>
          <a:prstGeom prst="rect">
            <a:avLst/>
          </a:prstGeom>
        </p:spPr>
      </p:pic>
      <p:pic>
        <p:nvPicPr>
          <p:cNvPr id="12" name="Image 11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456" y="2493543"/>
            <a:ext cx="2478570" cy="186748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 12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456" y="4548670"/>
            <a:ext cx="2478570" cy="18247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020" y="3821131"/>
            <a:ext cx="3417077" cy="267650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434" y="2062537"/>
            <a:ext cx="3764569" cy="256161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8754" y="4710042"/>
            <a:ext cx="3189035" cy="205465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7116" y="3804823"/>
            <a:ext cx="1816889" cy="135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10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4069" y="101855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Outillages d’intégration / modifications d’outillages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Détecteurs et électroniques « </a:t>
            </a:r>
            <a:r>
              <a:rPr lang="fr-FR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dummies</a:t>
            </a:r>
            <a:r>
              <a:rPr lang="fr-FR" dirty="0">
                <a:solidFill>
                  <a:prstClr val="black">
                    <a:lumMod val="75000"/>
                    <a:lumOff val="25000"/>
                  </a:prstClr>
                </a:solidFill>
              </a:rPr>
              <a:t> </a:t>
            </a: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»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3400" y="403923"/>
            <a:ext cx="8596668" cy="704979"/>
          </a:xfrm>
        </p:spPr>
        <p:txBody>
          <a:bodyPr/>
          <a:lstStyle/>
          <a:p>
            <a:r>
              <a:rPr lang="fr-FR" dirty="0" smtClean="0"/>
              <a:t>Conception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69" y="2113375"/>
            <a:ext cx="3120888" cy="2052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7148" y="1841608"/>
            <a:ext cx="3296986" cy="216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968" y="163752"/>
            <a:ext cx="2411950" cy="208345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595" y="4557666"/>
            <a:ext cx="2961873" cy="216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8979" y="4408377"/>
            <a:ext cx="3386441" cy="216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968" y="4557666"/>
            <a:ext cx="3102000" cy="2160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4418" y="2359170"/>
            <a:ext cx="3532771" cy="208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35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4765" y="598849"/>
            <a:ext cx="3244823" cy="216321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3397" y="327862"/>
            <a:ext cx="8596668" cy="668694"/>
          </a:xfrm>
        </p:spPr>
        <p:txBody>
          <a:bodyPr/>
          <a:lstStyle/>
          <a:p>
            <a:r>
              <a:rPr lang="fr-FR" dirty="0" smtClean="0"/>
              <a:t>Tests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44066" y="94249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Déformée mosaïque à froid (CSL)</a:t>
            </a:r>
          </a:p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Vibrations (LAM)</a:t>
            </a:r>
          </a:p>
          <a:p>
            <a:pPr marL="342900" indent="-342900">
              <a:buClr>
                <a:srgbClr val="5FCBEF"/>
              </a:buClr>
              <a:buSzPct val="80000"/>
              <a:buFont typeface="Wingdings 3" charset="2"/>
              <a:buChar char=""/>
            </a:pPr>
            <a:r>
              <a:rPr lang="fr-FR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Tests fonctionnel à chaud ou en cryostat (LAM)</a:t>
            </a:r>
            <a:endParaRPr lang="fr-FR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7278" y="4467941"/>
            <a:ext cx="3535739" cy="216612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1392" y="330457"/>
            <a:ext cx="2966938" cy="2700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0802" y="2575817"/>
            <a:ext cx="1895443" cy="172114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155" y="3508162"/>
            <a:ext cx="4306960" cy="312590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343" y="2003058"/>
            <a:ext cx="3237723" cy="246488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613" y="4357347"/>
            <a:ext cx="3007317" cy="238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2583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390</TotalTime>
  <Words>181</Words>
  <Application>Microsoft Office PowerPoint</Application>
  <PresentationFormat>Grand écran</PresentationFormat>
  <Paragraphs>38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1" baseType="lpstr">
      <vt:lpstr>Arial</vt:lpstr>
      <vt:lpstr>Times New Roman</vt:lpstr>
      <vt:lpstr>Trebuchet MS</vt:lpstr>
      <vt:lpstr>Wingdings 3</vt:lpstr>
      <vt:lpstr>Facette</vt:lpstr>
      <vt:lpstr>EUCLID</vt:lpstr>
      <vt:lpstr>Responsabilités et interfaces</vt:lpstr>
      <vt:lpstr>Intégration</vt:lpstr>
      <vt:lpstr>Métrologie</vt:lpstr>
      <vt:lpstr>Conception</vt:lpstr>
      <vt:lpstr>Tests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EUCLID</dc:title>
  <dc:creator>mathieu niclas</dc:creator>
  <cp:lastModifiedBy>mathieu niclas</cp:lastModifiedBy>
  <cp:revision>30</cp:revision>
  <dcterms:created xsi:type="dcterms:W3CDTF">2018-11-07T14:34:50Z</dcterms:created>
  <dcterms:modified xsi:type="dcterms:W3CDTF">2018-11-08T12:42:06Z</dcterms:modified>
</cp:coreProperties>
</file>