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25D7D-E62A-4653-A6E7-B49420D02622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D287-F7B9-4438-B82F-6BD82536956B}" type="slidenum">
              <a:rPr lang="en-US" smtClean="0"/>
              <a:t>‹N°›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25D7D-E62A-4653-A6E7-B49420D02622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D287-F7B9-4438-B82F-6BD82536956B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25D7D-E62A-4653-A6E7-B49420D02622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D287-F7B9-4438-B82F-6BD82536956B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25D7D-E62A-4653-A6E7-B49420D02622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D287-F7B9-4438-B82F-6BD82536956B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25D7D-E62A-4653-A6E7-B49420D02622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D287-F7B9-4438-B82F-6BD82536956B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25D7D-E62A-4653-A6E7-B49420D02622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D287-F7B9-4438-B82F-6BD82536956B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25D7D-E62A-4653-A6E7-B49420D02622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D287-F7B9-4438-B82F-6BD82536956B}" type="slidenum">
              <a:rPr lang="en-US" smtClean="0"/>
              <a:t>‹N°›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25D7D-E62A-4653-A6E7-B49420D02622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D287-F7B9-4438-B82F-6BD82536956B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25D7D-E62A-4653-A6E7-B49420D02622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D287-F7B9-4438-B82F-6BD82536956B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25D7D-E62A-4653-A6E7-B49420D02622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D287-F7B9-4438-B82F-6BD82536956B}" type="slidenum">
              <a:rPr lang="en-US" smtClean="0"/>
              <a:t>‹N°›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25D7D-E62A-4653-A6E7-B49420D02622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D287-F7B9-4438-B82F-6BD82536956B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6625D7D-E62A-4653-A6E7-B49420D02622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94AD287-F7B9-4438-B82F-6BD82536956B}" type="slidenum">
              <a:rPr lang="en-US" smtClean="0"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ITK Pixel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Francoise </a:t>
            </a:r>
            <a:r>
              <a:rPr lang="en-US" dirty="0" err="1" smtClean="0"/>
              <a:t>Rivière</a:t>
            </a:r>
            <a:r>
              <a:rPr lang="en-US" dirty="0" smtClean="0"/>
              <a:t>, Yann Le </a:t>
            </a:r>
            <a:r>
              <a:rPr lang="en-US" dirty="0" err="1" smtClean="0"/>
              <a:t>Chapelain</a:t>
            </a:r>
            <a:r>
              <a:rPr lang="en-US" dirty="0" smtClean="0"/>
              <a:t>, Eric Vigeolas</a:t>
            </a:r>
          </a:p>
          <a:p>
            <a:r>
              <a:rPr lang="en-US" dirty="0" smtClean="0"/>
              <a:t>Reunion </a:t>
            </a:r>
            <a:r>
              <a:rPr lang="en-US" dirty="0" err="1" smtClean="0"/>
              <a:t>Mécanique</a:t>
            </a:r>
            <a:r>
              <a:rPr lang="en-US" dirty="0" smtClean="0"/>
              <a:t>, 08/11/2018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502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projet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556792"/>
            <a:ext cx="8921549" cy="490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018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Outer Barrel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3240360" cy="288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340768"/>
            <a:ext cx="38290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30956"/>
            <a:ext cx="7085992" cy="191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68" y="2487982"/>
            <a:ext cx="3662374" cy="1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446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Loading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578942" cy="50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24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Loading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" y="1412776"/>
            <a:ext cx="412432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9821"/>
            <a:ext cx="264795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62179"/>
            <a:ext cx="2646040" cy="158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5064"/>
            <a:ext cx="2670896" cy="172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462" y="4866966"/>
            <a:ext cx="2858045" cy="1484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20800"/>
            <a:ext cx="3728070" cy="2231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243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Coordination du </a:t>
            </a:r>
            <a:r>
              <a:rPr lang="en-US" dirty="0" err="1" smtClean="0"/>
              <a:t>groupe</a:t>
            </a:r>
            <a:r>
              <a:rPr lang="en-US" dirty="0" smtClean="0"/>
              <a:t> local support &amp; Integration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29" y="1628800"/>
            <a:ext cx="59721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1412776"/>
            <a:ext cx="3748599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4752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73736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4399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té">
  <a:themeElements>
    <a:clrScheme name="Clarté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t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41</TotalTime>
  <Words>30</Words>
  <Application>Microsoft Office PowerPoint</Application>
  <PresentationFormat>Affichage à l'écran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Clarté</vt:lpstr>
      <vt:lpstr>ITK Pixel</vt:lpstr>
      <vt:lpstr>Le projet</vt:lpstr>
      <vt:lpstr>Outer Barrel</vt:lpstr>
      <vt:lpstr>Module Loading</vt:lpstr>
      <vt:lpstr>Module Loading</vt:lpstr>
      <vt:lpstr>Coordination du groupe local support &amp; Integration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ITK Pixel</dc:title>
  <dc:creator>VIGEOLAS Eric</dc:creator>
  <cp:lastModifiedBy>VIGEOLAS Eric</cp:lastModifiedBy>
  <cp:revision>4</cp:revision>
  <dcterms:created xsi:type="dcterms:W3CDTF">2018-11-07T16:15:35Z</dcterms:created>
  <dcterms:modified xsi:type="dcterms:W3CDTF">2018-11-07T16:56:47Z</dcterms:modified>
</cp:coreProperties>
</file>