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dépenses </a:t>
            </a:r>
            <a:r>
              <a:rPr lang="fr-FR" dirty="0" err="1" smtClean="0"/>
              <a:t>Meca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Budget Restant</a:t>
            </a:r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FR" dirty="0"/>
              <a:t>Equipement</a:t>
            </a:r>
            <a:r>
              <a:rPr lang="fr-FR"/>
              <a:t>: </a:t>
            </a:r>
            <a:r>
              <a:rPr lang="fr-FR" smtClean="0"/>
              <a:t>8000</a:t>
            </a:r>
            <a:endParaRPr lang="fr-FR" dirty="0"/>
          </a:p>
          <a:p>
            <a:r>
              <a:rPr lang="fr-FR" dirty="0"/>
              <a:t>Fonctionnement: </a:t>
            </a:r>
            <a:r>
              <a:rPr lang="fr-FR" dirty="0" smtClean="0"/>
              <a:t>677</a:t>
            </a:r>
            <a:endParaRPr lang="fr-FR" dirty="0"/>
          </a:p>
          <a:p>
            <a:r>
              <a:rPr lang="fr-FR" dirty="0"/>
              <a:t>Mission: </a:t>
            </a:r>
            <a:r>
              <a:rPr lang="fr-FR" dirty="0" smtClean="0"/>
              <a:t>2600</a:t>
            </a:r>
            <a:endParaRPr lang="fr-FR" dirty="0"/>
          </a:p>
          <a:p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fr-FR" dirty="0" smtClean="0"/>
              <a:t>Idées dépenses</a:t>
            </a:r>
            <a:endParaRPr lang="fr-FR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FR" dirty="0" smtClean="0"/>
              <a:t>Scanner bras mesure</a:t>
            </a:r>
          </a:p>
          <a:p>
            <a:r>
              <a:rPr lang="fr-FR" dirty="0" smtClean="0"/>
              <a:t>Ecran Atelier</a:t>
            </a:r>
          </a:p>
          <a:p>
            <a:r>
              <a:rPr lang="fr-FR" dirty="0" smtClean="0"/>
              <a:t>Poster réalisations</a:t>
            </a:r>
          </a:p>
          <a:p>
            <a:r>
              <a:rPr lang="fr-FR" dirty="0" smtClean="0"/>
              <a:t>Maintenance MMT</a:t>
            </a:r>
          </a:p>
          <a:p>
            <a:r>
              <a:rPr lang="fr-FR" dirty="0" smtClean="0"/>
              <a:t>Bras taraudeur </a:t>
            </a:r>
          </a:p>
          <a:p>
            <a:r>
              <a:rPr lang="fr-FR" dirty="0" smtClean="0"/>
              <a:t>Bras de mesure…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2630502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</TotalTime>
  <Words>31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Century Gothic</vt:lpstr>
      <vt:lpstr>Wingdings 3</vt:lpstr>
      <vt:lpstr>Secteur</vt:lpstr>
      <vt:lpstr>Plan dépenses Meca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dépenses Meca</dc:title>
  <dc:creator>beurthey stephan</dc:creator>
  <cp:lastModifiedBy>beurthey stephan</cp:lastModifiedBy>
  <cp:revision>4</cp:revision>
  <dcterms:created xsi:type="dcterms:W3CDTF">2018-06-20T07:22:35Z</dcterms:created>
  <dcterms:modified xsi:type="dcterms:W3CDTF">2018-10-17T08:03:57Z</dcterms:modified>
</cp:coreProperties>
</file>