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84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42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2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79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88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84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05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87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1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68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18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FFC1B-A58A-4D5E-9BF7-D2645F9593B8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C8B9-9D9B-4F8A-A117-457F88718B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23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alain\CPPM\administratif\SP-2014\presentation orale 2014\iso-V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28" y="1"/>
            <a:ext cx="7234625" cy="640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62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883" y="0"/>
            <a:ext cx="105262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0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62" y="237296"/>
            <a:ext cx="6820956" cy="640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433388"/>
            <a:ext cx="5248275" cy="596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26358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cosquer alain</dc:creator>
  <cp:lastModifiedBy>cosquer alain</cp:lastModifiedBy>
  <cp:revision>2</cp:revision>
  <dcterms:created xsi:type="dcterms:W3CDTF">2018-09-27T07:53:54Z</dcterms:created>
  <dcterms:modified xsi:type="dcterms:W3CDTF">2018-09-27T07:57:54Z</dcterms:modified>
</cp:coreProperties>
</file>