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50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58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5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1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8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71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5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4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26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42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107D-F0D2-4DEB-82EE-CC60D9F09A7D}" type="datetimeFigureOut">
              <a:rPr lang="fr-FR" smtClean="0"/>
              <a:t>2018-09-27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678A-8494-4E9B-BEF4-0BECDC811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-4572"/>
            <a:ext cx="4529328" cy="33969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3440430"/>
            <a:ext cx="4556760" cy="34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542925"/>
            <a:ext cx="66484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1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Aurelien Marini</dc:creator>
  <cp:lastModifiedBy>Aurelien Marini</cp:lastModifiedBy>
  <cp:revision>1</cp:revision>
  <dcterms:created xsi:type="dcterms:W3CDTF">2018-09-27T07:48:42Z</dcterms:created>
  <dcterms:modified xsi:type="dcterms:W3CDTF">2018-09-27T07:48:57Z</dcterms:modified>
</cp:coreProperties>
</file>