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9" r:id="rId2"/>
    <p:sldId id="351" r:id="rId3"/>
    <p:sldId id="353" r:id="rId4"/>
    <p:sldId id="352" r:id="rId5"/>
  </p:sldIdLst>
  <p:sldSz cx="9144000" cy="6858000" type="screen4x3"/>
  <p:notesSz cx="6807200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6480" autoAdjust="0"/>
  </p:normalViewPr>
  <p:slideViewPr>
    <p:cSldViewPr>
      <p:cViewPr varScale="1">
        <p:scale>
          <a:sx n="136" d="100"/>
          <a:sy n="136" d="100"/>
        </p:scale>
        <p:origin x="103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30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32E6D8D4-69FB-4367-B0B7-9B22FC79DA4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6D73827-E4E9-4BF9-9AFE-501511B5C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286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48F655AF-83B9-4E77-87EE-8D517DC20B1D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644796E-7F14-4788-8641-7A69CA4AD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43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63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32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63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31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1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0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4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0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86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94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3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84ECE-EBB9-4535-AEAA-7E6A6A784EA9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7DD4-E195-4B0F-A42E-DC3B2C518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66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Iceberg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Journées du Laboratoire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7232848" cy="17526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Echanger sur la vie scientifique et technique</a:t>
            </a:r>
          </a:p>
          <a:p>
            <a:r>
              <a:rPr lang="fr-FR" dirty="0" smtClean="0"/>
              <a:t>Echanger sur la vie du laboratoire</a:t>
            </a:r>
          </a:p>
          <a:p>
            <a:r>
              <a:rPr lang="fr-FR" dirty="0" smtClean="0"/>
              <a:t>Mieux se connaitre</a:t>
            </a:r>
          </a:p>
        </p:txBody>
      </p:sp>
    </p:spTree>
    <p:extLst>
      <p:ext uri="{BB962C8B-B14F-4D97-AF65-F5344CB8AC3E}">
        <p14:creationId xmlns:p14="http://schemas.microsoft.com/office/powerpoint/2010/main" val="21849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Avancement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01419"/>
          </a:xfrm>
        </p:spPr>
        <p:txBody>
          <a:bodyPr>
            <a:noAutofit/>
          </a:bodyPr>
          <a:lstStyle/>
          <a:p>
            <a:r>
              <a:rPr lang="fr-FR" sz="2000" dirty="0" smtClean="0"/>
              <a:t>Choix lieu des JL18</a:t>
            </a:r>
          </a:p>
          <a:p>
            <a:pPr marL="0" indent="0" algn="ctr">
              <a:buNone/>
            </a:pPr>
            <a:r>
              <a:rPr lang="fr-FR" sz="1800" i="1" dirty="0" smtClean="0">
                <a:sym typeface="Wingdings" panose="05000000000000000000" pitchFamily="2" charset="2"/>
              </a:rPr>
              <a:t>carry le rouet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Pré-réservation escape </a:t>
            </a:r>
            <a:r>
              <a:rPr lang="fr-FR" sz="2000" dirty="0" err="1" smtClean="0"/>
              <a:t>game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Choix intervention extérieure: </a:t>
            </a:r>
            <a:r>
              <a:rPr lang="fr-FR" sz="2000" dirty="0" err="1" smtClean="0"/>
              <a:t>Myrmécologie</a:t>
            </a:r>
            <a:endParaRPr lang="fr-FR" sz="2000" dirty="0" smtClean="0"/>
          </a:p>
          <a:p>
            <a:pPr marL="0" indent="0" algn="ctr">
              <a:buNone/>
            </a:pPr>
            <a:r>
              <a:rPr lang="fr-FR" sz="1800" i="1" dirty="0" smtClean="0">
                <a:sym typeface="Wingdings" panose="05000000000000000000" pitchFamily="2" charset="2"/>
              </a:rPr>
              <a:t></a:t>
            </a:r>
            <a:r>
              <a:rPr lang="fr-FR" sz="1800" i="1" dirty="0" smtClean="0"/>
              <a:t>Recherche de </a:t>
            </a:r>
            <a:r>
              <a:rPr lang="fr-FR" sz="1800" i="1" dirty="0" err="1" smtClean="0"/>
              <a:t>Myrmécologue</a:t>
            </a:r>
            <a:endParaRPr lang="fr-FR" sz="1800" i="1" dirty="0" smtClean="0"/>
          </a:p>
          <a:p>
            <a:pPr marL="0" indent="0" algn="ctr">
              <a:buNone/>
            </a:pPr>
            <a:endParaRPr lang="fr-FR" sz="1800" i="1" dirty="0" smtClean="0"/>
          </a:p>
          <a:p>
            <a:r>
              <a:rPr lang="fr-FR" sz="2000" dirty="0" smtClean="0"/>
              <a:t>Choix Interventions institutionnelles: </a:t>
            </a:r>
          </a:p>
          <a:p>
            <a:pPr marL="0" indent="0" algn="ctr">
              <a:buNone/>
            </a:pPr>
            <a:r>
              <a:rPr lang="fr-FR" sz="1800" i="1" dirty="0" smtClean="0">
                <a:sym typeface="Wingdings" panose="05000000000000000000" pitchFamily="2" charset="2"/>
              </a:rPr>
              <a:t></a:t>
            </a:r>
            <a:r>
              <a:rPr lang="fr-FR" sz="1800" i="1" dirty="0" smtClean="0"/>
              <a:t>IN2P3 (U. </a:t>
            </a:r>
            <a:r>
              <a:rPr lang="fr-FR" sz="1800" i="1" dirty="0" err="1" smtClean="0"/>
              <a:t>Bassler</a:t>
            </a:r>
            <a:r>
              <a:rPr lang="fr-FR" sz="1800" i="1" dirty="0" smtClean="0"/>
              <a:t>) et AMU (P. </a:t>
            </a:r>
            <a:r>
              <a:rPr lang="fr-FR" sz="1800" i="1" dirty="0" err="1" smtClean="0"/>
              <a:t>Chiapetta</a:t>
            </a:r>
            <a:r>
              <a:rPr lang="fr-FR" sz="1800" i="1" dirty="0" smtClean="0"/>
              <a:t>)</a:t>
            </a:r>
          </a:p>
          <a:p>
            <a:pPr marL="0" indent="0" algn="ctr">
              <a:buNone/>
            </a:pPr>
            <a:endParaRPr lang="fr-FR" sz="1800" i="1" dirty="0" smtClean="0"/>
          </a:p>
          <a:p>
            <a:pPr marL="0" indent="0" algn="ctr">
              <a:buNone/>
            </a:pPr>
            <a:r>
              <a:rPr lang="fr-FR" sz="2800" b="1" dirty="0">
                <a:solidFill>
                  <a:srgbClr val="FF0000"/>
                </a:solidFill>
              </a:rPr>
              <a:t>Lancement inscription le 24/09/18</a:t>
            </a:r>
          </a:p>
          <a:p>
            <a:pPr marL="0" indent="0" algn="ctr">
              <a:buNone/>
            </a:pPr>
            <a:endParaRPr lang="fr-FR" sz="1800" i="1" dirty="0" smtClean="0"/>
          </a:p>
          <a:p>
            <a:pPr marL="0" indent="0" algn="ctr">
              <a:buNone/>
            </a:pPr>
            <a:endParaRPr lang="fr-FR" sz="1800" i="1" dirty="0" smtClean="0"/>
          </a:p>
          <a:p>
            <a:pPr marL="0" indent="0" algn="ctr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8285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Ateliers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-396552" y="764704"/>
            <a:ext cx="9320370" cy="5904656"/>
          </a:xfrm>
        </p:spPr>
        <p:txBody>
          <a:bodyPr>
            <a:noAutofit/>
          </a:bodyPr>
          <a:lstStyle/>
          <a:p>
            <a:pPr marL="401638" lvl="1" indent="0">
              <a:buNone/>
            </a:pPr>
            <a:r>
              <a:rPr lang="fr-FR" sz="1800" b="1" dirty="0" smtClean="0">
                <a:solidFill>
                  <a:schemeClr val="accent6">
                    <a:lumMod val="75000"/>
                  </a:schemeClr>
                </a:solidFill>
              </a:rPr>
              <a:t>Animateurs des ateliers :</a:t>
            </a:r>
            <a:endParaRPr lang="fr-FR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01638" lvl="1" indent="0">
              <a:buNone/>
            </a:pPr>
            <a:endParaRPr lang="fr-FR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Coaching</a:t>
            </a:r>
            <a:r>
              <a:rPr lang="fr-FR" sz="1600" dirty="0" smtClean="0">
                <a:solidFill>
                  <a:srgbClr val="002060"/>
                </a:solidFill>
              </a:rPr>
              <a:t>: Quels avantages peut-on tirer du coaching au CPPM?</a:t>
            </a:r>
          </a:p>
          <a:p>
            <a:pPr marL="801688" lvl="2" indent="0" algn="ctr">
              <a:buNone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Eric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Kajfasz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+ Stéphan Beurthey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Risques psychosociaux</a:t>
            </a:r>
            <a:r>
              <a:rPr lang="fr-FR" sz="1600" dirty="0" smtClean="0">
                <a:solidFill>
                  <a:srgbClr val="002060"/>
                </a:solidFill>
              </a:rPr>
              <a:t>: Comment détecter un collaborateur en détresse ou Y a t’il des risques psycho-sociaux au CPPM?</a:t>
            </a:r>
          </a:p>
          <a:p>
            <a:pPr marL="1087438" lvl="2" indent="-285750" algn="ctr">
              <a:buFont typeface="Wingdings" panose="05000000000000000000" pitchFamily="2" charset="2"/>
              <a:buChar char="à"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Sylvain Henri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Recrutement</a:t>
            </a:r>
            <a:r>
              <a:rPr lang="fr-FR" sz="1600" dirty="0" smtClean="0">
                <a:solidFill>
                  <a:srgbClr val="002060"/>
                </a:solidFill>
              </a:rPr>
              <a:t>: Comment améliorer l’attractivité et le recrutement au CPPM?</a:t>
            </a:r>
          </a:p>
          <a:p>
            <a:pPr marL="801688" lvl="2" indent="0" algn="ctr">
              <a:buNone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P.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Barillon</a:t>
            </a:r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Télétravail</a:t>
            </a:r>
            <a:r>
              <a:rPr lang="fr-FR" sz="1600" dirty="0" smtClean="0">
                <a:solidFill>
                  <a:srgbClr val="002060"/>
                </a:solidFill>
              </a:rPr>
              <a:t>: Comment mettre en place le télétravail au CPPM?</a:t>
            </a:r>
          </a:p>
          <a:p>
            <a:pPr marL="801688" lvl="2" indent="0" algn="ctr">
              <a:buNone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Christophe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Lerouvillois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+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Esthère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Garnier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Qualité </a:t>
            </a:r>
            <a:r>
              <a:rPr lang="fr-FR" sz="1600" b="1" dirty="0">
                <a:solidFill>
                  <a:srgbClr val="002060"/>
                </a:solidFill>
              </a:rPr>
              <a:t>de Vie au Travail </a:t>
            </a:r>
            <a:r>
              <a:rPr lang="fr-FR" sz="1600" dirty="0">
                <a:solidFill>
                  <a:srgbClr val="002060"/>
                </a:solidFill>
              </a:rPr>
              <a:t>(QVT</a:t>
            </a:r>
            <a:r>
              <a:rPr lang="fr-FR" sz="1600" dirty="0" smtClean="0">
                <a:solidFill>
                  <a:srgbClr val="002060"/>
                </a:solidFill>
              </a:rPr>
              <a:t>): Comment améliorer la qualité de vie au travail?</a:t>
            </a:r>
          </a:p>
          <a:p>
            <a:pPr marL="801688" lvl="2" indent="0" algn="ctr">
              <a:buNone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Laurence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Caillat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>
                <a:solidFill>
                  <a:srgbClr val="002060"/>
                </a:solidFill>
              </a:rPr>
              <a:t>Nouveaux outils de communication </a:t>
            </a:r>
            <a:r>
              <a:rPr lang="fr-FR" sz="1600" dirty="0">
                <a:solidFill>
                  <a:srgbClr val="002060"/>
                </a:solidFill>
              </a:rPr>
              <a:t>: Comment déployer les nouveaux outils de com au </a:t>
            </a:r>
            <a:r>
              <a:rPr lang="fr-FR" sz="1600" dirty="0" smtClean="0">
                <a:solidFill>
                  <a:srgbClr val="002060"/>
                </a:solidFill>
              </a:rPr>
              <a:t>CPPM ?</a:t>
            </a:r>
          </a:p>
          <a:p>
            <a:pPr marL="1087438" lvl="2" indent="-285750" algn="ctr">
              <a:buFont typeface="Wingdings" panose="05000000000000000000" pitchFamily="2" charset="2"/>
              <a:buChar char="à"/>
            </a:pPr>
            <a:r>
              <a:rPr lang="fr-FR" sz="1600" dirty="0">
                <a:solidFill>
                  <a:srgbClr val="002060"/>
                </a:solidFill>
              </a:rPr>
              <a:t>Julien </a:t>
            </a:r>
            <a:r>
              <a:rPr lang="fr-FR" sz="1600" dirty="0" err="1" smtClean="0">
                <a:solidFill>
                  <a:srgbClr val="002060"/>
                </a:solidFill>
              </a:rPr>
              <a:t>Cogan</a:t>
            </a:r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Se </a:t>
            </a:r>
            <a:r>
              <a:rPr lang="fr-FR" sz="1600" b="1" dirty="0">
                <a:solidFill>
                  <a:srgbClr val="002060"/>
                </a:solidFill>
              </a:rPr>
              <a:t>projeter dans le futur</a:t>
            </a:r>
            <a:r>
              <a:rPr lang="fr-FR" sz="1600" dirty="0">
                <a:solidFill>
                  <a:srgbClr val="002060"/>
                </a:solidFill>
              </a:rPr>
              <a:t>: Quelle part de R&amp;D doit-on avoir dans nos activités </a:t>
            </a:r>
            <a:r>
              <a:rPr lang="fr-FR" sz="1600" dirty="0" smtClean="0">
                <a:solidFill>
                  <a:srgbClr val="002060"/>
                </a:solidFill>
              </a:rPr>
              <a:t>techniques ?</a:t>
            </a:r>
            <a:endParaRPr lang="fr-FR" sz="1600" dirty="0">
              <a:solidFill>
                <a:srgbClr val="002060"/>
              </a:solidFill>
            </a:endParaRPr>
          </a:p>
          <a:p>
            <a:pPr marL="801688" lvl="2" indent="0" algn="ctr">
              <a:buNone/>
            </a:pP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Eric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Vigeolas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 + P. </a:t>
            </a:r>
            <a:r>
              <a:rPr lang="fr-FR" sz="1600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Pralavorio</a:t>
            </a:r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endParaRPr lang="fr-FR" sz="1400" dirty="0">
              <a:solidFill>
                <a:srgbClr val="002060"/>
              </a:solidFill>
            </a:endParaRPr>
          </a:p>
          <a:p>
            <a:pPr marL="1163638" lvl="2" indent="-361950"/>
            <a:endParaRPr lang="fr-FR" sz="1600" dirty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cours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1800" i="1" dirty="0" smtClean="0"/>
          </a:p>
          <a:p>
            <a:r>
              <a:rPr lang="fr-FR" sz="2000" smtClean="0"/>
              <a:t>Kick </a:t>
            </a:r>
            <a:r>
              <a:rPr lang="fr-FR" sz="2000" dirty="0" smtClean="0"/>
              <a:t>off Atelier et Iceberg en cours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 smtClean="0"/>
              <a:t>Finalisation format et organisation speed meeting</a:t>
            </a:r>
          </a:p>
          <a:p>
            <a:endParaRPr lang="fr-FR" sz="2000" dirty="0"/>
          </a:p>
          <a:p>
            <a:r>
              <a:rPr lang="fr-FR" sz="2000" dirty="0" smtClean="0"/>
              <a:t>Finalisation agenda des journées</a:t>
            </a:r>
          </a:p>
          <a:p>
            <a:endParaRPr lang="fr-FR" sz="2000" dirty="0"/>
          </a:p>
          <a:p>
            <a:r>
              <a:rPr lang="fr-FR" sz="2000" dirty="0" smtClean="0"/>
              <a:t>Réservations des bus après inscriptions</a:t>
            </a:r>
          </a:p>
          <a:p>
            <a:endParaRPr lang="fr-FR" sz="2000" dirty="0"/>
          </a:p>
          <a:p>
            <a:r>
              <a:rPr lang="fr-FR" sz="2000" dirty="0" smtClean="0"/>
              <a:t>Recherche intervenant pour dégustation</a:t>
            </a:r>
          </a:p>
          <a:p>
            <a:endParaRPr lang="fr-FR" sz="2000" dirty="0"/>
          </a:p>
          <a:p>
            <a:r>
              <a:rPr lang="fr-FR" sz="2000" dirty="0"/>
              <a:t>Atelier animation groupe de travail et </a:t>
            </a:r>
            <a:r>
              <a:rPr lang="fr-FR" sz="2000" dirty="0" smtClean="0">
                <a:hlinkClick r:id="rId2" action="ppaction://hlinkpres?slideindex=1&amp;slidetitle="/>
              </a:rPr>
              <a:t>Iceberg</a:t>
            </a:r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0930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9619</TotalTime>
  <Words>235</Words>
  <Application>Microsoft Office PowerPoint</Application>
  <PresentationFormat>Affichage à l'écran (4:3)</PresentationFormat>
  <Paragraphs>56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Journées du Laboratoire</vt:lpstr>
      <vt:lpstr>Avancement</vt:lpstr>
      <vt:lpstr>Ateliers</vt:lpstr>
      <vt:lpstr>En cours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communication du CPPM 2016</dc:title>
  <dc:creator>Magali</dc:creator>
  <cp:lastModifiedBy>beurthey stephan</cp:lastModifiedBy>
  <cp:revision>539</cp:revision>
  <cp:lastPrinted>2018-02-13T08:02:41Z</cp:lastPrinted>
  <dcterms:created xsi:type="dcterms:W3CDTF">2016-03-08T17:12:23Z</dcterms:created>
  <dcterms:modified xsi:type="dcterms:W3CDTF">2018-09-27T06:56:57Z</dcterms:modified>
</cp:coreProperties>
</file>