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71" r:id="rId3"/>
    <p:sldId id="258" r:id="rId4"/>
    <p:sldId id="256" r:id="rId5"/>
    <p:sldId id="259" r:id="rId6"/>
    <p:sldId id="260" r:id="rId7"/>
    <p:sldId id="261" r:id="rId8"/>
    <p:sldId id="262" r:id="rId9"/>
    <p:sldId id="263" r:id="rId10"/>
    <p:sldId id="264" r:id="rId11"/>
    <p:sldId id="265" r:id="rId12"/>
    <p:sldId id="268" r:id="rId13"/>
    <p:sldId id="266" r:id="rId14"/>
    <p:sldId id="267" r:id="rId15"/>
    <p:sldId id="269" r:id="rId16"/>
    <p:sldId id="272"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0"/>
  </p:normalViewPr>
  <p:slideViewPr>
    <p:cSldViewPr snapToGrid="0" snapToObjects="1">
      <p:cViewPr>
        <p:scale>
          <a:sx n="80" d="100"/>
          <a:sy n="80" d="100"/>
        </p:scale>
        <p:origin x="126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5289A-7408-704F-A1B1-21A660B3F28B}" type="datetimeFigureOut">
              <a:rPr lang="en-US" smtClean="0"/>
              <a:t>8/23/18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85D65-097A-E548-BE88-DFECA61A102C}" type="slidenum">
              <a:rPr lang="en-US" smtClean="0"/>
              <a:t>‹#›</a:t>
            </a:fld>
            <a:endParaRPr lang="en-US"/>
          </a:p>
        </p:txBody>
      </p:sp>
    </p:spTree>
    <p:extLst>
      <p:ext uri="{BB962C8B-B14F-4D97-AF65-F5344CB8AC3E}">
        <p14:creationId xmlns:p14="http://schemas.microsoft.com/office/powerpoint/2010/main" val="2617812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B450340-0463-944D-A8DF-D35FBEFEE313}"/>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5123" name="Rectangle 3">
            <a:extLst>
              <a:ext uri="{FF2B5EF4-FFF2-40B4-BE49-F238E27FC236}">
                <a16:creationId xmlns:a16="http://schemas.microsoft.com/office/drawing/2014/main" id="{B76F3888-2AD3-F442-B7BC-3F9291FCCE54}"/>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5124" name="Rectangle 6">
            <a:extLst>
              <a:ext uri="{FF2B5EF4-FFF2-40B4-BE49-F238E27FC236}">
                <a16:creationId xmlns:a16="http://schemas.microsoft.com/office/drawing/2014/main" id="{CCD940C3-D59A-7448-9629-4AFDD443FACE}"/>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5125" name="Rectangle 7">
            <a:extLst>
              <a:ext uri="{FF2B5EF4-FFF2-40B4-BE49-F238E27FC236}">
                <a16:creationId xmlns:a16="http://schemas.microsoft.com/office/drawing/2014/main" id="{DAE84743-6BBD-C547-8ADE-36404EECF03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B126ABA9-A802-444E-B9DD-17F168617D68}" type="slidenum">
              <a:rPr lang="nl-NL" altLang="en-US" sz="1200">
                <a:solidFill>
                  <a:srgbClr val="000000"/>
                </a:solidFill>
                <a:latin typeface="Calibri" panose="020F0502020204030204" pitchFamily="34" charset="0"/>
              </a:rPr>
              <a:pPr>
                <a:buClrTx/>
                <a:buFontTx/>
                <a:buNone/>
              </a:pPr>
              <a:t>4</a:t>
            </a:fld>
            <a:endParaRPr lang="nl-NL" altLang="en-US" sz="1200">
              <a:solidFill>
                <a:srgbClr val="000000"/>
              </a:solidFill>
              <a:latin typeface="Calibri" panose="020F0502020204030204" pitchFamily="34" charset="0"/>
            </a:endParaRPr>
          </a:p>
        </p:txBody>
      </p:sp>
      <p:sp>
        <p:nvSpPr>
          <p:cNvPr id="5126" name="Text Box 1">
            <a:extLst>
              <a:ext uri="{FF2B5EF4-FFF2-40B4-BE49-F238E27FC236}">
                <a16:creationId xmlns:a16="http://schemas.microsoft.com/office/drawing/2014/main" id="{F6488F3C-7FA9-854E-8B59-1EF09002553A}"/>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7" name="Text Box 2">
            <a:extLst>
              <a:ext uri="{FF2B5EF4-FFF2-40B4-BE49-F238E27FC236}">
                <a16:creationId xmlns:a16="http://schemas.microsoft.com/office/drawing/2014/main" id="{58D84B3B-57D4-5D4B-A0E1-F1AB9031FD64}"/>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9178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C0F2BEE-C2C3-2748-9C05-1FA16C6EE30F}"/>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7171" name="Rectangle 3">
            <a:extLst>
              <a:ext uri="{FF2B5EF4-FFF2-40B4-BE49-F238E27FC236}">
                <a16:creationId xmlns:a16="http://schemas.microsoft.com/office/drawing/2014/main" id="{29B341F5-D967-D445-A96A-3EA11579F79A}"/>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7172" name="Rectangle 6">
            <a:extLst>
              <a:ext uri="{FF2B5EF4-FFF2-40B4-BE49-F238E27FC236}">
                <a16:creationId xmlns:a16="http://schemas.microsoft.com/office/drawing/2014/main" id="{454B2CF0-A9EB-4645-993B-B21C8F58F48A}"/>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7173" name="Rectangle 7">
            <a:extLst>
              <a:ext uri="{FF2B5EF4-FFF2-40B4-BE49-F238E27FC236}">
                <a16:creationId xmlns:a16="http://schemas.microsoft.com/office/drawing/2014/main" id="{BE3C9187-ADAA-2A41-BA6A-9921A731071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5629DBA4-2997-D448-958C-DBC8B710C957}" type="slidenum">
              <a:rPr lang="nl-NL" altLang="en-US" sz="1200">
                <a:solidFill>
                  <a:srgbClr val="000000"/>
                </a:solidFill>
                <a:latin typeface="Calibri" panose="020F0502020204030204" pitchFamily="34" charset="0"/>
              </a:rPr>
              <a:pPr>
                <a:buClrTx/>
                <a:buFontTx/>
                <a:buNone/>
              </a:pPr>
              <a:t>5</a:t>
            </a:fld>
            <a:endParaRPr lang="nl-NL" altLang="en-US" sz="1200">
              <a:solidFill>
                <a:srgbClr val="000000"/>
              </a:solidFill>
              <a:latin typeface="Calibri" panose="020F0502020204030204" pitchFamily="34" charset="0"/>
            </a:endParaRPr>
          </a:p>
        </p:txBody>
      </p:sp>
      <p:sp>
        <p:nvSpPr>
          <p:cNvPr id="7174" name="Text Box 1">
            <a:extLst>
              <a:ext uri="{FF2B5EF4-FFF2-40B4-BE49-F238E27FC236}">
                <a16:creationId xmlns:a16="http://schemas.microsoft.com/office/drawing/2014/main" id="{B7C33501-8590-7A49-A494-06848923A11A}"/>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5" name="Text Box 2">
            <a:extLst>
              <a:ext uri="{FF2B5EF4-FFF2-40B4-BE49-F238E27FC236}">
                <a16:creationId xmlns:a16="http://schemas.microsoft.com/office/drawing/2014/main" id="{AEC75B33-C553-734D-B4BF-3B28F96B41E5}"/>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5381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7FE517E-2250-F049-90A9-74BD5940AD1E}"/>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9219" name="Rectangle 3">
            <a:extLst>
              <a:ext uri="{FF2B5EF4-FFF2-40B4-BE49-F238E27FC236}">
                <a16:creationId xmlns:a16="http://schemas.microsoft.com/office/drawing/2014/main" id="{EF16A4F2-BF4A-F14B-8F91-08178F170FBA}"/>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9220" name="Rectangle 6">
            <a:extLst>
              <a:ext uri="{FF2B5EF4-FFF2-40B4-BE49-F238E27FC236}">
                <a16:creationId xmlns:a16="http://schemas.microsoft.com/office/drawing/2014/main" id="{925BCF3D-40F6-5345-9861-BB525AFE2E23}"/>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9221" name="Rectangle 7">
            <a:extLst>
              <a:ext uri="{FF2B5EF4-FFF2-40B4-BE49-F238E27FC236}">
                <a16:creationId xmlns:a16="http://schemas.microsoft.com/office/drawing/2014/main" id="{F60488B5-6185-9940-8161-81B5804162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83B006CE-309A-7F4C-9821-5C5F3176D0DB}" type="slidenum">
              <a:rPr lang="nl-NL" altLang="en-US" sz="1200">
                <a:solidFill>
                  <a:srgbClr val="000000"/>
                </a:solidFill>
                <a:latin typeface="Calibri" panose="020F0502020204030204" pitchFamily="34" charset="0"/>
              </a:rPr>
              <a:pPr>
                <a:buClrTx/>
                <a:buFontTx/>
                <a:buNone/>
              </a:pPr>
              <a:t>6</a:t>
            </a:fld>
            <a:endParaRPr lang="nl-NL" altLang="en-US" sz="1200">
              <a:solidFill>
                <a:srgbClr val="000000"/>
              </a:solidFill>
              <a:latin typeface="Calibri" panose="020F0502020204030204" pitchFamily="34" charset="0"/>
            </a:endParaRPr>
          </a:p>
        </p:txBody>
      </p:sp>
      <p:sp>
        <p:nvSpPr>
          <p:cNvPr id="9222" name="Text Box 1">
            <a:extLst>
              <a:ext uri="{FF2B5EF4-FFF2-40B4-BE49-F238E27FC236}">
                <a16:creationId xmlns:a16="http://schemas.microsoft.com/office/drawing/2014/main" id="{501CF671-EF42-9B47-BC4F-E1B18956AE7F}"/>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3" name="Text Box 2">
            <a:extLst>
              <a:ext uri="{FF2B5EF4-FFF2-40B4-BE49-F238E27FC236}">
                <a16:creationId xmlns:a16="http://schemas.microsoft.com/office/drawing/2014/main" id="{63EADAC3-6BF6-EF4A-A40F-C618FB008E59}"/>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72990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45F9EBA-85FF-5F45-8890-E96633091818}"/>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11267" name="Rectangle 3">
            <a:extLst>
              <a:ext uri="{FF2B5EF4-FFF2-40B4-BE49-F238E27FC236}">
                <a16:creationId xmlns:a16="http://schemas.microsoft.com/office/drawing/2014/main" id="{D59F2B2B-1DAE-114A-B3EA-BA0631F23FB8}"/>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11268" name="Rectangle 6">
            <a:extLst>
              <a:ext uri="{FF2B5EF4-FFF2-40B4-BE49-F238E27FC236}">
                <a16:creationId xmlns:a16="http://schemas.microsoft.com/office/drawing/2014/main" id="{63C3BE0F-379C-544E-86FD-70487D66C236}"/>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11269" name="Rectangle 7">
            <a:extLst>
              <a:ext uri="{FF2B5EF4-FFF2-40B4-BE49-F238E27FC236}">
                <a16:creationId xmlns:a16="http://schemas.microsoft.com/office/drawing/2014/main" id="{0B422175-79F1-AF4F-B79F-A8996C7314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820452B9-E059-EE41-A7A7-AB29E058D4D8}" type="slidenum">
              <a:rPr lang="nl-NL" altLang="en-US" sz="1200">
                <a:solidFill>
                  <a:srgbClr val="000000"/>
                </a:solidFill>
                <a:latin typeface="Calibri" panose="020F0502020204030204" pitchFamily="34" charset="0"/>
              </a:rPr>
              <a:pPr>
                <a:buClrTx/>
                <a:buFontTx/>
                <a:buNone/>
              </a:pPr>
              <a:t>7</a:t>
            </a:fld>
            <a:endParaRPr lang="nl-NL" altLang="en-US" sz="1200">
              <a:solidFill>
                <a:srgbClr val="000000"/>
              </a:solidFill>
              <a:latin typeface="Calibri" panose="020F0502020204030204" pitchFamily="34" charset="0"/>
            </a:endParaRPr>
          </a:p>
        </p:txBody>
      </p:sp>
      <p:sp>
        <p:nvSpPr>
          <p:cNvPr id="11270" name="Text Box 1">
            <a:extLst>
              <a:ext uri="{FF2B5EF4-FFF2-40B4-BE49-F238E27FC236}">
                <a16:creationId xmlns:a16="http://schemas.microsoft.com/office/drawing/2014/main" id="{9BB8DF01-9E45-E343-83BD-480FD0F713AF}"/>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71" name="Text Box 2">
            <a:extLst>
              <a:ext uri="{FF2B5EF4-FFF2-40B4-BE49-F238E27FC236}">
                <a16:creationId xmlns:a16="http://schemas.microsoft.com/office/drawing/2014/main" id="{55B16282-5786-9047-B8AB-5FC5903E87B3}"/>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3150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B502913-E165-2F4E-8EE3-4ADE4F38923A}"/>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13315" name="Rectangle 3">
            <a:extLst>
              <a:ext uri="{FF2B5EF4-FFF2-40B4-BE49-F238E27FC236}">
                <a16:creationId xmlns:a16="http://schemas.microsoft.com/office/drawing/2014/main" id="{6FC1F1C7-2940-074D-800A-87815BF36944}"/>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13316" name="Rectangle 6">
            <a:extLst>
              <a:ext uri="{FF2B5EF4-FFF2-40B4-BE49-F238E27FC236}">
                <a16:creationId xmlns:a16="http://schemas.microsoft.com/office/drawing/2014/main" id="{13AF7A44-61C6-D945-A76B-7701BB8538A1}"/>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13317" name="Rectangle 7">
            <a:extLst>
              <a:ext uri="{FF2B5EF4-FFF2-40B4-BE49-F238E27FC236}">
                <a16:creationId xmlns:a16="http://schemas.microsoft.com/office/drawing/2014/main" id="{B7A351A7-51F0-184D-982F-F037F0951D6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ED0D93E0-1647-EF43-B867-5EABFA4A7488}" type="slidenum">
              <a:rPr lang="nl-NL" altLang="en-US" sz="1200">
                <a:solidFill>
                  <a:srgbClr val="000000"/>
                </a:solidFill>
                <a:latin typeface="Calibri" panose="020F0502020204030204" pitchFamily="34" charset="0"/>
              </a:rPr>
              <a:pPr>
                <a:buClrTx/>
                <a:buFontTx/>
                <a:buNone/>
              </a:pPr>
              <a:t>8</a:t>
            </a:fld>
            <a:endParaRPr lang="nl-NL" altLang="en-US" sz="1200">
              <a:solidFill>
                <a:srgbClr val="000000"/>
              </a:solidFill>
              <a:latin typeface="Calibri" panose="020F0502020204030204" pitchFamily="34" charset="0"/>
            </a:endParaRPr>
          </a:p>
        </p:txBody>
      </p:sp>
      <p:sp>
        <p:nvSpPr>
          <p:cNvPr id="13318" name="Text Box 1">
            <a:extLst>
              <a:ext uri="{FF2B5EF4-FFF2-40B4-BE49-F238E27FC236}">
                <a16:creationId xmlns:a16="http://schemas.microsoft.com/office/drawing/2014/main" id="{BAC0D14E-9559-BA49-8C12-27A178E5AF94}"/>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9" name="Text Box 2">
            <a:extLst>
              <a:ext uri="{FF2B5EF4-FFF2-40B4-BE49-F238E27FC236}">
                <a16:creationId xmlns:a16="http://schemas.microsoft.com/office/drawing/2014/main" id="{CAF64133-343E-6E4E-8F8F-50D6D307C7F5}"/>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ts val="638"/>
              </a:spcBef>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pPr>
            <a:r>
              <a:rPr lang="en-US" altLang="en-US" sz="1700">
                <a:latin typeface="Calibri" panose="020F0502020204030204" pitchFamily="34" charset="0"/>
                <a:ea typeface="Noto Sans CJK SC Regular" charset="0"/>
                <a:cs typeface="Noto Sans CJK SC Regular" charset="0"/>
              </a:rPr>
              <a:t>- FPGA with embedded dual A53 core</a:t>
            </a:r>
          </a:p>
          <a:p>
            <a:pPr>
              <a:spcBef>
                <a:spcPts val="638"/>
              </a:spcBef>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pPr>
            <a:r>
              <a:rPr lang="en-US" altLang="en-US" sz="1700">
                <a:latin typeface="Calibri" panose="020F0502020204030204" pitchFamily="34" charset="0"/>
                <a:ea typeface="Noto Sans CJK SC Regular" charset="0"/>
                <a:cs typeface="Noto Sans CJK SC Regular" charset="0"/>
              </a:rPr>
              <a:t>- 500 MSPS 14-bit ADC with its own low noise power supply</a:t>
            </a:r>
          </a:p>
          <a:p>
            <a:pPr>
              <a:spcBef>
                <a:spcPts val="638"/>
              </a:spcBef>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pPr>
            <a:r>
              <a:rPr lang="en-US" altLang="en-US" sz="1700">
                <a:latin typeface="Calibri" panose="020F0502020204030204" pitchFamily="34" charset="0"/>
                <a:ea typeface="Noto Sans CJK SC Regular" charset="0"/>
                <a:cs typeface="Noto Sans CJK SC Regular" charset="0"/>
              </a:rPr>
              <a:t>- Two DDR4 memories connected to the CPU and programmable logic. With this prototype the overall memory usage will be evaluated. The decision which memory to keep (and with what size) will be made after the power usage of the whole board is measured. </a:t>
            </a:r>
          </a:p>
          <a:p>
            <a:pPr>
              <a:spcBef>
                <a:spcPts val="638"/>
              </a:spcBef>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pPr>
            <a:r>
              <a:rPr lang="en-US" altLang="en-US" sz="1700">
                <a:latin typeface="Calibri" panose="020F0502020204030204" pitchFamily="34" charset="0"/>
                <a:ea typeface="Noto Sans CJK SC Regular" charset="0"/>
                <a:cs typeface="Noto Sans CJK SC Regular" charset="0"/>
              </a:rPr>
              <a:t>- The clock chip provides four low jitter (90fs) clocks for the ADC, FPGA GTH transceiver, DDR4 memory and the CPU reference clk.</a:t>
            </a:r>
          </a:p>
          <a:p>
            <a:pPr>
              <a:spcBef>
                <a:spcPts val="638"/>
              </a:spcBef>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pPr>
            <a:r>
              <a:rPr lang="en-US" altLang="en-US" sz="1700">
                <a:latin typeface="Calibri" panose="020F0502020204030204" pitchFamily="34" charset="0"/>
                <a:ea typeface="Noto Sans CJK SC Regular" charset="0"/>
                <a:cs typeface="Noto Sans CJK SC Regular" charset="0"/>
              </a:rPr>
              <a:t>- The (10/100/1000MHz) ethernet  connection will provide PoE to the Bullit wifi antenna.</a:t>
            </a:r>
          </a:p>
          <a:p>
            <a:pPr>
              <a:spcBef>
                <a:spcPts val="638"/>
              </a:spcBef>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pPr>
            <a:r>
              <a:rPr lang="en-US" altLang="en-US" sz="1700">
                <a:latin typeface="Calibri" panose="020F0502020204030204" pitchFamily="34" charset="0"/>
                <a:ea typeface="Noto Sans CJK SC Regular" charset="0"/>
                <a:cs typeface="Noto Sans CJK SC Regular" charset="0"/>
              </a:rPr>
              <a:t>- The power takes up the most space on the board but will be reduced and optimized in the next version of the PCB.</a:t>
            </a:r>
          </a:p>
        </p:txBody>
      </p:sp>
    </p:spTree>
    <p:extLst>
      <p:ext uri="{BB962C8B-B14F-4D97-AF65-F5344CB8AC3E}">
        <p14:creationId xmlns:p14="http://schemas.microsoft.com/office/powerpoint/2010/main" val="391308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24D6666-A5E1-2641-A4FA-86CF8A65BC0D}"/>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15363" name="Rectangle 3">
            <a:extLst>
              <a:ext uri="{FF2B5EF4-FFF2-40B4-BE49-F238E27FC236}">
                <a16:creationId xmlns:a16="http://schemas.microsoft.com/office/drawing/2014/main" id="{44892BEA-BC45-8444-848C-CCAEBA3901B8}"/>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15364" name="Rectangle 6">
            <a:extLst>
              <a:ext uri="{FF2B5EF4-FFF2-40B4-BE49-F238E27FC236}">
                <a16:creationId xmlns:a16="http://schemas.microsoft.com/office/drawing/2014/main" id="{DEAE08AF-034F-3947-8231-35D280555DED}"/>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15365" name="Rectangle 7">
            <a:extLst>
              <a:ext uri="{FF2B5EF4-FFF2-40B4-BE49-F238E27FC236}">
                <a16:creationId xmlns:a16="http://schemas.microsoft.com/office/drawing/2014/main" id="{CEBA2A50-CFFC-354D-85EC-1783708B3C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5D32F730-5290-B54F-BA22-4B64F44CDF0C}" type="slidenum">
              <a:rPr lang="nl-NL" altLang="en-US" sz="1200">
                <a:solidFill>
                  <a:srgbClr val="000000"/>
                </a:solidFill>
                <a:latin typeface="Calibri" panose="020F0502020204030204" pitchFamily="34" charset="0"/>
              </a:rPr>
              <a:pPr>
                <a:buClrTx/>
                <a:buFontTx/>
                <a:buNone/>
              </a:pPr>
              <a:t>9</a:t>
            </a:fld>
            <a:endParaRPr lang="nl-NL" altLang="en-US" sz="1200">
              <a:solidFill>
                <a:srgbClr val="000000"/>
              </a:solidFill>
              <a:latin typeface="Calibri" panose="020F0502020204030204" pitchFamily="34" charset="0"/>
            </a:endParaRPr>
          </a:p>
        </p:txBody>
      </p:sp>
      <p:sp>
        <p:nvSpPr>
          <p:cNvPr id="15366" name="Text Box 1">
            <a:extLst>
              <a:ext uri="{FF2B5EF4-FFF2-40B4-BE49-F238E27FC236}">
                <a16:creationId xmlns:a16="http://schemas.microsoft.com/office/drawing/2014/main" id="{A11A1D32-2DDF-6D4C-A17E-1CD7F3D21E1E}"/>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7" name="Text Box 2">
            <a:extLst>
              <a:ext uri="{FF2B5EF4-FFF2-40B4-BE49-F238E27FC236}">
                <a16:creationId xmlns:a16="http://schemas.microsoft.com/office/drawing/2014/main" id="{59A750ED-275A-794C-9AA5-47F9AEE55760}"/>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7892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C238778-3EFE-664D-895E-1461EF57E4C0}"/>
              </a:ext>
            </a:extLst>
          </p:cNvPr>
          <p:cNvSpPr>
            <a:spLocks noGrp="1" noChangeArrowheads="1"/>
          </p:cNvSpPr>
          <p:nvPr>
            <p:ph type="hd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Koptekst</a:t>
            </a:r>
          </a:p>
        </p:txBody>
      </p:sp>
      <p:sp>
        <p:nvSpPr>
          <p:cNvPr id="17411" name="Rectangle 3">
            <a:extLst>
              <a:ext uri="{FF2B5EF4-FFF2-40B4-BE49-F238E27FC236}">
                <a16:creationId xmlns:a16="http://schemas.microsoft.com/office/drawing/2014/main" id="{79E0B9FF-9EB6-4A4E-9EF2-3C1263078C43}"/>
              </a:ext>
            </a:extLst>
          </p:cNvPr>
          <p:cNvSpPr>
            <a:spLocks noGrp="1" noChangeArrowheads="1"/>
          </p:cNvSpPr>
          <p:nvPr>
            <p:ph type="dt"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16-08-18</a:t>
            </a:r>
          </a:p>
        </p:txBody>
      </p:sp>
      <p:sp>
        <p:nvSpPr>
          <p:cNvPr id="17412" name="Rectangle 6">
            <a:extLst>
              <a:ext uri="{FF2B5EF4-FFF2-40B4-BE49-F238E27FC236}">
                <a16:creationId xmlns:a16="http://schemas.microsoft.com/office/drawing/2014/main" id="{85B03A57-7606-EA44-ACD4-6814E8FBD98E}"/>
              </a:ext>
            </a:extLst>
          </p:cNvPr>
          <p:cNvSpPr>
            <a:spLocks noGrp="1" noChangeArrowheads="1"/>
          </p:cNvSpPr>
          <p:nvPr>
            <p:ph type="ftr"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1200">
                <a:solidFill>
                  <a:srgbClr val="000000"/>
                </a:solidFill>
                <a:latin typeface="Calibri" panose="020F0502020204030204" pitchFamily="34" charset="0"/>
              </a:rPr>
              <a:t>Voettekst</a:t>
            </a:r>
          </a:p>
        </p:txBody>
      </p:sp>
      <p:sp>
        <p:nvSpPr>
          <p:cNvPr id="17413" name="Rectangle 7">
            <a:extLst>
              <a:ext uri="{FF2B5EF4-FFF2-40B4-BE49-F238E27FC236}">
                <a16:creationId xmlns:a16="http://schemas.microsoft.com/office/drawing/2014/main" id="{0C71F8B2-363C-AD4E-AE04-4DC36C0CA90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2600">
                <a:solidFill>
                  <a:schemeClr val="bg1"/>
                </a:solidFill>
                <a:latin typeface="Arial" panose="020B0604020202020204" pitchFamily="34" charset="0"/>
                <a:ea typeface="Noto Sans CJK SC Regular" charset="0"/>
                <a:cs typeface="Noto Sans CJK SC Regular" charset="0"/>
              </a:defRPr>
            </a:lvl9pPr>
          </a:lstStyle>
          <a:p>
            <a:pPr>
              <a:buClrTx/>
              <a:buFontTx/>
              <a:buNone/>
            </a:pPr>
            <a:fld id="{252B1D70-00E3-CF47-B874-B9CD01EF8780}" type="slidenum">
              <a:rPr lang="nl-NL" altLang="en-US" sz="1200">
                <a:solidFill>
                  <a:srgbClr val="000000"/>
                </a:solidFill>
                <a:latin typeface="Calibri" panose="020F0502020204030204" pitchFamily="34" charset="0"/>
              </a:rPr>
              <a:pPr>
                <a:buClrTx/>
                <a:buFontTx/>
                <a:buNone/>
              </a:pPr>
              <a:t>10</a:t>
            </a:fld>
            <a:endParaRPr lang="nl-NL" altLang="en-US" sz="1200">
              <a:solidFill>
                <a:srgbClr val="000000"/>
              </a:solidFill>
              <a:latin typeface="Calibri" panose="020F0502020204030204" pitchFamily="34" charset="0"/>
            </a:endParaRPr>
          </a:p>
        </p:txBody>
      </p:sp>
      <p:sp>
        <p:nvSpPr>
          <p:cNvPr id="17414" name="Text Box 1">
            <a:extLst>
              <a:ext uri="{FF2B5EF4-FFF2-40B4-BE49-F238E27FC236}">
                <a16:creationId xmlns:a16="http://schemas.microsoft.com/office/drawing/2014/main" id="{D2E6AB57-54A9-D642-ACDD-8E6FD85820A6}"/>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5" name="Text Box 2">
            <a:extLst>
              <a:ext uri="{FF2B5EF4-FFF2-40B4-BE49-F238E27FC236}">
                <a16:creationId xmlns:a16="http://schemas.microsoft.com/office/drawing/2014/main" id="{4441AA31-594C-B04A-93DA-5DC93BFC0F0B}"/>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0881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81174D06-D229-6E4E-A2D9-4910D2C3C65B}" type="slidenum">
              <a:rPr lang="en-US" smtClean="0"/>
              <a:t>14</a:t>
            </a:fld>
            <a:endParaRPr lang="en-US"/>
          </a:p>
        </p:txBody>
      </p:sp>
    </p:spTree>
    <p:extLst>
      <p:ext uri="{BB962C8B-B14F-4D97-AF65-F5344CB8AC3E}">
        <p14:creationId xmlns:p14="http://schemas.microsoft.com/office/powerpoint/2010/main" val="427862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9424-35FD-A745-80ED-6C26F08C0C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B9211D-CD93-D74B-8D3C-D0E14EC71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F6949-B791-2741-B4C8-4FA02426D07D}"/>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5" name="Footer Placeholder 4">
            <a:extLst>
              <a:ext uri="{FF2B5EF4-FFF2-40B4-BE49-F238E27FC236}">
                <a16:creationId xmlns:a16="http://schemas.microsoft.com/office/drawing/2014/main" id="{CAF4F54B-3266-0A45-9A2E-171DED8FC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B5CBA-22B8-924E-BBCF-7E17B25344CD}"/>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286354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FE595-901B-5746-B4DB-4BB28F2168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8D114-9966-B248-8C62-C003E1D369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3217E-E0A6-E94D-9427-D10C553B1E77}"/>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5" name="Footer Placeholder 4">
            <a:extLst>
              <a:ext uri="{FF2B5EF4-FFF2-40B4-BE49-F238E27FC236}">
                <a16:creationId xmlns:a16="http://schemas.microsoft.com/office/drawing/2014/main" id="{BFB57450-604C-7847-AEB8-83CE34CE3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61E2C-5259-1D43-A3CE-3E400ECBDCC8}"/>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1935744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7D66D3-D44C-3045-9863-5B77700D50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51C1DA-9BC6-A040-8442-CFB754645D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BDC12-49C2-8D49-B05B-BA23312EAE26}"/>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5" name="Footer Placeholder 4">
            <a:extLst>
              <a:ext uri="{FF2B5EF4-FFF2-40B4-BE49-F238E27FC236}">
                <a16:creationId xmlns:a16="http://schemas.microsoft.com/office/drawing/2014/main" id="{641C199A-F98C-ED4A-BF7B-68A542A19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27894-C91D-EC49-AC95-C26BB7544DE4}"/>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86926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73F3F-7A2D-3B43-9F65-5C0DBC4AE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AF3C8-CBD5-5049-8318-DBF2321AE5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D336C-EED8-1F46-A5E8-AE196AFF964E}"/>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5" name="Footer Placeholder 4">
            <a:extLst>
              <a:ext uri="{FF2B5EF4-FFF2-40B4-BE49-F238E27FC236}">
                <a16:creationId xmlns:a16="http://schemas.microsoft.com/office/drawing/2014/main" id="{7128D0F4-1C86-8C4F-81B9-C527D4BA3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45E80-3421-2E4A-99EF-D852B930BC6E}"/>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310655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D090-282F-3B43-8F92-9AAE1C164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54D6C8-60F8-D149-A3BB-2348EB240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765495-3386-F846-A14C-1551B1A9AD29}"/>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5" name="Footer Placeholder 4">
            <a:extLst>
              <a:ext uri="{FF2B5EF4-FFF2-40B4-BE49-F238E27FC236}">
                <a16:creationId xmlns:a16="http://schemas.microsoft.com/office/drawing/2014/main" id="{CB1886AD-AF37-F940-B1AA-7C5C0E28E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62B2C-946A-5A43-B5A2-1C7255571069}"/>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217462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1D30-50ED-9C40-B011-E01989720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481EB-AD85-294C-AE27-86455FD9B4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E419A7-7A1F-8D46-A257-787EA2E209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A4B0EE-5B6E-7242-A6F9-41942FBB8CD3}"/>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6" name="Footer Placeholder 5">
            <a:extLst>
              <a:ext uri="{FF2B5EF4-FFF2-40B4-BE49-F238E27FC236}">
                <a16:creationId xmlns:a16="http://schemas.microsoft.com/office/drawing/2014/main" id="{75F3C61A-556A-DA49-929D-D63FAF0B9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14253-E6D9-C245-99A5-9947C8BF9FF7}"/>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346213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9C19-6F72-1546-B8A9-CDFB249C3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616121-90CA-294A-B9DF-865B54ECFA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5E098A-46DA-7E46-A6C0-FCAB409C79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BB24E3-CBA7-3043-8ADE-20980763F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C7D0C5-A208-8A44-84C0-E794C0BDEE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78BDF5-E746-6B42-9397-0B3898D20037}"/>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8" name="Footer Placeholder 7">
            <a:extLst>
              <a:ext uri="{FF2B5EF4-FFF2-40B4-BE49-F238E27FC236}">
                <a16:creationId xmlns:a16="http://schemas.microsoft.com/office/drawing/2014/main" id="{08DC0C9E-CAB9-7A43-A874-5A69C40AA6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F294F-3BAA-8746-8E51-56607CFDA1B9}"/>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349580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06D4E-3BBF-CD47-936D-BF32035F51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3E784-B7CC-F04D-B322-82B9600DA3E6}"/>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4" name="Footer Placeholder 3">
            <a:extLst>
              <a:ext uri="{FF2B5EF4-FFF2-40B4-BE49-F238E27FC236}">
                <a16:creationId xmlns:a16="http://schemas.microsoft.com/office/drawing/2014/main" id="{3427C8ED-8D44-B942-B713-DFE6034D6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107531-DA66-A244-8ECF-A4AA5689D004}"/>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246867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FDA1D7-4676-1E47-A8CA-6990C1403E26}"/>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3" name="Footer Placeholder 2">
            <a:extLst>
              <a:ext uri="{FF2B5EF4-FFF2-40B4-BE49-F238E27FC236}">
                <a16:creationId xmlns:a16="http://schemas.microsoft.com/office/drawing/2014/main" id="{8A9D8002-42B8-3340-8284-472710D3DF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3FA9A2-5444-1249-AEC5-93879490F3C4}"/>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1189171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F591-EFFA-AD4B-AD7F-133EF53EE6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607D1-71E5-1C49-AF59-CC8FAFC8C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33054A-1078-0F40-B940-0070D7955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DCE451-FFCE-464B-AF98-BBDD74DAAE61}"/>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6" name="Footer Placeholder 5">
            <a:extLst>
              <a:ext uri="{FF2B5EF4-FFF2-40B4-BE49-F238E27FC236}">
                <a16:creationId xmlns:a16="http://schemas.microsoft.com/office/drawing/2014/main" id="{B9C27552-A41D-8548-AB09-ECD4A88742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90FF9-3540-EC47-9B62-22D97EC50E23}"/>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179202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2EDE-7491-934A-B5AD-51D0394E6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C8E8D1-655F-E147-9A1F-2AEDDA40F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30EC17-0F96-E340-998F-1B166418F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699E57-2C03-B349-AFC5-C3F46A9DED2E}"/>
              </a:ext>
            </a:extLst>
          </p:cNvPr>
          <p:cNvSpPr>
            <a:spLocks noGrp="1"/>
          </p:cNvSpPr>
          <p:nvPr>
            <p:ph type="dt" sz="half" idx="10"/>
          </p:nvPr>
        </p:nvSpPr>
        <p:spPr/>
        <p:txBody>
          <a:bodyPr/>
          <a:lstStyle/>
          <a:p>
            <a:fld id="{D1104273-7216-8449-B4A4-5201EB96561C}" type="datetimeFigureOut">
              <a:rPr lang="en-US" smtClean="0"/>
              <a:t>8/23/18</a:t>
            </a:fld>
            <a:endParaRPr lang="en-US"/>
          </a:p>
        </p:txBody>
      </p:sp>
      <p:sp>
        <p:nvSpPr>
          <p:cNvPr id="6" name="Footer Placeholder 5">
            <a:extLst>
              <a:ext uri="{FF2B5EF4-FFF2-40B4-BE49-F238E27FC236}">
                <a16:creationId xmlns:a16="http://schemas.microsoft.com/office/drawing/2014/main" id="{EDDD2BC6-8AFB-1C4D-B5CE-5D9CC748F3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25BCD-6DA2-D746-B42B-DC24E962251D}"/>
              </a:ext>
            </a:extLst>
          </p:cNvPr>
          <p:cNvSpPr>
            <a:spLocks noGrp="1"/>
          </p:cNvSpPr>
          <p:nvPr>
            <p:ph type="sldNum" sz="quarter" idx="12"/>
          </p:nvPr>
        </p:nvSpPr>
        <p:spPr/>
        <p:txBody>
          <a:bodyPr/>
          <a:lstStyle/>
          <a:p>
            <a:fld id="{05A41B45-CE86-7942-B521-61E445B95FFC}" type="slidenum">
              <a:rPr lang="en-US" smtClean="0"/>
              <a:t>‹#›</a:t>
            </a:fld>
            <a:endParaRPr lang="en-US"/>
          </a:p>
        </p:txBody>
      </p:sp>
    </p:spTree>
    <p:extLst>
      <p:ext uri="{BB962C8B-B14F-4D97-AF65-F5344CB8AC3E}">
        <p14:creationId xmlns:p14="http://schemas.microsoft.com/office/powerpoint/2010/main" val="3276879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8A406-DB3D-294B-A6E6-F8139B559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262F11-3667-D744-B3EF-0D8D1F50B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336ED-46C0-0442-8356-22BCC73ABB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04273-7216-8449-B4A4-5201EB96561C}" type="datetimeFigureOut">
              <a:rPr lang="en-US" smtClean="0"/>
              <a:t>8/23/18</a:t>
            </a:fld>
            <a:endParaRPr lang="en-US"/>
          </a:p>
        </p:txBody>
      </p:sp>
      <p:sp>
        <p:nvSpPr>
          <p:cNvPr id="5" name="Footer Placeholder 4">
            <a:extLst>
              <a:ext uri="{FF2B5EF4-FFF2-40B4-BE49-F238E27FC236}">
                <a16:creationId xmlns:a16="http://schemas.microsoft.com/office/drawing/2014/main" id="{A6793AE3-11ED-4344-B7C0-64B8DD1D9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11C84F-C7C8-F24A-98BB-021F885F9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41B45-CE86-7942-B521-61E445B95FFC}" type="slidenum">
              <a:rPr lang="en-US" smtClean="0"/>
              <a:t>‹#›</a:t>
            </a:fld>
            <a:endParaRPr lang="en-US"/>
          </a:p>
        </p:txBody>
      </p:sp>
    </p:spTree>
    <p:extLst>
      <p:ext uri="{BB962C8B-B14F-4D97-AF65-F5344CB8AC3E}">
        <p14:creationId xmlns:p14="http://schemas.microsoft.com/office/powerpoint/2010/main" val="4221960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334E-FDC5-D74C-A93A-A76C319A3884}"/>
              </a:ext>
            </a:extLst>
          </p:cNvPr>
          <p:cNvSpPr>
            <a:spLocks noGrp="1"/>
          </p:cNvSpPr>
          <p:nvPr>
            <p:ph type="title"/>
          </p:nvPr>
        </p:nvSpPr>
        <p:spPr/>
        <p:txBody>
          <a:bodyPr/>
          <a:lstStyle/>
          <a:p>
            <a:r>
              <a:rPr lang="en-US" dirty="0"/>
              <a:t>What are we going to discuss?</a:t>
            </a:r>
          </a:p>
        </p:txBody>
      </p:sp>
      <p:sp>
        <p:nvSpPr>
          <p:cNvPr id="3" name="Content Placeholder 2">
            <a:extLst>
              <a:ext uri="{FF2B5EF4-FFF2-40B4-BE49-F238E27FC236}">
                <a16:creationId xmlns:a16="http://schemas.microsoft.com/office/drawing/2014/main" id="{F3FEEE72-CB1E-914D-9D9D-4A872037153D}"/>
              </a:ext>
            </a:extLst>
          </p:cNvPr>
          <p:cNvSpPr>
            <a:spLocks noGrp="1"/>
          </p:cNvSpPr>
          <p:nvPr>
            <p:ph idx="1"/>
          </p:nvPr>
        </p:nvSpPr>
        <p:spPr/>
        <p:txBody>
          <a:bodyPr>
            <a:normAutofit lnSpcReduction="10000"/>
          </a:bodyPr>
          <a:lstStyle/>
          <a:p>
            <a:r>
              <a:rPr lang="en-US" dirty="0"/>
              <a:t>Status of GP35 – Olivier</a:t>
            </a:r>
          </a:p>
          <a:p>
            <a:r>
              <a:rPr lang="en-US" dirty="0"/>
              <a:t>GP300 -- Charles</a:t>
            </a:r>
          </a:p>
          <a:p>
            <a:pPr lvl="1"/>
            <a:r>
              <a:rPr lang="en-US" dirty="0"/>
              <a:t>General Overview</a:t>
            </a:r>
          </a:p>
          <a:p>
            <a:pPr lvl="1"/>
            <a:r>
              <a:rPr lang="en-US" dirty="0"/>
              <a:t>Antenna/LNA (Didier)</a:t>
            </a:r>
          </a:p>
          <a:p>
            <a:pPr lvl="1"/>
            <a:r>
              <a:rPr lang="en-US" dirty="0"/>
              <a:t>Status of electronics (Rene)</a:t>
            </a:r>
          </a:p>
          <a:p>
            <a:pPr lvl="1"/>
            <a:r>
              <a:rPr lang="en-US" dirty="0"/>
              <a:t>station layout</a:t>
            </a:r>
          </a:p>
          <a:p>
            <a:pPr lvl="1"/>
            <a:r>
              <a:rPr lang="en-US" dirty="0"/>
              <a:t>Possible site</a:t>
            </a:r>
          </a:p>
          <a:p>
            <a:pPr lvl="1"/>
            <a:r>
              <a:rPr lang="en-US" dirty="0"/>
              <a:t>Making GP300 a reality</a:t>
            </a:r>
          </a:p>
          <a:p>
            <a:r>
              <a:rPr lang="en-US"/>
              <a:t>FRB/GRP</a:t>
            </a:r>
            <a:endParaRPr lang="en-US" dirty="0"/>
          </a:p>
          <a:p>
            <a:r>
              <a:rPr lang="en-US" dirty="0"/>
              <a:t>Upcoming site survey -- Olivier</a:t>
            </a:r>
          </a:p>
          <a:p>
            <a:endParaRPr lang="en-US" dirty="0"/>
          </a:p>
          <a:p>
            <a:endParaRPr lang="en-US" dirty="0"/>
          </a:p>
        </p:txBody>
      </p:sp>
    </p:spTree>
    <p:extLst>
      <p:ext uri="{BB962C8B-B14F-4D97-AF65-F5344CB8AC3E}">
        <p14:creationId xmlns:p14="http://schemas.microsoft.com/office/powerpoint/2010/main" val="3593093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1">
            <a:extLst>
              <a:ext uri="{FF2B5EF4-FFF2-40B4-BE49-F238E27FC236}">
                <a16:creationId xmlns:a16="http://schemas.microsoft.com/office/drawing/2014/main" id="{509F1E3E-8CCC-264E-B301-8ED5128DE0E2}"/>
              </a:ext>
            </a:extLst>
          </p:cNvPr>
          <p:cNvSpPr>
            <a:spLocks noGrp="1"/>
          </p:cNvSpPr>
          <p:nvPr>
            <p:ph type="sldNum" sz="quarter" idx="10"/>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fld id="{FE1C652F-673E-5D47-BFE2-BEBA987636F6}" type="slidenum">
              <a:rPr lang="nl-NL" altLang="en-US" sz="923">
                <a:solidFill>
                  <a:srgbClr val="FFFFFF"/>
                </a:solidFill>
                <a:latin typeface="Times New Roman" panose="02020603050405020304" pitchFamily="18" charset="0"/>
              </a:rPr>
              <a:pPr>
                <a:buClrTx/>
                <a:buFontTx/>
                <a:buNone/>
              </a:pPr>
              <a:t>10</a:t>
            </a:fld>
            <a:endParaRPr lang="nl-NL" altLang="en-US" sz="923">
              <a:solidFill>
                <a:srgbClr val="FFFFFF"/>
              </a:solidFill>
              <a:latin typeface="Times New Roman" panose="02020603050405020304" pitchFamily="18" charset="0"/>
            </a:endParaRPr>
          </a:p>
        </p:txBody>
      </p:sp>
      <p:sp>
        <p:nvSpPr>
          <p:cNvPr id="16386" name="Date Placeholder 3">
            <a:extLst>
              <a:ext uri="{FF2B5EF4-FFF2-40B4-BE49-F238E27FC236}">
                <a16:creationId xmlns:a16="http://schemas.microsoft.com/office/drawing/2014/main" id="{DBB55231-7FD2-3642-BB6C-83423D1358D3}"/>
              </a:ext>
            </a:extLst>
          </p:cNvPr>
          <p:cNvSpPr>
            <a:spLocks noGrp="1"/>
          </p:cNvSpPr>
          <p:nvPr>
            <p:ph type="dt"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791">
                <a:solidFill>
                  <a:srgbClr val="FFFFFF"/>
                </a:solidFill>
                <a:latin typeface="Times New Roman" panose="02020603050405020304" pitchFamily="18" charset="0"/>
              </a:rPr>
              <a:t>16-08-18</a:t>
            </a:r>
          </a:p>
        </p:txBody>
      </p:sp>
      <p:sp>
        <p:nvSpPr>
          <p:cNvPr id="16387" name="AutoShape 2" descr="cid:part1.FBBA6E41.9E31B25A@science.ru.nl">
            <a:extLst>
              <a:ext uri="{FF2B5EF4-FFF2-40B4-BE49-F238E27FC236}">
                <a16:creationId xmlns:a16="http://schemas.microsoft.com/office/drawing/2014/main" id="{2337344F-9AFA-F24D-9350-0CC8ECE561DA}"/>
              </a:ext>
            </a:extLst>
          </p:cNvPr>
          <p:cNvSpPr>
            <a:spLocks noChangeAspect="1" noChangeArrowheads="1"/>
          </p:cNvSpPr>
          <p:nvPr/>
        </p:nvSpPr>
        <p:spPr bwMode="auto">
          <a:xfrm>
            <a:off x="5994985" y="3328509"/>
            <a:ext cx="200984" cy="20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000000"/>
              </a:buClr>
              <a:buSzPct val="100000"/>
              <a:buFont typeface="Times New Roman" panose="02020603050405020304" pitchFamily="18" charset="0"/>
              <a:buNone/>
            </a:pPr>
            <a:endParaRPr lang="en-US" altLang="en-US" sz="1187"/>
          </a:p>
        </p:txBody>
      </p:sp>
      <p:graphicFrame>
        <p:nvGraphicFramePr>
          <p:cNvPr id="2" name="Table 1">
            <a:extLst>
              <a:ext uri="{FF2B5EF4-FFF2-40B4-BE49-F238E27FC236}">
                <a16:creationId xmlns:a16="http://schemas.microsoft.com/office/drawing/2014/main" id="{6631F08E-349F-B045-8509-400FC07E098C}"/>
              </a:ext>
            </a:extLst>
          </p:cNvPr>
          <p:cNvGraphicFramePr>
            <a:graphicFrameLocks noGrp="1"/>
          </p:cNvGraphicFramePr>
          <p:nvPr>
            <p:extLst>
              <p:ext uri="{D42A27DB-BD31-4B8C-83A1-F6EECF244321}">
                <p14:modId xmlns:p14="http://schemas.microsoft.com/office/powerpoint/2010/main" val="1161504008"/>
              </p:ext>
            </p:extLst>
          </p:nvPr>
        </p:nvGraphicFramePr>
        <p:xfrm>
          <a:off x="291790" y="784109"/>
          <a:ext cx="10515600" cy="4296143"/>
        </p:xfrm>
        <a:graphic>
          <a:graphicData uri="http://schemas.openxmlformats.org/drawingml/2006/table">
            <a:tbl>
              <a:tblPr>
                <a:tableStyleId>{5C22544A-7EE6-4342-B048-85BDC9FD1C3A}</a:tableStyleId>
              </a:tblPr>
              <a:tblGrid>
                <a:gridCol w="2359023">
                  <a:extLst>
                    <a:ext uri="{9D8B030D-6E8A-4147-A177-3AD203B41FA5}">
                      <a16:colId xmlns:a16="http://schemas.microsoft.com/office/drawing/2014/main" val="3018013279"/>
                    </a:ext>
                  </a:extLst>
                </a:gridCol>
                <a:gridCol w="1983662">
                  <a:extLst>
                    <a:ext uri="{9D8B030D-6E8A-4147-A177-3AD203B41FA5}">
                      <a16:colId xmlns:a16="http://schemas.microsoft.com/office/drawing/2014/main" val="2240942328"/>
                    </a:ext>
                  </a:extLst>
                </a:gridCol>
                <a:gridCol w="931554">
                  <a:extLst>
                    <a:ext uri="{9D8B030D-6E8A-4147-A177-3AD203B41FA5}">
                      <a16:colId xmlns:a16="http://schemas.microsoft.com/office/drawing/2014/main" val="3369649897"/>
                    </a:ext>
                  </a:extLst>
                </a:gridCol>
                <a:gridCol w="1183621">
                  <a:extLst>
                    <a:ext uri="{9D8B030D-6E8A-4147-A177-3AD203B41FA5}">
                      <a16:colId xmlns:a16="http://schemas.microsoft.com/office/drawing/2014/main" val="1931279230"/>
                    </a:ext>
                  </a:extLst>
                </a:gridCol>
                <a:gridCol w="931554">
                  <a:extLst>
                    <a:ext uri="{9D8B030D-6E8A-4147-A177-3AD203B41FA5}">
                      <a16:colId xmlns:a16="http://schemas.microsoft.com/office/drawing/2014/main" val="306810322"/>
                    </a:ext>
                  </a:extLst>
                </a:gridCol>
                <a:gridCol w="931554">
                  <a:extLst>
                    <a:ext uri="{9D8B030D-6E8A-4147-A177-3AD203B41FA5}">
                      <a16:colId xmlns:a16="http://schemas.microsoft.com/office/drawing/2014/main" val="1991125080"/>
                    </a:ext>
                  </a:extLst>
                </a:gridCol>
                <a:gridCol w="2194632">
                  <a:extLst>
                    <a:ext uri="{9D8B030D-6E8A-4147-A177-3AD203B41FA5}">
                      <a16:colId xmlns:a16="http://schemas.microsoft.com/office/drawing/2014/main" val="1226026647"/>
                    </a:ext>
                  </a:extLst>
                </a:gridCol>
              </a:tblGrid>
              <a:tr h="175443">
                <a:tc>
                  <a:txBody>
                    <a:bodyPr/>
                    <a:lstStyle/>
                    <a:p>
                      <a:pPr algn="l" fontAlgn="b"/>
                      <a:r>
                        <a:rPr lang="en-US" sz="1000" u="none" strike="noStrike">
                          <a:effectLst/>
                        </a:rPr>
                        <a:t>Cost estimate GRAND electronics</a:t>
                      </a:r>
                      <a:endParaRPr lang="en-US" sz="1000" b="1"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1842080390"/>
                  </a:ext>
                </a:extLst>
              </a:tr>
              <a:tr h="197373">
                <a:tc>
                  <a:txBody>
                    <a:bodyPr/>
                    <a:lstStyle/>
                    <a:p>
                      <a:pPr algn="l" fontAlgn="b"/>
                      <a:r>
                        <a:rPr lang="en-US" sz="1000" u="none" strike="noStrike">
                          <a:effectLst/>
                        </a:rPr>
                        <a:t>August 22</a:t>
                      </a:r>
                      <a:r>
                        <a:rPr lang="en-US" sz="1000" u="none" strike="noStrike" baseline="30000">
                          <a:effectLst/>
                        </a:rPr>
                        <a:t>nd</a:t>
                      </a:r>
                      <a:r>
                        <a:rPr lang="en-US" sz="1000" u="none" strike="noStrike">
                          <a:effectLst/>
                        </a:rPr>
                        <a:t> 2018</a:t>
                      </a:r>
                      <a:endParaRPr lang="en-US" sz="1000" b="1"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795329425"/>
                  </a:ext>
                </a:extLst>
              </a:tr>
              <a:tr h="175443">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4156901775"/>
                  </a:ext>
                </a:extLst>
              </a:tr>
              <a:tr h="175443">
                <a:tc>
                  <a:txBody>
                    <a:bodyPr/>
                    <a:lstStyle/>
                    <a:p>
                      <a:pPr algn="l" fontAlgn="b"/>
                      <a:r>
                        <a:rPr lang="en-US" sz="1000" u="none" strike="noStrike">
                          <a:effectLst/>
                        </a:rPr>
                        <a:t>Item</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Partnumber</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Datasheet</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unit price (300+)</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 on pcb</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total</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2113675789"/>
                  </a:ext>
                </a:extLst>
              </a:tr>
              <a:tr h="175443">
                <a:tc>
                  <a:txBody>
                    <a:bodyPr/>
                    <a:lstStyle/>
                    <a:p>
                      <a:pPr algn="l" fontAlgn="b"/>
                      <a:r>
                        <a:rPr lang="en-US" sz="1000" u="none" strike="noStrike">
                          <a:effectLst/>
                        </a:rPr>
                        <a:t>PCB</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70</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70</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3726415067"/>
                  </a:ext>
                </a:extLst>
              </a:tr>
              <a:tr h="175443">
                <a:tc>
                  <a:txBody>
                    <a:bodyPr/>
                    <a:lstStyle/>
                    <a:p>
                      <a:pPr algn="l" fontAlgn="b"/>
                      <a:r>
                        <a:rPr lang="en-US" sz="1000" u="none" strike="noStrike">
                          <a:effectLst/>
                        </a:rPr>
                        <a:t>FPGA</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XCZU5CG-1FBVB900E</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775</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775</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1511607149"/>
                  </a:ext>
                </a:extLst>
              </a:tr>
              <a:tr h="175443">
                <a:tc>
                  <a:txBody>
                    <a:bodyPr/>
                    <a:lstStyle/>
                    <a:p>
                      <a:pPr algn="l" fontAlgn="b"/>
                      <a:r>
                        <a:rPr lang="en-US" sz="1000" u="none" strike="noStrike">
                          <a:effectLst/>
                        </a:rPr>
                        <a:t>ADC</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AD9694</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500</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500</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2897934285"/>
                  </a:ext>
                </a:extLst>
              </a:tr>
              <a:tr h="175443">
                <a:tc>
                  <a:txBody>
                    <a:bodyPr/>
                    <a:lstStyle/>
                    <a:p>
                      <a:pPr algn="l" fontAlgn="b"/>
                      <a:r>
                        <a:rPr lang="en-US" sz="1000" u="none" strike="noStrike">
                          <a:effectLst/>
                        </a:rPr>
                        <a:t>GPS antenna</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100</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100</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2730265175"/>
                  </a:ext>
                </a:extLst>
              </a:tr>
              <a:tr h="175443">
                <a:tc>
                  <a:txBody>
                    <a:bodyPr/>
                    <a:lstStyle/>
                    <a:p>
                      <a:pPr algn="l" fontAlgn="b"/>
                      <a:r>
                        <a:rPr lang="en-US" sz="1000" u="none" strike="noStrike">
                          <a:effectLst/>
                        </a:rPr>
                        <a:t>GPS trimble</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40</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40</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4014177434"/>
                  </a:ext>
                </a:extLst>
              </a:tr>
              <a:tr h="175443">
                <a:tc>
                  <a:txBody>
                    <a:bodyPr/>
                    <a:lstStyle/>
                    <a:p>
                      <a:pPr algn="l" fontAlgn="b"/>
                      <a:r>
                        <a:rPr lang="en-US" sz="1000" u="none" strike="noStrike">
                          <a:effectLst/>
                        </a:rPr>
                        <a:t>Bullit</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90</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90</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2295287609"/>
                  </a:ext>
                </a:extLst>
              </a:tr>
              <a:tr h="175443">
                <a:tc>
                  <a:txBody>
                    <a:bodyPr/>
                    <a:lstStyle/>
                    <a:p>
                      <a:pPr algn="l" fontAlgn="b"/>
                      <a:r>
                        <a:rPr lang="en-US" sz="1000" u="none" strike="noStrike">
                          <a:effectLst/>
                        </a:rPr>
                        <a:t>power supllies</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3.6</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24</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86.4</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can be reduced in a later stage!</a:t>
                      </a:r>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1511403320"/>
                  </a:ext>
                </a:extLst>
              </a:tr>
              <a:tr h="0">
                <a:tc>
                  <a:txBody>
                    <a:bodyPr/>
                    <a:lstStyle/>
                    <a:p>
                      <a:pPr algn="l" fontAlgn="b"/>
                      <a:r>
                        <a:rPr lang="en-US" sz="1000" u="none" strike="noStrike">
                          <a:effectLst/>
                        </a:rPr>
                        <a:t>DDR4 mem</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12</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2</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24</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3001582936"/>
                  </a:ext>
                </a:extLst>
              </a:tr>
              <a:tr h="175443">
                <a:tc>
                  <a:txBody>
                    <a:bodyPr/>
                    <a:lstStyle/>
                    <a:p>
                      <a:pPr algn="l" fontAlgn="b"/>
                      <a:r>
                        <a:rPr lang="en-US" sz="1000" u="none" strike="noStrike">
                          <a:effectLst/>
                        </a:rPr>
                        <a:t>Clock</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7.5</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7.5</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1185260272"/>
                  </a:ext>
                </a:extLst>
              </a:tr>
              <a:tr h="175443">
                <a:tc>
                  <a:txBody>
                    <a:bodyPr/>
                    <a:lstStyle/>
                    <a:p>
                      <a:pPr algn="l" fontAlgn="b"/>
                      <a:r>
                        <a:rPr lang="en-US" sz="1000" u="none" strike="noStrike">
                          <a:effectLst/>
                        </a:rPr>
                        <a:t>Ethernet controller</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4</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4</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2470451109"/>
                  </a:ext>
                </a:extLst>
              </a:tr>
              <a:tr h="175443">
                <a:tc>
                  <a:txBody>
                    <a:bodyPr/>
                    <a:lstStyle/>
                    <a:p>
                      <a:pPr algn="l" fontAlgn="b"/>
                      <a:r>
                        <a:rPr lang="en-US" sz="1000" u="none" strike="noStrike">
                          <a:effectLst/>
                        </a:rPr>
                        <a:t>SMA connectors</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3.32</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4</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13.28</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3680992645"/>
                  </a:ext>
                </a:extLst>
              </a:tr>
              <a:tr h="955615">
                <a:tc>
                  <a:txBody>
                    <a:bodyPr/>
                    <a:lstStyle/>
                    <a:p>
                      <a:pPr algn="l" fontAlgn="b"/>
                      <a:r>
                        <a:rPr lang="en-US" sz="1000" u="none" strike="noStrike">
                          <a:effectLst/>
                        </a:rPr>
                        <a:t>T, P &amp; RV sensor</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BME280</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https://cdn-shop.adafruit.com/datasheets/BST-BME280_DS001-10.pdf</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3.4</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3.4</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3863086091"/>
                  </a:ext>
                </a:extLst>
              </a:tr>
              <a:tr h="175443">
                <a:tc>
                  <a:txBody>
                    <a:bodyPr/>
                    <a:lstStyle/>
                    <a:p>
                      <a:pPr algn="l" fontAlgn="b"/>
                      <a:r>
                        <a:rPr lang="en-US" sz="1000" u="none" strike="noStrike">
                          <a:effectLst/>
                        </a:rPr>
                        <a:t>QSPI flash mem</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MT25QU256ABA8ESF-0SIT</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3.32</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2</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6.64</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827587301"/>
                  </a:ext>
                </a:extLst>
              </a:tr>
              <a:tr h="175443">
                <a:tc>
                  <a:txBody>
                    <a:bodyPr/>
                    <a:lstStyle/>
                    <a:p>
                      <a:pPr algn="l" fontAlgn="b"/>
                      <a:r>
                        <a:rPr lang="en-US" sz="1000" u="none" strike="noStrike">
                          <a:effectLst/>
                        </a:rPr>
                        <a:t>other</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200</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3635443143"/>
                  </a:ext>
                </a:extLst>
              </a:tr>
              <a:tr h="175443">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a:solidFill>
                          <a:srgbClr val="000000"/>
                        </a:solidFill>
                        <a:effectLst/>
                        <a:latin typeface="Liberation Sans"/>
                      </a:endParaRPr>
                    </a:p>
                  </a:txBody>
                  <a:tcPr marL="8224" marR="8224" marT="8224" marB="0" anchor="b"/>
                </a:tc>
                <a:extLst>
                  <a:ext uri="{0D108BD9-81ED-4DB2-BD59-A6C34878D82A}">
                    <a16:rowId xmlns:a16="http://schemas.microsoft.com/office/drawing/2014/main" val="1022177343"/>
                  </a:ext>
                </a:extLst>
              </a:tr>
              <a:tr h="175443">
                <a:tc>
                  <a:txBody>
                    <a:bodyPr/>
                    <a:lstStyle/>
                    <a:p>
                      <a:pPr algn="l" fontAlgn="b"/>
                      <a:r>
                        <a:rPr lang="en-US" sz="1000" u="none" strike="noStrike">
                          <a:effectLst/>
                        </a:rPr>
                        <a:t>TOTAL Price per board</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 </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 </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 </a:t>
                      </a:r>
                      <a:endParaRPr lang="en-US" sz="1000" b="0" i="0" u="none" strike="noStrike">
                        <a:solidFill>
                          <a:srgbClr val="000000"/>
                        </a:solidFill>
                        <a:effectLst/>
                        <a:latin typeface="Liberation Sans"/>
                      </a:endParaRPr>
                    </a:p>
                  </a:txBody>
                  <a:tcPr marL="8224" marR="8224" marT="8224" marB="0" anchor="b"/>
                </a:tc>
                <a:tc>
                  <a:txBody>
                    <a:bodyPr/>
                    <a:lstStyle/>
                    <a:p>
                      <a:pPr algn="l" fontAlgn="b"/>
                      <a:r>
                        <a:rPr lang="en-US" sz="1000" u="none" strike="noStrike">
                          <a:effectLst/>
                        </a:rPr>
                        <a:t> </a:t>
                      </a:r>
                      <a:endParaRPr lang="en-US" sz="1000" b="0" i="0" u="none" strike="noStrike">
                        <a:solidFill>
                          <a:srgbClr val="000000"/>
                        </a:solidFill>
                        <a:effectLst/>
                        <a:latin typeface="Liberation Sans"/>
                      </a:endParaRPr>
                    </a:p>
                  </a:txBody>
                  <a:tcPr marL="8224" marR="8224" marT="8224" marB="0" anchor="b"/>
                </a:tc>
                <a:tc>
                  <a:txBody>
                    <a:bodyPr/>
                    <a:lstStyle/>
                    <a:p>
                      <a:pPr algn="r" fontAlgn="b"/>
                      <a:r>
                        <a:rPr lang="en-US" sz="1000" u="none" strike="noStrike">
                          <a:effectLst/>
                        </a:rPr>
                        <a:t>1920.22</a:t>
                      </a:r>
                      <a:endParaRPr lang="en-US" sz="1000" b="0" i="0" u="none" strike="noStrike">
                        <a:solidFill>
                          <a:srgbClr val="000000"/>
                        </a:solidFill>
                        <a:effectLst/>
                        <a:latin typeface="Liberation Sans"/>
                      </a:endParaRPr>
                    </a:p>
                  </a:txBody>
                  <a:tcPr marL="8224" marR="8224" marT="8224" marB="0" anchor="b"/>
                </a:tc>
                <a:tc>
                  <a:txBody>
                    <a:bodyPr/>
                    <a:lstStyle/>
                    <a:p>
                      <a:pPr algn="l" fontAlgn="b"/>
                      <a:endParaRPr lang="en-US" sz="1000" b="0" i="0" u="none" strike="noStrike" dirty="0">
                        <a:solidFill>
                          <a:srgbClr val="000000"/>
                        </a:solidFill>
                        <a:effectLst/>
                        <a:latin typeface="Liberation Sans"/>
                      </a:endParaRPr>
                    </a:p>
                  </a:txBody>
                  <a:tcPr marL="8224" marR="8224" marT="8224" marB="0" anchor="b"/>
                </a:tc>
                <a:extLst>
                  <a:ext uri="{0D108BD9-81ED-4DB2-BD59-A6C34878D82A}">
                    <a16:rowId xmlns:a16="http://schemas.microsoft.com/office/drawing/2014/main" val="3074342544"/>
                  </a:ext>
                </a:extLst>
              </a:tr>
            </a:tbl>
          </a:graphicData>
        </a:graphic>
      </p:graphicFrame>
    </p:spTree>
    <p:extLst>
      <p:ext uri="{BB962C8B-B14F-4D97-AF65-F5344CB8AC3E}">
        <p14:creationId xmlns:p14="http://schemas.microsoft.com/office/powerpoint/2010/main" val="1971822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2D8F-4E6A-6F45-A160-60095EC0FBEF}"/>
              </a:ext>
            </a:extLst>
          </p:cNvPr>
          <p:cNvSpPr>
            <a:spLocks noGrp="1"/>
          </p:cNvSpPr>
          <p:nvPr>
            <p:ph type="ctrTitle"/>
          </p:nvPr>
        </p:nvSpPr>
        <p:spPr/>
        <p:txBody>
          <a:bodyPr/>
          <a:lstStyle/>
          <a:p>
            <a:r>
              <a:rPr lang="en-US" dirty="0"/>
              <a:t>Station Layout</a:t>
            </a:r>
          </a:p>
        </p:txBody>
      </p:sp>
      <p:sp>
        <p:nvSpPr>
          <p:cNvPr id="3" name="Subtitle 2">
            <a:extLst>
              <a:ext uri="{FF2B5EF4-FFF2-40B4-BE49-F238E27FC236}">
                <a16:creationId xmlns:a16="http://schemas.microsoft.com/office/drawing/2014/main" id="{D912F63F-1BAF-F942-925C-2AFE656E57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3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7D4F-2626-DD4E-AA71-16D49EE2E9CA}"/>
              </a:ext>
            </a:extLst>
          </p:cNvPr>
          <p:cNvSpPr>
            <a:spLocks noGrp="1"/>
          </p:cNvSpPr>
          <p:nvPr>
            <p:ph type="title"/>
          </p:nvPr>
        </p:nvSpPr>
        <p:spPr/>
        <p:txBody>
          <a:bodyPr/>
          <a:lstStyle/>
          <a:p>
            <a:r>
              <a:rPr lang="en-US" dirty="0"/>
              <a:t>Elements of a station</a:t>
            </a:r>
          </a:p>
        </p:txBody>
      </p:sp>
      <p:sp>
        <p:nvSpPr>
          <p:cNvPr id="5" name="TextBox 4">
            <a:extLst>
              <a:ext uri="{FF2B5EF4-FFF2-40B4-BE49-F238E27FC236}">
                <a16:creationId xmlns:a16="http://schemas.microsoft.com/office/drawing/2014/main" id="{E7F99888-E0A4-3B4D-8F20-0A92E9784173}"/>
              </a:ext>
            </a:extLst>
          </p:cNvPr>
          <p:cNvSpPr txBox="1"/>
          <p:nvPr/>
        </p:nvSpPr>
        <p:spPr>
          <a:xfrm>
            <a:off x="1148576" y="1605776"/>
            <a:ext cx="6664581" cy="4801314"/>
          </a:xfrm>
          <a:prstGeom prst="rect">
            <a:avLst/>
          </a:prstGeom>
          <a:noFill/>
        </p:spPr>
        <p:txBody>
          <a:bodyPr wrap="none" rtlCol="0">
            <a:spAutoFit/>
          </a:bodyPr>
          <a:lstStyle/>
          <a:p>
            <a:r>
              <a:rPr lang="en-US" dirty="0" err="1"/>
              <a:t>HorizonAntenna</a:t>
            </a:r>
            <a:r>
              <a:rPr lang="en-US" dirty="0"/>
              <a:t> (5m high) -- Didier</a:t>
            </a:r>
          </a:p>
          <a:p>
            <a:r>
              <a:rPr lang="en-US" dirty="0"/>
              <a:t>LNA (3) -- Didier</a:t>
            </a:r>
          </a:p>
          <a:p>
            <a:r>
              <a:rPr lang="en-US" dirty="0"/>
              <a:t>Environmental sensors (P,T) </a:t>
            </a:r>
          </a:p>
          <a:p>
            <a:r>
              <a:rPr lang="en-US" dirty="0"/>
              <a:t>	Bosch BME280 accuracy 0.5 degrees, 1 </a:t>
            </a:r>
            <a:r>
              <a:rPr lang="en-US" dirty="0" err="1"/>
              <a:t>hPa</a:t>
            </a:r>
            <a:endParaRPr lang="en-US" dirty="0"/>
          </a:p>
          <a:p>
            <a:r>
              <a:rPr lang="en-US" dirty="0"/>
              <a:t>GPS  (Trimble RES SMT360+ 5V antenna)</a:t>
            </a:r>
          </a:p>
          <a:p>
            <a:r>
              <a:rPr lang="en-US" dirty="0"/>
              <a:t>	 Simultaneous GPS / GLONASS or GPS / </a:t>
            </a:r>
            <a:r>
              <a:rPr lang="en-US" dirty="0" err="1"/>
              <a:t>Beidou</a:t>
            </a:r>
            <a:r>
              <a:rPr lang="en-US" dirty="0"/>
              <a:t> tracking </a:t>
            </a:r>
          </a:p>
          <a:p>
            <a:r>
              <a:rPr lang="en-US" dirty="0"/>
              <a:t>	1 </a:t>
            </a:r>
            <a:r>
              <a:rPr lang="en-US" dirty="0" err="1"/>
              <a:t>pps</a:t>
            </a:r>
            <a:r>
              <a:rPr lang="en-US" dirty="0"/>
              <a:t> timing accuracy 15 ns </a:t>
            </a:r>
            <a:r>
              <a:rPr lang="en-US" dirty="0">
                <a:sym typeface="Wingdings" pitchFamily="2" charset="2"/>
              </a:rPr>
              <a:t> relative timing will be better</a:t>
            </a:r>
            <a:endParaRPr lang="en-US" dirty="0"/>
          </a:p>
          <a:p>
            <a:r>
              <a:rPr lang="en-US" dirty="0"/>
              <a:t>communications antenna	</a:t>
            </a:r>
          </a:p>
          <a:p>
            <a:r>
              <a:rPr lang="en-US" dirty="0"/>
              <a:t>External wireless communications unit (Bullet, Ubiquity)</a:t>
            </a:r>
          </a:p>
          <a:p>
            <a:r>
              <a:rPr lang="en-US" dirty="0"/>
              <a:t>	&gt;100 </a:t>
            </a:r>
            <a:r>
              <a:rPr lang="en-US" dirty="0" err="1"/>
              <a:t>Mbps</a:t>
            </a:r>
            <a:r>
              <a:rPr lang="en-US" dirty="0"/>
              <a:t> (tested ~70 </a:t>
            </a:r>
            <a:r>
              <a:rPr lang="en-US" dirty="0" err="1"/>
              <a:t>Mbps</a:t>
            </a:r>
            <a:r>
              <a:rPr lang="en-US" dirty="0"/>
              <a:t>, 10km real conditions)</a:t>
            </a:r>
          </a:p>
          <a:p>
            <a:r>
              <a:rPr lang="en-US" dirty="0"/>
              <a:t>Electronics board</a:t>
            </a:r>
          </a:p>
          <a:p>
            <a:r>
              <a:rPr lang="en-US" dirty="0"/>
              <a:t>Solar Panel</a:t>
            </a:r>
          </a:p>
          <a:p>
            <a:r>
              <a:rPr lang="en-US" dirty="0"/>
              <a:t>Charge Controller</a:t>
            </a:r>
          </a:p>
          <a:p>
            <a:r>
              <a:rPr lang="en-US" dirty="0"/>
              <a:t>Battery</a:t>
            </a:r>
          </a:p>
          <a:p>
            <a:r>
              <a:rPr lang="en-US" dirty="0"/>
              <a:t>Sensors (battery voltage, current)</a:t>
            </a:r>
          </a:p>
          <a:p>
            <a:r>
              <a:rPr lang="en-US" dirty="0"/>
              <a:t>CABLES!</a:t>
            </a:r>
          </a:p>
          <a:p>
            <a:r>
              <a:rPr lang="en-US" b="1" dirty="0">
                <a:solidFill>
                  <a:srgbClr val="FF0000"/>
                </a:solidFill>
              </a:rPr>
              <a:t>Mechanics</a:t>
            </a:r>
          </a:p>
        </p:txBody>
      </p:sp>
      <p:pic>
        <p:nvPicPr>
          <p:cNvPr id="6" name="Picture 5">
            <a:extLst>
              <a:ext uri="{FF2B5EF4-FFF2-40B4-BE49-F238E27FC236}">
                <a16:creationId xmlns:a16="http://schemas.microsoft.com/office/drawing/2014/main" id="{4E92DBF7-92F1-1F4B-8627-5F833BB606AF}"/>
              </a:ext>
            </a:extLst>
          </p:cNvPr>
          <p:cNvPicPr>
            <a:picLocks noChangeAspect="1"/>
          </p:cNvPicPr>
          <p:nvPr/>
        </p:nvPicPr>
        <p:blipFill>
          <a:blip r:embed="rId2"/>
          <a:stretch>
            <a:fillRect/>
          </a:stretch>
        </p:blipFill>
        <p:spPr>
          <a:xfrm>
            <a:off x="7209263" y="3860284"/>
            <a:ext cx="4144537" cy="894441"/>
          </a:xfrm>
          <a:prstGeom prst="rect">
            <a:avLst/>
          </a:prstGeom>
        </p:spPr>
      </p:pic>
      <p:pic>
        <p:nvPicPr>
          <p:cNvPr id="3" name="Picture 2">
            <a:extLst>
              <a:ext uri="{FF2B5EF4-FFF2-40B4-BE49-F238E27FC236}">
                <a16:creationId xmlns:a16="http://schemas.microsoft.com/office/drawing/2014/main" id="{EF0E5B33-E498-6243-9A94-8C2CFC9452C1}"/>
              </a:ext>
            </a:extLst>
          </p:cNvPr>
          <p:cNvPicPr>
            <a:picLocks noChangeAspect="1"/>
          </p:cNvPicPr>
          <p:nvPr/>
        </p:nvPicPr>
        <p:blipFill>
          <a:blip r:embed="rId3"/>
          <a:stretch>
            <a:fillRect/>
          </a:stretch>
        </p:blipFill>
        <p:spPr>
          <a:xfrm>
            <a:off x="7706506" y="1927369"/>
            <a:ext cx="834053" cy="692264"/>
          </a:xfrm>
          <a:prstGeom prst="rect">
            <a:avLst/>
          </a:prstGeom>
        </p:spPr>
      </p:pic>
      <p:pic>
        <p:nvPicPr>
          <p:cNvPr id="4" name="Picture 3">
            <a:extLst>
              <a:ext uri="{FF2B5EF4-FFF2-40B4-BE49-F238E27FC236}">
                <a16:creationId xmlns:a16="http://schemas.microsoft.com/office/drawing/2014/main" id="{72D01B5F-8FD5-2242-8520-DA1C5806C4B6}"/>
              </a:ext>
            </a:extLst>
          </p:cNvPr>
          <p:cNvPicPr>
            <a:picLocks noChangeAspect="1"/>
          </p:cNvPicPr>
          <p:nvPr/>
        </p:nvPicPr>
        <p:blipFill>
          <a:blip r:embed="rId4"/>
          <a:stretch>
            <a:fillRect/>
          </a:stretch>
        </p:blipFill>
        <p:spPr>
          <a:xfrm>
            <a:off x="10379675" y="2514669"/>
            <a:ext cx="1528977" cy="1223182"/>
          </a:xfrm>
          <a:prstGeom prst="rect">
            <a:avLst/>
          </a:prstGeom>
        </p:spPr>
      </p:pic>
      <p:pic>
        <p:nvPicPr>
          <p:cNvPr id="7" name="Picture 6">
            <a:extLst>
              <a:ext uri="{FF2B5EF4-FFF2-40B4-BE49-F238E27FC236}">
                <a16:creationId xmlns:a16="http://schemas.microsoft.com/office/drawing/2014/main" id="{16E91110-956D-3041-9463-DAC21D6FBF21}"/>
              </a:ext>
            </a:extLst>
          </p:cNvPr>
          <p:cNvPicPr>
            <a:picLocks noChangeAspect="1"/>
          </p:cNvPicPr>
          <p:nvPr/>
        </p:nvPicPr>
        <p:blipFill>
          <a:blip r:embed="rId5"/>
          <a:stretch>
            <a:fillRect/>
          </a:stretch>
        </p:blipFill>
        <p:spPr>
          <a:xfrm>
            <a:off x="8593895" y="2424641"/>
            <a:ext cx="1058378" cy="1013396"/>
          </a:xfrm>
          <a:prstGeom prst="rect">
            <a:avLst/>
          </a:prstGeom>
        </p:spPr>
      </p:pic>
    </p:spTree>
    <p:extLst>
      <p:ext uri="{BB962C8B-B14F-4D97-AF65-F5344CB8AC3E}">
        <p14:creationId xmlns:p14="http://schemas.microsoft.com/office/powerpoint/2010/main" val="414342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B0A7F-B69F-CC49-822A-E05767687526}"/>
              </a:ext>
            </a:extLst>
          </p:cNvPr>
          <p:cNvSpPr>
            <a:spLocks noGrp="1"/>
          </p:cNvSpPr>
          <p:nvPr>
            <p:ph type="ctrTitle"/>
          </p:nvPr>
        </p:nvSpPr>
        <p:spPr/>
        <p:txBody>
          <a:bodyPr/>
          <a:lstStyle/>
          <a:p>
            <a:r>
              <a:rPr lang="en-US" dirty="0"/>
              <a:t>Possible Site</a:t>
            </a:r>
          </a:p>
        </p:txBody>
      </p:sp>
      <p:sp>
        <p:nvSpPr>
          <p:cNvPr id="3" name="Subtitle 2">
            <a:extLst>
              <a:ext uri="{FF2B5EF4-FFF2-40B4-BE49-F238E27FC236}">
                <a16:creationId xmlns:a16="http://schemas.microsoft.com/office/drawing/2014/main" id="{A71C786B-DD08-2444-B973-C85EA5A62453}"/>
              </a:ext>
            </a:extLst>
          </p:cNvPr>
          <p:cNvSpPr>
            <a:spLocks noGrp="1"/>
          </p:cNvSpPr>
          <p:nvPr>
            <p:ph type="subTitle" idx="1"/>
          </p:nvPr>
        </p:nvSpPr>
        <p:spPr/>
        <p:txBody>
          <a:bodyPr/>
          <a:lstStyle/>
          <a:p>
            <a:r>
              <a:rPr lang="en-US" dirty="0" err="1"/>
              <a:t>Yiwu</a:t>
            </a:r>
            <a:r>
              <a:rPr lang="en-US" dirty="0"/>
              <a:t> Valley</a:t>
            </a:r>
          </a:p>
        </p:txBody>
      </p:sp>
    </p:spTree>
    <p:extLst>
      <p:ext uri="{BB962C8B-B14F-4D97-AF65-F5344CB8AC3E}">
        <p14:creationId xmlns:p14="http://schemas.microsoft.com/office/powerpoint/2010/main" val="231398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09294D1-0DF9-D74A-8E5D-872C061E47A7}"/>
              </a:ext>
            </a:extLst>
          </p:cNvPr>
          <p:cNvSpPr/>
          <p:nvPr/>
        </p:nvSpPr>
        <p:spPr>
          <a:xfrm>
            <a:off x="3236149" y="1474497"/>
            <a:ext cx="4806146" cy="3869564"/>
          </a:xfrm>
          <a:custGeom>
            <a:avLst/>
            <a:gdLst>
              <a:gd name="connsiteX0" fmla="*/ 0 w 6728604"/>
              <a:gd name="connsiteY0" fmla="*/ 258793 h 5417389"/>
              <a:gd name="connsiteX1" fmla="*/ 1069676 w 6728604"/>
              <a:gd name="connsiteY1" fmla="*/ 1414732 h 5417389"/>
              <a:gd name="connsiteX2" fmla="*/ 1414732 w 6728604"/>
              <a:gd name="connsiteY2" fmla="*/ 1863306 h 5417389"/>
              <a:gd name="connsiteX3" fmla="*/ 2380891 w 6728604"/>
              <a:gd name="connsiteY3" fmla="*/ 2674189 h 5417389"/>
              <a:gd name="connsiteX4" fmla="*/ 2863970 w 6728604"/>
              <a:gd name="connsiteY4" fmla="*/ 3485072 h 5417389"/>
              <a:gd name="connsiteX5" fmla="*/ 3916393 w 6728604"/>
              <a:gd name="connsiteY5" fmla="*/ 4088921 h 5417389"/>
              <a:gd name="connsiteX6" fmla="*/ 4451230 w 6728604"/>
              <a:gd name="connsiteY6" fmla="*/ 4641012 h 5417389"/>
              <a:gd name="connsiteX7" fmla="*/ 5124091 w 6728604"/>
              <a:gd name="connsiteY7" fmla="*/ 5124091 h 5417389"/>
              <a:gd name="connsiteX8" fmla="*/ 5262113 w 6728604"/>
              <a:gd name="connsiteY8" fmla="*/ 5417389 h 5417389"/>
              <a:gd name="connsiteX9" fmla="*/ 6728604 w 6728604"/>
              <a:gd name="connsiteY9" fmla="*/ 3485072 h 5417389"/>
              <a:gd name="connsiteX10" fmla="*/ 5158596 w 6728604"/>
              <a:gd name="connsiteY10" fmla="*/ 2656936 h 5417389"/>
              <a:gd name="connsiteX11" fmla="*/ 4986068 w 6728604"/>
              <a:gd name="connsiteY11" fmla="*/ 2363638 h 5417389"/>
              <a:gd name="connsiteX12" fmla="*/ 4899804 w 6728604"/>
              <a:gd name="connsiteY12" fmla="*/ 2035834 h 5417389"/>
              <a:gd name="connsiteX13" fmla="*/ 3191774 w 6728604"/>
              <a:gd name="connsiteY13" fmla="*/ 1690778 h 5417389"/>
              <a:gd name="connsiteX14" fmla="*/ 2743200 w 6728604"/>
              <a:gd name="connsiteY14" fmla="*/ 603849 h 5417389"/>
              <a:gd name="connsiteX15" fmla="*/ 2277374 w 6728604"/>
              <a:gd name="connsiteY15" fmla="*/ 396815 h 5417389"/>
              <a:gd name="connsiteX16" fmla="*/ 1518249 w 6728604"/>
              <a:gd name="connsiteY16" fmla="*/ 655608 h 5417389"/>
              <a:gd name="connsiteX17" fmla="*/ 1000664 w 6728604"/>
              <a:gd name="connsiteY17" fmla="*/ 414068 h 5417389"/>
              <a:gd name="connsiteX18" fmla="*/ 448574 w 6728604"/>
              <a:gd name="connsiteY18" fmla="*/ 172529 h 5417389"/>
              <a:gd name="connsiteX19" fmla="*/ 310551 w 6728604"/>
              <a:gd name="connsiteY19" fmla="*/ 0 h 5417389"/>
              <a:gd name="connsiteX20" fmla="*/ 0 w 6728604"/>
              <a:gd name="connsiteY20" fmla="*/ 258793 h 541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28604" h="5417389">
                <a:moveTo>
                  <a:pt x="0" y="258793"/>
                </a:moveTo>
                <a:lnTo>
                  <a:pt x="1069676" y="1414732"/>
                </a:lnTo>
                <a:lnTo>
                  <a:pt x="1414732" y="1863306"/>
                </a:lnTo>
                <a:lnTo>
                  <a:pt x="2380891" y="2674189"/>
                </a:lnTo>
                <a:lnTo>
                  <a:pt x="2863970" y="3485072"/>
                </a:lnTo>
                <a:lnTo>
                  <a:pt x="3916393" y="4088921"/>
                </a:lnTo>
                <a:lnTo>
                  <a:pt x="4451230" y="4641012"/>
                </a:lnTo>
                <a:lnTo>
                  <a:pt x="5124091" y="5124091"/>
                </a:lnTo>
                <a:lnTo>
                  <a:pt x="5262113" y="5417389"/>
                </a:lnTo>
                <a:lnTo>
                  <a:pt x="6728604" y="3485072"/>
                </a:lnTo>
                <a:lnTo>
                  <a:pt x="5158596" y="2656936"/>
                </a:lnTo>
                <a:lnTo>
                  <a:pt x="4986068" y="2363638"/>
                </a:lnTo>
                <a:lnTo>
                  <a:pt x="4899804" y="2035834"/>
                </a:lnTo>
                <a:lnTo>
                  <a:pt x="3191774" y="1690778"/>
                </a:lnTo>
                <a:lnTo>
                  <a:pt x="2743200" y="603849"/>
                </a:lnTo>
                <a:lnTo>
                  <a:pt x="2277374" y="396815"/>
                </a:lnTo>
                <a:lnTo>
                  <a:pt x="1518249" y="655608"/>
                </a:lnTo>
                <a:lnTo>
                  <a:pt x="1000664" y="414068"/>
                </a:lnTo>
                <a:lnTo>
                  <a:pt x="448574" y="172529"/>
                </a:lnTo>
                <a:lnTo>
                  <a:pt x="310551" y="0"/>
                </a:lnTo>
                <a:lnTo>
                  <a:pt x="0" y="258793"/>
                </a:lnTo>
                <a:close/>
              </a:path>
            </a:pathLst>
          </a:custGeom>
          <a:solidFill>
            <a:schemeClr val="bg2">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dirty="0"/>
          </a:p>
        </p:txBody>
      </p:sp>
      <p:sp>
        <p:nvSpPr>
          <p:cNvPr id="321" name="Rectangle 320">
            <a:extLst>
              <a:ext uri="{FF2B5EF4-FFF2-40B4-BE49-F238E27FC236}">
                <a16:creationId xmlns:a16="http://schemas.microsoft.com/office/drawing/2014/main" id="{26FB13DC-1D63-5C42-B10A-5BB929E21916}"/>
              </a:ext>
            </a:extLst>
          </p:cNvPr>
          <p:cNvSpPr/>
          <p:nvPr/>
        </p:nvSpPr>
        <p:spPr>
          <a:xfrm>
            <a:off x="5628468" y="3017526"/>
            <a:ext cx="900750" cy="918723"/>
          </a:xfrm>
          <a:prstGeom prst="rect">
            <a:avLst/>
          </a:pr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a:p>
        </p:txBody>
      </p:sp>
      <p:grpSp>
        <p:nvGrpSpPr>
          <p:cNvPr id="61" name="Group 60">
            <a:extLst>
              <a:ext uri="{FF2B5EF4-FFF2-40B4-BE49-F238E27FC236}">
                <a16:creationId xmlns:a16="http://schemas.microsoft.com/office/drawing/2014/main" id="{6D5552E1-8E16-E944-845B-AEC7B6621E9B}"/>
              </a:ext>
            </a:extLst>
          </p:cNvPr>
          <p:cNvGrpSpPr/>
          <p:nvPr/>
        </p:nvGrpSpPr>
        <p:grpSpPr>
          <a:xfrm rot="5400000">
            <a:off x="2029966" y="-38571"/>
            <a:ext cx="6094286" cy="6973714"/>
            <a:chOff x="0" y="2104845"/>
            <a:chExt cx="12801600" cy="5444355"/>
          </a:xfrm>
        </p:grpSpPr>
        <p:cxnSp>
          <p:nvCxnSpPr>
            <p:cNvPr id="64" name="Straight Connector 63">
              <a:extLst>
                <a:ext uri="{FF2B5EF4-FFF2-40B4-BE49-F238E27FC236}">
                  <a16:creationId xmlns:a16="http://schemas.microsoft.com/office/drawing/2014/main" id="{AAC00B2B-4AF7-D14B-8FC5-DD2918A07F24}"/>
                </a:ext>
              </a:extLst>
            </p:cNvPr>
            <p:cNvCxnSpPr>
              <a:cxnSpLocks/>
            </p:cNvCxnSpPr>
            <p:nvPr/>
          </p:nvCxnSpPr>
          <p:spPr>
            <a:xfrm>
              <a:off x="0" y="2104845"/>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65" name="Straight Connector 64">
              <a:extLst>
                <a:ext uri="{FF2B5EF4-FFF2-40B4-BE49-F238E27FC236}">
                  <a16:creationId xmlns:a16="http://schemas.microsoft.com/office/drawing/2014/main" id="{489DE984-DCDD-484E-9E09-213CE16B9DB4}"/>
                </a:ext>
              </a:extLst>
            </p:cNvPr>
            <p:cNvCxnSpPr>
              <a:cxnSpLocks/>
            </p:cNvCxnSpPr>
            <p:nvPr/>
          </p:nvCxnSpPr>
          <p:spPr>
            <a:xfrm>
              <a:off x="0" y="2250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66" name="Straight Connector 65">
              <a:extLst>
                <a:ext uri="{FF2B5EF4-FFF2-40B4-BE49-F238E27FC236}">
                  <a16:creationId xmlns:a16="http://schemas.microsoft.com/office/drawing/2014/main" id="{F1B72EA8-1795-4947-AE37-1614FF26C163}"/>
                </a:ext>
              </a:extLst>
            </p:cNvPr>
            <p:cNvCxnSpPr>
              <a:cxnSpLocks/>
            </p:cNvCxnSpPr>
            <p:nvPr/>
          </p:nvCxnSpPr>
          <p:spPr>
            <a:xfrm>
              <a:off x="0" y="2394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67" name="Straight Connector 66">
              <a:extLst>
                <a:ext uri="{FF2B5EF4-FFF2-40B4-BE49-F238E27FC236}">
                  <a16:creationId xmlns:a16="http://schemas.microsoft.com/office/drawing/2014/main" id="{CB6B862B-EAEC-9347-AF60-B4309C3F2505}"/>
                </a:ext>
              </a:extLst>
            </p:cNvPr>
            <p:cNvCxnSpPr>
              <a:cxnSpLocks/>
            </p:cNvCxnSpPr>
            <p:nvPr/>
          </p:nvCxnSpPr>
          <p:spPr>
            <a:xfrm>
              <a:off x="0" y="2534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68" name="Straight Connector 67">
              <a:extLst>
                <a:ext uri="{FF2B5EF4-FFF2-40B4-BE49-F238E27FC236}">
                  <a16:creationId xmlns:a16="http://schemas.microsoft.com/office/drawing/2014/main" id="{A25D6344-1BCF-1F43-A174-CDC0FE4C81C7}"/>
                </a:ext>
              </a:extLst>
            </p:cNvPr>
            <p:cNvCxnSpPr>
              <a:cxnSpLocks/>
            </p:cNvCxnSpPr>
            <p:nvPr/>
          </p:nvCxnSpPr>
          <p:spPr>
            <a:xfrm>
              <a:off x="0" y="2678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69" name="Straight Connector 68">
              <a:extLst>
                <a:ext uri="{FF2B5EF4-FFF2-40B4-BE49-F238E27FC236}">
                  <a16:creationId xmlns:a16="http://schemas.microsoft.com/office/drawing/2014/main" id="{10C69F13-D5FB-BC42-BE83-3FC2A23D1139}"/>
                </a:ext>
              </a:extLst>
            </p:cNvPr>
            <p:cNvCxnSpPr>
              <a:cxnSpLocks/>
            </p:cNvCxnSpPr>
            <p:nvPr/>
          </p:nvCxnSpPr>
          <p:spPr>
            <a:xfrm>
              <a:off x="0" y="3110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0" name="Straight Connector 69">
              <a:extLst>
                <a:ext uri="{FF2B5EF4-FFF2-40B4-BE49-F238E27FC236}">
                  <a16:creationId xmlns:a16="http://schemas.microsoft.com/office/drawing/2014/main" id="{6F51936F-E46D-2D41-8A43-EFCDD39589FD}"/>
                </a:ext>
              </a:extLst>
            </p:cNvPr>
            <p:cNvCxnSpPr>
              <a:cxnSpLocks/>
            </p:cNvCxnSpPr>
            <p:nvPr/>
          </p:nvCxnSpPr>
          <p:spPr>
            <a:xfrm>
              <a:off x="0" y="3394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1" name="Straight Connector 70">
              <a:extLst>
                <a:ext uri="{FF2B5EF4-FFF2-40B4-BE49-F238E27FC236}">
                  <a16:creationId xmlns:a16="http://schemas.microsoft.com/office/drawing/2014/main" id="{64005419-91F6-4D40-979E-632B37A77F2E}"/>
                </a:ext>
              </a:extLst>
            </p:cNvPr>
            <p:cNvCxnSpPr>
              <a:cxnSpLocks/>
            </p:cNvCxnSpPr>
            <p:nvPr/>
          </p:nvCxnSpPr>
          <p:spPr>
            <a:xfrm>
              <a:off x="0" y="3682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2" name="Straight Connector 71">
              <a:extLst>
                <a:ext uri="{FF2B5EF4-FFF2-40B4-BE49-F238E27FC236}">
                  <a16:creationId xmlns:a16="http://schemas.microsoft.com/office/drawing/2014/main" id="{07E340AF-4A0B-7F40-842F-EBEA4B49DA68}"/>
                </a:ext>
              </a:extLst>
            </p:cNvPr>
            <p:cNvCxnSpPr>
              <a:cxnSpLocks/>
            </p:cNvCxnSpPr>
            <p:nvPr/>
          </p:nvCxnSpPr>
          <p:spPr>
            <a:xfrm>
              <a:off x="0" y="2822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3" name="Straight Connector 72">
              <a:extLst>
                <a:ext uri="{FF2B5EF4-FFF2-40B4-BE49-F238E27FC236}">
                  <a16:creationId xmlns:a16="http://schemas.microsoft.com/office/drawing/2014/main" id="{1D3080B2-BCCD-584F-BBF1-97FABCECAA64}"/>
                </a:ext>
              </a:extLst>
            </p:cNvPr>
            <p:cNvCxnSpPr>
              <a:cxnSpLocks/>
            </p:cNvCxnSpPr>
            <p:nvPr/>
          </p:nvCxnSpPr>
          <p:spPr>
            <a:xfrm>
              <a:off x="0" y="2966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4" name="Straight Connector 73">
              <a:extLst>
                <a:ext uri="{FF2B5EF4-FFF2-40B4-BE49-F238E27FC236}">
                  <a16:creationId xmlns:a16="http://schemas.microsoft.com/office/drawing/2014/main" id="{59B3490F-2EA9-9B47-9CD7-334762B17136}"/>
                </a:ext>
              </a:extLst>
            </p:cNvPr>
            <p:cNvCxnSpPr>
              <a:cxnSpLocks/>
            </p:cNvCxnSpPr>
            <p:nvPr/>
          </p:nvCxnSpPr>
          <p:spPr>
            <a:xfrm>
              <a:off x="0" y="3250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5" name="Straight Connector 74">
              <a:extLst>
                <a:ext uri="{FF2B5EF4-FFF2-40B4-BE49-F238E27FC236}">
                  <a16:creationId xmlns:a16="http://schemas.microsoft.com/office/drawing/2014/main" id="{E062E962-1FD3-F64C-9FF2-ADE4B2C2B500}"/>
                </a:ext>
              </a:extLst>
            </p:cNvPr>
            <p:cNvCxnSpPr>
              <a:cxnSpLocks/>
            </p:cNvCxnSpPr>
            <p:nvPr/>
          </p:nvCxnSpPr>
          <p:spPr>
            <a:xfrm>
              <a:off x="0" y="3538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6" name="Straight Connector 75">
              <a:extLst>
                <a:ext uri="{FF2B5EF4-FFF2-40B4-BE49-F238E27FC236}">
                  <a16:creationId xmlns:a16="http://schemas.microsoft.com/office/drawing/2014/main" id="{7808F141-35CD-5A4B-AFAD-9CC982FC0AA9}"/>
                </a:ext>
              </a:extLst>
            </p:cNvPr>
            <p:cNvCxnSpPr>
              <a:cxnSpLocks/>
            </p:cNvCxnSpPr>
            <p:nvPr/>
          </p:nvCxnSpPr>
          <p:spPr>
            <a:xfrm>
              <a:off x="0" y="3826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7" name="Straight Connector 76">
              <a:extLst>
                <a:ext uri="{FF2B5EF4-FFF2-40B4-BE49-F238E27FC236}">
                  <a16:creationId xmlns:a16="http://schemas.microsoft.com/office/drawing/2014/main" id="{69E48045-A62C-8B42-BD8A-1445EAB92D03}"/>
                </a:ext>
              </a:extLst>
            </p:cNvPr>
            <p:cNvCxnSpPr>
              <a:cxnSpLocks/>
            </p:cNvCxnSpPr>
            <p:nvPr/>
          </p:nvCxnSpPr>
          <p:spPr>
            <a:xfrm>
              <a:off x="0" y="39672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8" name="Straight Connector 77">
              <a:extLst>
                <a:ext uri="{FF2B5EF4-FFF2-40B4-BE49-F238E27FC236}">
                  <a16:creationId xmlns:a16="http://schemas.microsoft.com/office/drawing/2014/main" id="{C2983C3B-D185-1A4F-AB3C-9E0F52DB5B45}"/>
                </a:ext>
              </a:extLst>
            </p:cNvPr>
            <p:cNvCxnSpPr>
              <a:cxnSpLocks/>
            </p:cNvCxnSpPr>
            <p:nvPr/>
          </p:nvCxnSpPr>
          <p:spPr>
            <a:xfrm>
              <a:off x="0" y="42552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9" name="Straight Connector 78">
              <a:extLst>
                <a:ext uri="{FF2B5EF4-FFF2-40B4-BE49-F238E27FC236}">
                  <a16:creationId xmlns:a16="http://schemas.microsoft.com/office/drawing/2014/main" id="{B8181C5B-3B7C-204F-AC92-9C50C8D33288}"/>
                </a:ext>
              </a:extLst>
            </p:cNvPr>
            <p:cNvCxnSpPr>
              <a:cxnSpLocks/>
            </p:cNvCxnSpPr>
            <p:nvPr/>
          </p:nvCxnSpPr>
          <p:spPr>
            <a:xfrm>
              <a:off x="0" y="41112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0" name="Straight Connector 79">
              <a:extLst>
                <a:ext uri="{FF2B5EF4-FFF2-40B4-BE49-F238E27FC236}">
                  <a16:creationId xmlns:a16="http://schemas.microsoft.com/office/drawing/2014/main" id="{76C5AD0B-2630-3444-86A4-7C5F07BD3182}"/>
                </a:ext>
              </a:extLst>
            </p:cNvPr>
            <p:cNvCxnSpPr>
              <a:cxnSpLocks/>
            </p:cNvCxnSpPr>
            <p:nvPr/>
          </p:nvCxnSpPr>
          <p:spPr>
            <a:xfrm>
              <a:off x="0" y="43992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1" name="Straight Connector 80">
              <a:extLst>
                <a:ext uri="{FF2B5EF4-FFF2-40B4-BE49-F238E27FC236}">
                  <a16:creationId xmlns:a16="http://schemas.microsoft.com/office/drawing/2014/main" id="{29001154-3791-6248-9FEE-0BD61DFB7CD7}"/>
                </a:ext>
              </a:extLst>
            </p:cNvPr>
            <p:cNvCxnSpPr>
              <a:cxnSpLocks/>
            </p:cNvCxnSpPr>
            <p:nvPr/>
          </p:nvCxnSpPr>
          <p:spPr>
            <a:xfrm>
              <a:off x="0" y="45432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2" name="Straight Connector 81">
              <a:extLst>
                <a:ext uri="{FF2B5EF4-FFF2-40B4-BE49-F238E27FC236}">
                  <a16:creationId xmlns:a16="http://schemas.microsoft.com/office/drawing/2014/main" id="{FFECE8E2-AB1A-F946-A1E5-056C9DEAC178}"/>
                </a:ext>
              </a:extLst>
            </p:cNvPr>
            <p:cNvCxnSpPr>
              <a:cxnSpLocks/>
            </p:cNvCxnSpPr>
            <p:nvPr/>
          </p:nvCxnSpPr>
          <p:spPr>
            <a:xfrm>
              <a:off x="0" y="46836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3" name="Straight Connector 82">
              <a:extLst>
                <a:ext uri="{FF2B5EF4-FFF2-40B4-BE49-F238E27FC236}">
                  <a16:creationId xmlns:a16="http://schemas.microsoft.com/office/drawing/2014/main" id="{4B7DB6E5-92D8-5A42-9BBC-A5632425AE7F}"/>
                </a:ext>
              </a:extLst>
            </p:cNvPr>
            <p:cNvCxnSpPr>
              <a:cxnSpLocks/>
            </p:cNvCxnSpPr>
            <p:nvPr/>
          </p:nvCxnSpPr>
          <p:spPr>
            <a:xfrm>
              <a:off x="0" y="48276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4" name="Straight Connector 83">
              <a:extLst>
                <a:ext uri="{FF2B5EF4-FFF2-40B4-BE49-F238E27FC236}">
                  <a16:creationId xmlns:a16="http://schemas.microsoft.com/office/drawing/2014/main" id="{050CAAC4-716D-0E47-AB1A-48A063D75ADB}"/>
                </a:ext>
              </a:extLst>
            </p:cNvPr>
            <p:cNvCxnSpPr>
              <a:cxnSpLocks/>
            </p:cNvCxnSpPr>
            <p:nvPr/>
          </p:nvCxnSpPr>
          <p:spPr>
            <a:xfrm>
              <a:off x="0" y="49716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5" name="Straight Connector 84">
              <a:extLst>
                <a:ext uri="{FF2B5EF4-FFF2-40B4-BE49-F238E27FC236}">
                  <a16:creationId xmlns:a16="http://schemas.microsoft.com/office/drawing/2014/main" id="{802F74C1-0741-2E47-89D3-748B0550DE92}"/>
                </a:ext>
              </a:extLst>
            </p:cNvPr>
            <p:cNvCxnSpPr>
              <a:cxnSpLocks/>
            </p:cNvCxnSpPr>
            <p:nvPr/>
          </p:nvCxnSpPr>
          <p:spPr>
            <a:xfrm>
              <a:off x="0" y="51156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6" name="Straight Connector 85">
              <a:extLst>
                <a:ext uri="{FF2B5EF4-FFF2-40B4-BE49-F238E27FC236}">
                  <a16:creationId xmlns:a16="http://schemas.microsoft.com/office/drawing/2014/main" id="{0579D215-D696-D640-8E86-FC34344C9241}"/>
                </a:ext>
              </a:extLst>
            </p:cNvPr>
            <p:cNvCxnSpPr>
              <a:cxnSpLocks/>
            </p:cNvCxnSpPr>
            <p:nvPr/>
          </p:nvCxnSpPr>
          <p:spPr>
            <a:xfrm>
              <a:off x="0" y="52596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7" name="Straight Connector 86">
              <a:extLst>
                <a:ext uri="{FF2B5EF4-FFF2-40B4-BE49-F238E27FC236}">
                  <a16:creationId xmlns:a16="http://schemas.microsoft.com/office/drawing/2014/main" id="{DEE13702-E1F5-DE4D-A025-07E1225AFA75}"/>
                </a:ext>
              </a:extLst>
            </p:cNvPr>
            <p:cNvCxnSpPr>
              <a:cxnSpLocks/>
            </p:cNvCxnSpPr>
            <p:nvPr/>
          </p:nvCxnSpPr>
          <p:spPr>
            <a:xfrm>
              <a:off x="0" y="5400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88" name="Straight Connector 87">
              <a:extLst>
                <a:ext uri="{FF2B5EF4-FFF2-40B4-BE49-F238E27FC236}">
                  <a16:creationId xmlns:a16="http://schemas.microsoft.com/office/drawing/2014/main" id="{341FB73F-1F75-3A4D-A36B-4E2C69D03EC3}"/>
                </a:ext>
              </a:extLst>
            </p:cNvPr>
            <p:cNvCxnSpPr>
              <a:cxnSpLocks/>
            </p:cNvCxnSpPr>
            <p:nvPr/>
          </p:nvCxnSpPr>
          <p:spPr>
            <a:xfrm>
              <a:off x="0" y="5544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0" name="Straight Connector 89">
              <a:extLst>
                <a:ext uri="{FF2B5EF4-FFF2-40B4-BE49-F238E27FC236}">
                  <a16:creationId xmlns:a16="http://schemas.microsoft.com/office/drawing/2014/main" id="{748984B7-EA4F-8840-9361-F7437739BC71}"/>
                </a:ext>
              </a:extLst>
            </p:cNvPr>
            <p:cNvCxnSpPr>
              <a:cxnSpLocks/>
            </p:cNvCxnSpPr>
            <p:nvPr/>
          </p:nvCxnSpPr>
          <p:spPr>
            <a:xfrm>
              <a:off x="0" y="5688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1" name="Straight Connector 90">
              <a:extLst>
                <a:ext uri="{FF2B5EF4-FFF2-40B4-BE49-F238E27FC236}">
                  <a16:creationId xmlns:a16="http://schemas.microsoft.com/office/drawing/2014/main" id="{CDBA4D91-D2FC-6540-89BA-BEE2EEB37572}"/>
                </a:ext>
              </a:extLst>
            </p:cNvPr>
            <p:cNvCxnSpPr>
              <a:cxnSpLocks/>
            </p:cNvCxnSpPr>
            <p:nvPr/>
          </p:nvCxnSpPr>
          <p:spPr>
            <a:xfrm>
              <a:off x="0" y="5832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2" name="Straight Connector 91">
              <a:extLst>
                <a:ext uri="{FF2B5EF4-FFF2-40B4-BE49-F238E27FC236}">
                  <a16:creationId xmlns:a16="http://schemas.microsoft.com/office/drawing/2014/main" id="{1AD17A10-8B31-1144-BFC1-8D9430545A94}"/>
                </a:ext>
              </a:extLst>
            </p:cNvPr>
            <p:cNvCxnSpPr>
              <a:cxnSpLocks/>
            </p:cNvCxnSpPr>
            <p:nvPr/>
          </p:nvCxnSpPr>
          <p:spPr>
            <a:xfrm>
              <a:off x="0" y="59760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3" name="Straight Connector 92">
              <a:extLst>
                <a:ext uri="{FF2B5EF4-FFF2-40B4-BE49-F238E27FC236}">
                  <a16:creationId xmlns:a16="http://schemas.microsoft.com/office/drawing/2014/main" id="{5FD766C3-16FB-4B47-9986-916B2CE81FAF}"/>
                </a:ext>
              </a:extLst>
            </p:cNvPr>
            <p:cNvCxnSpPr>
              <a:cxnSpLocks/>
            </p:cNvCxnSpPr>
            <p:nvPr/>
          </p:nvCxnSpPr>
          <p:spPr>
            <a:xfrm>
              <a:off x="0" y="6116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4" name="Straight Connector 93">
              <a:extLst>
                <a:ext uri="{FF2B5EF4-FFF2-40B4-BE49-F238E27FC236}">
                  <a16:creationId xmlns:a16="http://schemas.microsoft.com/office/drawing/2014/main" id="{D9A18966-FDEE-4D4C-AC39-C9CED2F2A5A8}"/>
                </a:ext>
              </a:extLst>
            </p:cNvPr>
            <p:cNvCxnSpPr>
              <a:cxnSpLocks/>
            </p:cNvCxnSpPr>
            <p:nvPr/>
          </p:nvCxnSpPr>
          <p:spPr>
            <a:xfrm>
              <a:off x="0" y="6260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5" name="Straight Connector 94">
              <a:extLst>
                <a:ext uri="{FF2B5EF4-FFF2-40B4-BE49-F238E27FC236}">
                  <a16:creationId xmlns:a16="http://schemas.microsoft.com/office/drawing/2014/main" id="{F2E02A5C-680C-A148-91C3-B3D15DF7C576}"/>
                </a:ext>
              </a:extLst>
            </p:cNvPr>
            <p:cNvCxnSpPr>
              <a:cxnSpLocks/>
            </p:cNvCxnSpPr>
            <p:nvPr/>
          </p:nvCxnSpPr>
          <p:spPr>
            <a:xfrm>
              <a:off x="0" y="6404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6" name="Straight Connector 95">
              <a:extLst>
                <a:ext uri="{FF2B5EF4-FFF2-40B4-BE49-F238E27FC236}">
                  <a16:creationId xmlns:a16="http://schemas.microsoft.com/office/drawing/2014/main" id="{D12F17AB-CFBD-FE40-BA61-1C6340A202FE}"/>
                </a:ext>
              </a:extLst>
            </p:cNvPr>
            <p:cNvCxnSpPr>
              <a:cxnSpLocks/>
            </p:cNvCxnSpPr>
            <p:nvPr/>
          </p:nvCxnSpPr>
          <p:spPr>
            <a:xfrm>
              <a:off x="0" y="6548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7" name="Straight Connector 96">
              <a:extLst>
                <a:ext uri="{FF2B5EF4-FFF2-40B4-BE49-F238E27FC236}">
                  <a16:creationId xmlns:a16="http://schemas.microsoft.com/office/drawing/2014/main" id="{A1B835DE-913E-234B-B086-11625A4E6C86}"/>
                </a:ext>
              </a:extLst>
            </p:cNvPr>
            <p:cNvCxnSpPr>
              <a:cxnSpLocks/>
            </p:cNvCxnSpPr>
            <p:nvPr/>
          </p:nvCxnSpPr>
          <p:spPr>
            <a:xfrm>
              <a:off x="0" y="66924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8" name="Straight Connector 97">
              <a:extLst>
                <a:ext uri="{FF2B5EF4-FFF2-40B4-BE49-F238E27FC236}">
                  <a16:creationId xmlns:a16="http://schemas.microsoft.com/office/drawing/2014/main" id="{B1FA7CFD-7B1B-EF42-8EDF-1CE776F5F28B}"/>
                </a:ext>
              </a:extLst>
            </p:cNvPr>
            <p:cNvCxnSpPr>
              <a:cxnSpLocks/>
            </p:cNvCxnSpPr>
            <p:nvPr/>
          </p:nvCxnSpPr>
          <p:spPr>
            <a:xfrm>
              <a:off x="0" y="6832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9" name="Straight Connector 98">
              <a:extLst>
                <a:ext uri="{FF2B5EF4-FFF2-40B4-BE49-F238E27FC236}">
                  <a16:creationId xmlns:a16="http://schemas.microsoft.com/office/drawing/2014/main" id="{7B6AD981-C90F-414E-AE79-918C6FEBB1DC}"/>
                </a:ext>
              </a:extLst>
            </p:cNvPr>
            <p:cNvCxnSpPr>
              <a:cxnSpLocks/>
            </p:cNvCxnSpPr>
            <p:nvPr/>
          </p:nvCxnSpPr>
          <p:spPr>
            <a:xfrm>
              <a:off x="0" y="6976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0" name="Straight Connector 99">
              <a:extLst>
                <a:ext uri="{FF2B5EF4-FFF2-40B4-BE49-F238E27FC236}">
                  <a16:creationId xmlns:a16="http://schemas.microsoft.com/office/drawing/2014/main" id="{B104065F-B315-9546-8AE3-B2D35D843BE6}"/>
                </a:ext>
              </a:extLst>
            </p:cNvPr>
            <p:cNvCxnSpPr>
              <a:cxnSpLocks/>
            </p:cNvCxnSpPr>
            <p:nvPr/>
          </p:nvCxnSpPr>
          <p:spPr>
            <a:xfrm>
              <a:off x="0" y="7120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1" name="Straight Connector 100">
              <a:extLst>
                <a:ext uri="{FF2B5EF4-FFF2-40B4-BE49-F238E27FC236}">
                  <a16:creationId xmlns:a16="http://schemas.microsoft.com/office/drawing/2014/main" id="{06BE2A8F-23C1-7840-8C6C-DC2431BC7729}"/>
                </a:ext>
              </a:extLst>
            </p:cNvPr>
            <p:cNvCxnSpPr>
              <a:cxnSpLocks/>
            </p:cNvCxnSpPr>
            <p:nvPr/>
          </p:nvCxnSpPr>
          <p:spPr>
            <a:xfrm>
              <a:off x="0" y="7264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2" name="Straight Connector 101">
              <a:extLst>
                <a:ext uri="{FF2B5EF4-FFF2-40B4-BE49-F238E27FC236}">
                  <a16:creationId xmlns:a16="http://schemas.microsoft.com/office/drawing/2014/main" id="{9C7D2514-B5AF-374D-BBF6-F563B1CC72C6}"/>
                </a:ext>
              </a:extLst>
            </p:cNvPr>
            <p:cNvCxnSpPr>
              <a:cxnSpLocks/>
            </p:cNvCxnSpPr>
            <p:nvPr/>
          </p:nvCxnSpPr>
          <p:spPr>
            <a:xfrm>
              <a:off x="0" y="74088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955BB668-3D2A-204B-9E95-BBC53D464B4E}"/>
                </a:ext>
              </a:extLst>
            </p:cNvPr>
            <p:cNvCxnSpPr>
              <a:cxnSpLocks/>
            </p:cNvCxnSpPr>
            <p:nvPr/>
          </p:nvCxnSpPr>
          <p:spPr>
            <a:xfrm>
              <a:off x="0" y="7549200"/>
              <a:ext cx="12801600" cy="0"/>
            </a:xfrm>
            <a:prstGeom prst="line">
              <a:avLst/>
            </a:prstGeom>
          </p:spPr>
          <p:style>
            <a:lnRef idx="1">
              <a:schemeClr val="accent4"/>
            </a:lnRef>
            <a:fillRef idx="0">
              <a:schemeClr val="accent4"/>
            </a:fillRef>
            <a:effectRef idx="0">
              <a:schemeClr val="accent4"/>
            </a:effectRef>
            <a:fontRef idx="minor">
              <a:schemeClr val="tx1"/>
            </a:fontRef>
          </p:style>
        </p:cxnSp>
      </p:grpSp>
      <p:grpSp>
        <p:nvGrpSpPr>
          <p:cNvPr id="105" name="Group 104">
            <a:extLst>
              <a:ext uri="{FF2B5EF4-FFF2-40B4-BE49-F238E27FC236}">
                <a16:creationId xmlns:a16="http://schemas.microsoft.com/office/drawing/2014/main" id="{8657AC6A-7376-2B4F-863B-AC9365C48649}"/>
              </a:ext>
            </a:extLst>
          </p:cNvPr>
          <p:cNvGrpSpPr/>
          <p:nvPr/>
        </p:nvGrpSpPr>
        <p:grpSpPr>
          <a:xfrm>
            <a:off x="1518349" y="455689"/>
            <a:ext cx="9144000" cy="6054593"/>
            <a:chOff x="0" y="668501"/>
            <a:chExt cx="12801600" cy="8476430"/>
          </a:xfrm>
        </p:grpSpPr>
        <p:cxnSp>
          <p:nvCxnSpPr>
            <p:cNvPr id="21" name="Straight Connector 20">
              <a:extLst>
                <a:ext uri="{FF2B5EF4-FFF2-40B4-BE49-F238E27FC236}">
                  <a16:creationId xmlns:a16="http://schemas.microsoft.com/office/drawing/2014/main" id="{83DF5B49-4B1B-AC4F-805B-A52B14371FDF}"/>
                </a:ext>
              </a:extLst>
            </p:cNvPr>
            <p:cNvCxnSpPr>
              <a:cxnSpLocks/>
            </p:cNvCxnSpPr>
            <p:nvPr/>
          </p:nvCxnSpPr>
          <p:spPr>
            <a:xfrm>
              <a:off x="0" y="668501"/>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CDBE9B7A-C3BA-9940-920A-24BF8DCD03A5}"/>
                </a:ext>
              </a:extLst>
            </p:cNvPr>
            <p:cNvCxnSpPr>
              <a:cxnSpLocks/>
            </p:cNvCxnSpPr>
            <p:nvPr/>
          </p:nvCxnSpPr>
          <p:spPr>
            <a:xfrm>
              <a:off x="0" y="920276"/>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3" name="Straight Connector 22">
              <a:extLst>
                <a:ext uri="{FF2B5EF4-FFF2-40B4-BE49-F238E27FC236}">
                  <a16:creationId xmlns:a16="http://schemas.microsoft.com/office/drawing/2014/main" id="{DA9E584A-F5BB-9849-B1D8-57C9AB4A2964}"/>
                </a:ext>
              </a:extLst>
            </p:cNvPr>
            <p:cNvCxnSpPr>
              <a:cxnSpLocks/>
            </p:cNvCxnSpPr>
            <p:nvPr/>
          </p:nvCxnSpPr>
          <p:spPr>
            <a:xfrm>
              <a:off x="0" y="1178507"/>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343EA0D2-A897-9546-ABFC-0EF052EE490A}"/>
                </a:ext>
              </a:extLst>
            </p:cNvPr>
            <p:cNvCxnSpPr>
              <a:cxnSpLocks/>
            </p:cNvCxnSpPr>
            <p:nvPr/>
          </p:nvCxnSpPr>
          <p:spPr>
            <a:xfrm>
              <a:off x="0" y="19532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5" name="Straight Connector 24">
              <a:extLst>
                <a:ext uri="{FF2B5EF4-FFF2-40B4-BE49-F238E27FC236}">
                  <a16:creationId xmlns:a16="http://schemas.microsoft.com/office/drawing/2014/main" id="{F2C70E32-121A-2044-A9A5-196D7D8EB8A3}"/>
                </a:ext>
              </a:extLst>
            </p:cNvPr>
            <p:cNvCxnSpPr>
              <a:cxnSpLocks/>
            </p:cNvCxnSpPr>
            <p:nvPr/>
          </p:nvCxnSpPr>
          <p:spPr>
            <a:xfrm>
              <a:off x="0" y="2463206"/>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6" name="Straight Connector 25">
              <a:extLst>
                <a:ext uri="{FF2B5EF4-FFF2-40B4-BE49-F238E27FC236}">
                  <a16:creationId xmlns:a16="http://schemas.microsoft.com/office/drawing/2014/main" id="{E594D537-399E-4C4A-B8B9-67865C2E3958}"/>
                </a:ext>
              </a:extLst>
            </p:cNvPr>
            <p:cNvCxnSpPr>
              <a:cxnSpLocks/>
            </p:cNvCxnSpPr>
            <p:nvPr/>
          </p:nvCxnSpPr>
          <p:spPr>
            <a:xfrm>
              <a:off x="0" y="2979668"/>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FB12EC38-AB09-CC4A-BC9F-15B866C1A3FA}"/>
                </a:ext>
              </a:extLst>
            </p:cNvPr>
            <p:cNvCxnSpPr>
              <a:cxnSpLocks/>
            </p:cNvCxnSpPr>
            <p:nvPr/>
          </p:nvCxnSpPr>
          <p:spPr>
            <a:xfrm>
              <a:off x="0" y="1436738"/>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79C2287A-9C53-5544-9D9D-FC26CC9DE779}"/>
                </a:ext>
              </a:extLst>
            </p:cNvPr>
            <p:cNvCxnSpPr>
              <a:cxnSpLocks/>
            </p:cNvCxnSpPr>
            <p:nvPr/>
          </p:nvCxnSpPr>
          <p:spPr>
            <a:xfrm>
              <a:off x="0" y="1694969"/>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9" name="Straight Connector 28">
              <a:extLst>
                <a:ext uri="{FF2B5EF4-FFF2-40B4-BE49-F238E27FC236}">
                  <a16:creationId xmlns:a16="http://schemas.microsoft.com/office/drawing/2014/main" id="{8A90B747-263E-8D43-BB4D-D610CE33A0B2}"/>
                </a:ext>
              </a:extLst>
            </p:cNvPr>
            <p:cNvCxnSpPr>
              <a:cxnSpLocks/>
            </p:cNvCxnSpPr>
            <p:nvPr/>
          </p:nvCxnSpPr>
          <p:spPr>
            <a:xfrm>
              <a:off x="0" y="2204975"/>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66E8BDB6-0FA9-C14A-A6DF-00F55DD103E6}"/>
                </a:ext>
              </a:extLst>
            </p:cNvPr>
            <p:cNvCxnSpPr>
              <a:cxnSpLocks/>
            </p:cNvCxnSpPr>
            <p:nvPr/>
          </p:nvCxnSpPr>
          <p:spPr>
            <a:xfrm>
              <a:off x="0" y="2721437"/>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Straight Connector 30">
              <a:extLst>
                <a:ext uri="{FF2B5EF4-FFF2-40B4-BE49-F238E27FC236}">
                  <a16:creationId xmlns:a16="http://schemas.microsoft.com/office/drawing/2014/main" id="{D76CB695-9409-4F48-96B0-621AEFBE10AC}"/>
                </a:ext>
              </a:extLst>
            </p:cNvPr>
            <p:cNvCxnSpPr>
              <a:cxnSpLocks/>
            </p:cNvCxnSpPr>
            <p:nvPr/>
          </p:nvCxnSpPr>
          <p:spPr>
            <a:xfrm>
              <a:off x="0" y="3237899"/>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F30A992D-77BB-A04E-BBCB-1D4DB6CE4C3B}"/>
                </a:ext>
              </a:extLst>
            </p:cNvPr>
            <p:cNvCxnSpPr>
              <a:cxnSpLocks/>
            </p:cNvCxnSpPr>
            <p:nvPr/>
          </p:nvCxnSpPr>
          <p:spPr>
            <a:xfrm>
              <a:off x="0" y="3489674"/>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3" name="Straight Connector 32">
              <a:extLst>
                <a:ext uri="{FF2B5EF4-FFF2-40B4-BE49-F238E27FC236}">
                  <a16:creationId xmlns:a16="http://schemas.microsoft.com/office/drawing/2014/main" id="{432C26ED-A6E4-204C-BB97-DDFFBEE0190F}"/>
                </a:ext>
              </a:extLst>
            </p:cNvPr>
            <p:cNvCxnSpPr>
              <a:cxnSpLocks/>
            </p:cNvCxnSpPr>
            <p:nvPr/>
          </p:nvCxnSpPr>
          <p:spPr>
            <a:xfrm>
              <a:off x="0" y="4006136"/>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4" name="Straight Connector 33">
              <a:extLst>
                <a:ext uri="{FF2B5EF4-FFF2-40B4-BE49-F238E27FC236}">
                  <a16:creationId xmlns:a16="http://schemas.microsoft.com/office/drawing/2014/main" id="{3CA5DD4B-C6D0-C142-B401-D1260FC18687}"/>
                </a:ext>
              </a:extLst>
            </p:cNvPr>
            <p:cNvCxnSpPr>
              <a:cxnSpLocks/>
            </p:cNvCxnSpPr>
            <p:nvPr/>
          </p:nvCxnSpPr>
          <p:spPr>
            <a:xfrm>
              <a:off x="0" y="3747905"/>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5" name="Straight Connector 34">
              <a:extLst>
                <a:ext uri="{FF2B5EF4-FFF2-40B4-BE49-F238E27FC236}">
                  <a16:creationId xmlns:a16="http://schemas.microsoft.com/office/drawing/2014/main" id="{8BA41848-FCF8-7045-815C-B7D1990858BD}"/>
                </a:ext>
              </a:extLst>
            </p:cNvPr>
            <p:cNvCxnSpPr>
              <a:cxnSpLocks/>
            </p:cNvCxnSpPr>
            <p:nvPr/>
          </p:nvCxnSpPr>
          <p:spPr>
            <a:xfrm>
              <a:off x="0" y="4264367"/>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3715C6E7-6BC8-6945-8378-DB697EFB316B}"/>
                </a:ext>
              </a:extLst>
            </p:cNvPr>
            <p:cNvCxnSpPr>
              <a:cxnSpLocks/>
            </p:cNvCxnSpPr>
            <p:nvPr/>
          </p:nvCxnSpPr>
          <p:spPr>
            <a:xfrm>
              <a:off x="0" y="4522598"/>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7" name="Straight Connector 36">
              <a:extLst>
                <a:ext uri="{FF2B5EF4-FFF2-40B4-BE49-F238E27FC236}">
                  <a16:creationId xmlns:a16="http://schemas.microsoft.com/office/drawing/2014/main" id="{19107A92-A0B2-704A-B603-6687B2D985A2}"/>
                </a:ext>
              </a:extLst>
            </p:cNvPr>
            <p:cNvCxnSpPr>
              <a:cxnSpLocks/>
            </p:cNvCxnSpPr>
            <p:nvPr/>
          </p:nvCxnSpPr>
          <p:spPr>
            <a:xfrm>
              <a:off x="0" y="4774373"/>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8" name="Straight Connector 37">
              <a:extLst>
                <a:ext uri="{FF2B5EF4-FFF2-40B4-BE49-F238E27FC236}">
                  <a16:creationId xmlns:a16="http://schemas.microsoft.com/office/drawing/2014/main" id="{D07A7CA4-1BB2-DF45-BB0C-716C67AB074C}"/>
                </a:ext>
              </a:extLst>
            </p:cNvPr>
            <p:cNvCxnSpPr>
              <a:cxnSpLocks/>
            </p:cNvCxnSpPr>
            <p:nvPr/>
          </p:nvCxnSpPr>
          <p:spPr>
            <a:xfrm>
              <a:off x="0" y="5032604"/>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9" name="Straight Connector 38">
              <a:extLst>
                <a:ext uri="{FF2B5EF4-FFF2-40B4-BE49-F238E27FC236}">
                  <a16:creationId xmlns:a16="http://schemas.microsoft.com/office/drawing/2014/main" id="{3A72C839-381D-2042-A8CE-A78C5D84E0D7}"/>
                </a:ext>
              </a:extLst>
            </p:cNvPr>
            <p:cNvCxnSpPr>
              <a:cxnSpLocks/>
            </p:cNvCxnSpPr>
            <p:nvPr/>
          </p:nvCxnSpPr>
          <p:spPr>
            <a:xfrm>
              <a:off x="0" y="5290835"/>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1D638EA9-AD48-DD45-9CFD-25694FE560A4}"/>
                </a:ext>
              </a:extLst>
            </p:cNvPr>
            <p:cNvCxnSpPr>
              <a:cxnSpLocks/>
            </p:cNvCxnSpPr>
            <p:nvPr/>
          </p:nvCxnSpPr>
          <p:spPr>
            <a:xfrm>
              <a:off x="0" y="5549065"/>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1" name="Straight Connector 40">
              <a:extLst>
                <a:ext uri="{FF2B5EF4-FFF2-40B4-BE49-F238E27FC236}">
                  <a16:creationId xmlns:a16="http://schemas.microsoft.com/office/drawing/2014/main" id="{B031589F-737D-9F46-94FF-7F6A3AAC9CDB}"/>
                </a:ext>
              </a:extLst>
            </p:cNvPr>
            <p:cNvCxnSpPr>
              <a:cxnSpLocks/>
            </p:cNvCxnSpPr>
            <p:nvPr/>
          </p:nvCxnSpPr>
          <p:spPr>
            <a:xfrm>
              <a:off x="0" y="5807296"/>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B1ADA07F-D3FD-1A48-96CA-9B5DD090AB3E}"/>
                </a:ext>
              </a:extLst>
            </p:cNvPr>
            <p:cNvCxnSpPr>
              <a:cxnSpLocks/>
            </p:cNvCxnSpPr>
            <p:nvPr/>
          </p:nvCxnSpPr>
          <p:spPr>
            <a:xfrm>
              <a:off x="0" y="6059072"/>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ED2B3885-8BD6-614C-B64F-07DC78415F3D}"/>
                </a:ext>
              </a:extLst>
            </p:cNvPr>
            <p:cNvCxnSpPr>
              <a:cxnSpLocks/>
            </p:cNvCxnSpPr>
            <p:nvPr/>
          </p:nvCxnSpPr>
          <p:spPr>
            <a:xfrm>
              <a:off x="0" y="6317302"/>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E1BE8045-2A32-8D4E-AF70-FB9DC2490F51}"/>
                </a:ext>
              </a:extLst>
            </p:cNvPr>
            <p:cNvCxnSpPr>
              <a:cxnSpLocks/>
            </p:cNvCxnSpPr>
            <p:nvPr/>
          </p:nvCxnSpPr>
          <p:spPr>
            <a:xfrm>
              <a:off x="0" y="6575533"/>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7" name="Straight Connector 46">
              <a:extLst>
                <a:ext uri="{FF2B5EF4-FFF2-40B4-BE49-F238E27FC236}">
                  <a16:creationId xmlns:a16="http://schemas.microsoft.com/office/drawing/2014/main" id="{7290960E-AB09-C14B-BF3C-927BF9AE2189}"/>
                </a:ext>
              </a:extLst>
            </p:cNvPr>
            <p:cNvCxnSpPr>
              <a:cxnSpLocks/>
            </p:cNvCxnSpPr>
            <p:nvPr/>
          </p:nvCxnSpPr>
          <p:spPr>
            <a:xfrm>
              <a:off x="0" y="6833764"/>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8" name="Straight Connector 47">
              <a:extLst>
                <a:ext uri="{FF2B5EF4-FFF2-40B4-BE49-F238E27FC236}">
                  <a16:creationId xmlns:a16="http://schemas.microsoft.com/office/drawing/2014/main" id="{983B9ADA-AC4B-6F4A-9884-FA4AB0E495E0}"/>
                </a:ext>
              </a:extLst>
            </p:cNvPr>
            <p:cNvCxnSpPr>
              <a:cxnSpLocks/>
            </p:cNvCxnSpPr>
            <p:nvPr/>
          </p:nvCxnSpPr>
          <p:spPr>
            <a:xfrm>
              <a:off x="0" y="7091995"/>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49" name="Straight Connector 48">
              <a:extLst>
                <a:ext uri="{FF2B5EF4-FFF2-40B4-BE49-F238E27FC236}">
                  <a16:creationId xmlns:a16="http://schemas.microsoft.com/office/drawing/2014/main" id="{77475429-D1AF-7F4C-B3A9-B9026628564B}"/>
                </a:ext>
              </a:extLst>
            </p:cNvPr>
            <p:cNvCxnSpPr>
              <a:cxnSpLocks/>
            </p:cNvCxnSpPr>
            <p:nvPr/>
          </p:nvCxnSpPr>
          <p:spPr>
            <a:xfrm>
              <a:off x="0" y="734377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0" name="Straight Connector 49">
              <a:extLst>
                <a:ext uri="{FF2B5EF4-FFF2-40B4-BE49-F238E27FC236}">
                  <a16:creationId xmlns:a16="http://schemas.microsoft.com/office/drawing/2014/main" id="{3DB085B3-A27F-8845-A4D0-0DDDBDDD21B5}"/>
                </a:ext>
              </a:extLst>
            </p:cNvPr>
            <p:cNvCxnSpPr>
              <a:cxnSpLocks/>
            </p:cNvCxnSpPr>
            <p:nvPr/>
          </p:nvCxnSpPr>
          <p:spPr>
            <a:xfrm>
              <a:off x="0" y="7602001"/>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CE972EF3-6EEF-CD4E-9EBF-877E453BC1CC}"/>
                </a:ext>
              </a:extLst>
            </p:cNvPr>
            <p:cNvCxnSpPr>
              <a:cxnSpLocks/>
            </p:cNvCxnSpPr>
            <p:nvPr/>
          </p:nvCxnSpPr>
          <p:spPr>
            <a:xfrm>
              <a:off x="0" y="7860232"/>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2" name="Straight Connector 51">
              <a:extLst>
                <a:ext uri="{FF2B5EF4-FFF2-40B4-BE49-F238E27FC236}">
                  <a16:creationId xmlns:a16="http://schemas.microsoft.com/office/drawing/2014/main" id="{D0F58D4C-7DF4-6949-9531-56C5A32CA738}"/>
                </a:ext>
              </a:extLst>
            </p:cNvPr>
            <p:cNvCxnSpPr>
              <a:cxnSpLocks/>
            </p:cNvCxnSpPr>
            <p:nvPr/>
          </p:nvCxnSpPr>
          <p:spPr>
            <a:xfrm>
              <a:off x="0" y="8118463"/>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3" name="Straight Connector 52">
              <a:extLst>
                <a:ext uri="{FF2B5EF4-FFF2-40B4-BE49-F238E27FC236}">
                  <a16:creationId xmlns:a16="http://schemas.microsoft.com/office/drawing/2014/main" id="{905A7248-FBB7-724B-971A-306A5A8D862A}"/>
                </a:ext>
              </a:extLst>
            </p:cNvPr>
            <p:cNvCxnSpPr>
              <a:cxnSpLocks/>
            </p:cNvCxnSpPr>
            <p:nvPr/>
          </p:nvCxnSpPr>
          <p:spPr>
            <a:xfrm>
              <a:off x="0" y="8376694"/>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4" name="Straight Connector 53">
              <a:extLst>
                <a:ext uri="{FF2B5EF4-FFF2-40B4-BE49-F238E27FC236}">
                  <a16:creationId xmlns:a16="http://schemas.microsoft.com/office/drawing/2014/main" id="{A0149283-F08D-3844-A049-3099202CB3C4}"/>
                </a:ext>
              </a:extLst>
            </p:cNvPr>
            <p:cNvCxnSpPr>
              <a:cxnSpLocks/>
            </p:cNvCxnSpPr>
            <p:nvPr/>
          </p:nvCxnSpPr>
          <p:spPr>
            <a:xfrm>
              <a:off x="0" y="8628469"/>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5" name="Straight Connector 54">
              <a:extLst>
                <a:ext uri="{FF2B5EF4-FFF2-40B4-BE49-F238E27FC236}">
                  <a16:creationId xmlns:a16="http://schemas.microsoft.com/office/drawing/2014/main" id="{616B423F-97D1-054D-8268-705739B0795A}"/>
                </a:ext>
              </a:extLst>
            </p:cNvPr>
            <p:cNvCxnSpPr>
              <a:cxnSpLocks/>
            </p:cNvCxnSpPr>
            <p:nvPr/>
          </p:nvCxnSpPr>
          <p:spPr>
            <a:xfrm>
              <a:off x="0" y="8886700"/>
              <a:ext cx="1280160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56" name="Straight Connector 55">
              <a:extLst>
                <a:ext uri="{FF2B5EF4-FFF2-40B4-BE49-F238E27FC236}">
                  <a16:creationId xmlns:a16="http://schemas.microsoft.com/office/drawing/2014/main" id="{03E7A0D9-91B8-2740-B001-01B334D6CB3F}"/>
                </a:ext>
              </a:extLst>
            </p:cNvPr>
            <p:cNvCxnSpPr>
              <a:cxnSpLocks/>
            </p:cNvCxnSpPr>
            <p:nvPr/>
          </p:nvCxnSpPr>
          <p:spPr>
            <a:xfrm>
              <a:off x="0" y="9144931"/>
              <a:ext cx="12801600" cy="0"/>
            </a:xfrm>
            <a:prstGeom prst="line">
              <a:avLst/>
            </a:prstGeom>
          </p:spPr>
          <p:style>
            <a:lnRef idx="1">
              <a:schemeClr val="accent4"/>
            </a:lnRef>
            <a:fillRef idx="0">
              <a:schemeClr val="accent4"/>
            </a:fillRef>
            <a:effectRef idx="0">
              <a:schemeClr val="accent4"/>
            </a:effectRef>
            <a:fontRef idx="minor">
              <a:schemeClr val="tx1"/>
            </a:fontRef>
          </p:style>
        </p:cxnSp>
      </p:grpSp>
      <p:cxnSp>
        <p:nvCxnSpPr>
          <p:cNvPr id="10" name="Straight Connector 9">
            <a:extLst>
              <a:ext uri="{FF2B5EF4-FFF2-40B4-BE49-F238E27FC236}">
                <a16:creationId xmlns:a16="http://schemas.microsoft.com/office/drawing/2014/main" id="{B339BD67-41F3-4642-8066-1244B8EA18E3}"/>
              </a:ext>
            </a:extLst>
          </p:cNvPr>
          <p:cNvCxnSpPr>
            <a:cxnSpLocks/>
          </p:cNvCxnSpPr>
          <p:nvPr/>
        </p:nvCxnSpPr>
        <p:spPr>
          <a:xfrm>
            <a:off x="3441887" y="6155017"/>
            <a:ext cx="1836194" cy="0"/>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EEFB402-005D-594C-9BC5-6E5A12C60537}"/>
              </a:ext>
            </a:extLst>
          </p:cNvPr>
          <p:cNvSpPr txBox="1"/>
          <p:nvPr/>
        </p:nvSpPr>
        <p:spPr>
          <a:xfrm>
            <a:off x="3951304" y="6107073"/>
            <a:ext cx="595035" cy="290208"/>
          </a:xfrm>
          <a:prstGeom prst="rect">
            <a:avLst/>
          </a:prstGeom>
          <a:noFill/>
        </p:spPr>
        <p:txBody>
          <a:bodyPr wrap="none" rtlCol="0">
            <a:spAutoFit/>
          </a:bodyPr>
          <a:lstStyle/>
          <a:p>
            <a:r>
              <a:rPr lang="en-US" sz="1286" dirty="0"/>
              <a:t>10 km</a:t>
            </a:r>
          </a:p>
        </p:txBody>
      </p:sp>
      <p:sp>
        <p:nvSpPr>
          <p:cNvPr id="108" name="TextBox 107">
            <a:extLst>
              <a:ext uri="{FF2B5EF4-FFF2-40B4-BE49-F238E27FC236}">
                <a16:creationId xmlns:a16="http://schemas.microsoft.com/office/drawing/2014/main" id="{C5404F7B-017E-1349-9C66-9E3CC0DF0938}"/>
              </a:ext>
            </a:extLst>
          </p:cNvPr>
          <p:cNvSpPr txBox="1"/>
          <p:nvPr/>
        </p:nvSpPr>
        <p:spPr>
          <a:xfrm>
            <a:off x="6825021" y="4945915"/>
            <a:ext cx="240772" cy="202235"/>
          </a:xfrm>
          <a:prstGeom prst="rect">
            <a:avLst/>
          </a:prstGeom>
          <a:noFill/>
        </p:spPr>
        <p:txBody>
          <a:bodyPr wrap="none" rtlCol="0">
            <a:spAutoFit/>
          </a:bodyPr>
          <a:lstStyle/>
          <a:p>
            <a:r>
              <a:rPr lang="en-US" sz="714" dirty="0">
                <a:solidFill>
                  <a:srgbClr val="FF0000"/>
                </a:solidFill>
              </a:rPr>
              <a:t>●</a:t>
            </a:r>
          </a:p>
        </p:txBody>
      </p:sp>
      <p:sp>
        <p:nvSpPr>
          <p:cNvPr id="109" name="TextBox 108">
            <a:extLst>
              <a:ext uri="{FF2B5EF4-FFF2-40B4-BE49-F238E27FC236}">
                <a16:creationId xmlns:a16="http://schemas.microsoft.com/office/drawing/2014/main" id="{F73BA423-6309-F44D-8E0B-37954431652E}"/>
              </a:ext>
            </a:extLst>
          </p:cNvPr>
          <p:cNvSpPr txBox="1"/>
          <p:nvPr/>
        </p:nvSpPr>
        <p:spPr>
          <a:xfrm>
            <a:off x="7002672" y="4941304"/>
            <a:ext cx="240772" cy="202235"/>
          </a:xfrm>
          <a:prstGeom prst="rect">
            <a:avLst/>
          </a:prstGeom>
          <a:noFill/>
        </p:spPr>
        <p:txBody>
          <a:bodyPr wrap="none" rtlCol="0">
            <a:spAutoFit/>
          </a:bodyPr>
          <a:lstStyle/>
          <a:p>
            <a:r>
              <a:rPr lang="en-US" sz="714" dirty="0">
                <a:solidFill>
                  <a:srgbClr val="FF0000"/>
                </a:solidFill>
              </a:rPr>
              <a:t>●</a:t>
            </a:r>
          </a:p>
        </p:txBody>
      </p:sp>
      <p:sp>
        <p:nvSpPr>
          <p:cNvPr id="110" name="TextBox 109">
            <a:extLst>
              <a:ext uri="{FF2B5EF4-FFF2-40B4-BE49-F238E27FC236}">
                <a16:creationId xmlns:a16="http://schemas.microsoft.com/office/drawing/2014/main" id="{82F7C12F-5F0D-614A-93EC-08F5581CAC48}"/>
              </a:ext>
            </a:extLst>
          </p:cNvPr>
          <p:cNvSpPr txBox="1"/>
          <p:nvPr/>
        </p:nvSpPr>
        <p:spPr>
          <a:xfrm>
            <a:off x="6449320" y="4756853"/>
            <a:ext cx="240772" cy="202235"/>
          </a:xfrm>
          <a:prstGeom prst="rect">
            <a:avLst/>
          </a:prstGeom>
          <a:noFill/>
        </p:spPr>
        <p:txBody>
          <a:bodyPr wrap="none" rtlCol="0">
            <a:spAutoFit/>
          </a:bodyPr>
          <a:lstStyle/>
          <a:p>
            <a:r>
              <a:rPr lang="en-US" sz="714" dirty="0">
                <a:solidFill>
                  <a:srgbClr val="FF0000"/>
                </a:solidFill>
              </a:rPr>
              <a:t>●</a:t>
            </a:r>
          </a:p>
        </p:txBody>
      </p:sp>
      <p:sp>
        <p:nvSpPr>
          <p:cNvPr id="111" name="TextBox 110">
            <a:extLst>
              <a:ext uri="{FF2B5EF4-FFF2-40B4-BE49-F238E27FC236}">
                <a16:creationId xmlns:a16="http://schemas.microsoft.com/office/drawing/2014/main" id="{9FCE8C0D-222B-564D-84C5-6E06B9F57963}"/>
              </a:ext>
            </a:extLst>
          </p:cNvPr>
          <p:cNvSpPr txBox="1"/>
          <p:nvPr/>
        </p:nvSpPr>
        <p:spPr>
          <a:xfrm>
            <a:off x="6631825" y="4759585"/>
            <a:ext cx="240772" cy="202235"/>
          </a:xfrm>
          <a:prstGeom prst="rect">
            <a:avLst/>
          </a:prstGeom>
          <a:noFill/>
        </p:spPr>
        <p:txBody>
          <a:bodyPr wrap="none" rtlCol="0">
            <a:spAutoFit/>
          </a:bodyPr>
          <a:lstStyle/>
          <a:p>
            <a:r>
              <a:rPr lang="en-US" sz="714" dirty="0">
                <a:solidFill>
                  <a:srgbClr val="FF0000"/>
                </a:solidFill>
              </a:rPr>
              <a:t>●</a:t>
            </a:r>
          </a:p>
        </p:txBody>
      </p:sp>
      <p:sp>
        <p:nvSpPr>
          <p:cNvPr id="112" name="TextBox 111">
            <a:extLst>
              <a:ext uri="{FF2B5EF4-FFF2-40B4-BE49-F238E27FC236}">
                <a16:creationId xmlns:a16="http://schemas.microsoft.com/office/drawing/2014/main" id="{430251F5-CA74-F344-83F3-D690A0987B5C}"/>
              </a:ext>
            </a:extLst>
          </p:cNvPr>
          <p:cNvSpPr txBox="1"/>
          <p:nvPr/>
        </p:nvSpPr>
        <p:spPr>
          <a:xfrm>
            <a:off x="6823679" y="4760684"/>
            <a:ext cx="240772" cy="202235"/>
          </a:xfrm>
          <a:prstGeom prst="rect">
            <a:avLst/>
          </a:prstGeom>
          <a:noFill/>
        </p:spPr>
        <p:txBody>
          <a:bodyPr wrap="none" rtlCol="0">
            <a:spAutoFit/>
          </a:bodyPr>
          <a:lstStyle/>
          <a:p>
            <a:r>
              <a:rPr lang="en-US" sz="714" dirty="0">
                <a:solidFill>
                  <a:srgbClr val="FF0000"/>
                </a:solidFill>
              </a:rPr>
              <a:t>●</a:t>
            </a:r>
          </a:p>
        </p:txBody>
      </p:sp>
      <p:sp>
        <p:nvSpPr>
          <p:cNvPr id="113" name="TextBox 112">
            <a:extLst>
              <a:ext uri="{FF2B5EF4-FFF2-40B4-BE49-F238E27FC236}">
                <a16:creationId xmlns:a16="http://schemas.microsoft.com/office/drawing/2014/main" id="{6A2D683E-A6D3-5C4F-929D-0AF512AE0AFD}"/>
              </a:ext>
            </a:extLst>
          </p:cNvPr>
          <p:cNvSpPr txBox="1"/>
          <p:nvPr/>
        </p:nvSpPr>
        <p:spPr>
          <a:xfrm>
            <a:off x="7008129" y="4758982"/>
            <a:ext cx="240772" cy="202235"/>
          </a:xfrm>
          <a:prstGeom prst="rect">
            <a:avLst/>
          </a:prstGeom>
          <a:noFill/>
        </p:spPr>
        <p:txBody>
          <a:bodyPr wrap="none" rtlCol="0">
            <a:spAutoFit/>
          </a:bodyPr>
          <a:lstStyle/>
          <a:p>
            <a:r>
              <a:rPr lang="en-US" sz="714" dirty="0">
                <a:solidFill>
                  <a:srgbClr val="FF0000"/>
                </a:solidFill>
              </a:rPr>
              <a:t>●</a:t>
            </a:r>
          </a:p>
        </p:txBody>
      </p:sp>
      <p:sp>
        <p:nvSpPr>
          <p:cNvPr id="114" name="TextBox 113">
            <a:extLst>
              <a:ext uri="{FF2B5EF4-FFF2-40B4-BE49-F238E27FC236}">
                <a16:creationId xmlns:a16="http://schemas.microsoft.com/office/drawing/2014/main" id="{08569F5E-F049-0D48-95E7-EC079CE832CA}"/>
              </a:ext>
            </a:extLst>
          </p:cNvPr>
          <p:cNvSpPr txBox="1"/>
          <p:nvPr/>
        </p:nvSpPr>
        <p:spPr>
          <a:xfrm>
            <a:off x="7184080" y="4762246"/>
            <a:ext cx="240772" cy="202235"/>
          </a:xfrm>
          <a:prstGeom prst="rect">
            <a:avLst/>
          </a:prstGeom>
          <a:noFill/>
        </p:spPr>
        <p:txBody>
          <a:bodyPr wrap="none" rtlCol="0">
            <a:spAutoFit/>
          </a:bodyPr>
          <a:lstStyle/>
          <a:p>
            <a:r>
              <a:rPr lang="en-US" sz="714" dirty="0">
                <a:solidFill>
                  <a:srgbClr val="FF0000"/>
                </a:solidFill>
              </a:rPr>
              <a:t>●</a:t>
            </a:r>
          </a:p>
        </p:txBody>
      </p:sp>
      <p:sp>
        <p:nvSpPr>
          <p:cNvPr id="115" name="TextBox 114">
            <a:extLst>
              <a:ext uri="{FF2B5EF4-FFF2-40B4-BE49-F238E27FC236}">
                <a16:creationId xmlns:a16="http://schemas.microsoft.com/office/drawing/2014/main" id="{F37897DB-E4ED-AC4B-ACB6-C5EDDE75E840}"/>
              </a:ext>
            </a:extLst>
          </p:cNvPr>
          <p:cNvSpPr txBox="1"/>
          <p:nvPr/>
        </p:nvSpPr>
        <p:spPr>
          <a:xfrm>
            <a:off x="6268195" y="4575588"/>
            <a:ext cx="240772" cy="202235"/>
          </a:xfrm>
          <a:prstGeom prst="rect">
            <a:avLst/>
          </a:prstGeom>
          <a:noFill/>
        </p:spPr>
        <p:txBody>
          <a:bodyPr wrap="none" rtlCol="0">
            <a:spAutoFit/>
          </a:bodyPr>
          <a:lstStyle/>
          <a:p>
            <a:r>
              <a:rPr lang="en-US" sz="714" dirty="0">
                <a:solidFill>
                  <a:srgbClr val="FF0000"/>
                </a:solidFill>
              </a:rPr>
              <a:t>●</a:t>
            </a:r>
          </a:p>
        </p:txBody>
      </p:sp>
      <p:sp>
        <p:nvSpPr>
          <p:cNvPr id="116" name="TextBox 115">
            <a:extLst>
              <a:ext uri="{FF2B5EF4-FFF2-40B4-BE49-F238E27FC236}">
                <a16:creationId xmlns:a16="http://schemas.microsoft.com/office/drawing/2014/main" id="{1CDEFF4A-7812-7549-95E1-E839B1A0E44E}"/>
              </a:ext>
            </a:extLst>
          </p:cNvPr>
          <p:cNvSpPr txBox="1"/>
          <p:nvPr/>
        </p:nvSpPr>
        <p:spPr>
          <a:xfrm>
            <a:off x="6449626" y="4573463"/>
            <a:ext cx="240772" cy="202235"/>
          </a:xfrm>
          <a:prstGeom prst="rect">
            <a:avLst/>
          </a:prstGeom>
          <a:noFill/>
        </p:spPr>
        <p:txBody>
          <a:bodyPr wrap="none" rtlCol="0">
            <a:spAutoFit/>
          </a:bodyPr>
          <a:lstStyle/>
          <a:p>
            <a:r>
              <a:rPr lang="en-US" sz="714" dirty="0">
                <a:solidFill>
                  <a:srgbClr val="FF0000"/>
                </a:solidFill>
              </a:rPr>
              <a:t>●</a:t>
            </a:r>
          </a:p>
        </p:txBody>
      </p:sp>
      <p:sp>
        <p:nvSpPr>
          <p:cNvPr id="117" name="TextBox 116">
            <a:extLst>
              <a:ext uri="{FF2B5EF4-FFF2-40B4-BE49-F238E27FC236}">
                <a16:creationId xmlns:a16="http://schemas.microsoft.com/office/drawing/2014/main" id="{0FE30BB6-C5AE-AA4A-8BBD-6555759EEED8}"/>
              </a:ext>
            </a:extLst>
          </p:cNvPr>
          <p:cNvSpPr txBox="1"/>
          <p:nvPr/>
        </p:nvSpPr>
        <p:spPr>
          <a:xfrm>
            <a:off x="6631981" y="4573048"/>
            <a:ext cx="240772" cy="202235"/>
          </a:xfrm>
          <a:prstGeom prst="rect">
            <a:avLst/>
          </a:prstGeom>
          <a:noFill/>
        </p:spPr>
        <p:txBody>
          <a:bodyPr wrap="none" rtlCol="0">
            <a:spAutoFit/>
          </a:bodyPr>
          <a:lstStyle/>
          <a:p>
            <a:r>
              <a:rPr lang="en-US" sz="714" dirty="0">
                <a:solidFill>
                  <a:srgbClr val="FF0000"/>
                </a:solidFill>
              </a:rPr>
              <a:t>●</a:t>
            </a:r>
          </a:p>
        </p:txBody>
      </p:sp>
      <p:sp>
        <p:nvSpPr>
          <p:cNvPr id="118" name="TextBox 117">
            <a:extLst>
              <a:ext uri="{FF2B5EF4-FFF2-40B4-BE49-F238E27FC236}">
                <a16:creationId xmlns:a16="http://schemas.microsoft.com/office/drawing/2014/main" id="{3EAE9BAE-7F3F-AE46-A9A8-D995066A5268}"/>
              </a:ext>
            </a:extLst>
          </p:cNvPr>
          <p:cNvSpPr txBox="1"/>
          <p:nvPr/>
        </p:nvSpPr>
        <p:spPr>
          <a:xfrm>
            <a:off x="6816126" y="4570860"/>
            <a:ext cx="240772" cy="202235"/>
          </a:xfrm>
          <a:prstGeom prst="rect">
            <a:avLst/>
          </a:prstGeom>
          <a:noFill/>
        </p:spPr>
        <p:txBody>
          <a:bodyPr wrap="none" rtlCol="0">
            <a:spAutoFit/>
          </a:bodyPr>
          <a:lstStyle/>
          <a:p>
            <a:r>
              <a:rPr lang="en-US" sz="714" dirty="0">
                <a:solidFill>
                  <a:srgbClr val="FF0000"/>
                </a:solidFill>
              </a:rPr>
              <a:t>●</a:t>
            </a:r>
          </a:p>
        </p:txBody>
      </p:sp>
      <p:sp>
        <p:nvSpPr>
          <p:cNvPr id="119" name="TextBox 118">
            <a:extLst>
              <a:ext uri="{FF2B5EF4-FFF2-40B4-BE49-F238E27FC236}">
                <a16:creationId xmlns:a16="http://schemas.microsoft.com/office/drawing/2014/main" id="{8F019693-15AA-CB47-BE8E-CA27627F9CF6}"/>
              </a:ext>
            </a:extLst>
          </p:cNvPr>
          <p:cNvSpPr txBox="1"/>
          <p:nvPr/>
        </p:nvSpPr>
        <p:spPr>
          <a:xfrm>
            <a:off x="7008129" y="4573322"/>
            <a:ext cx="240772" cy="202235"/>
          </a:xfrm>
          <a:prstGeom prst="rect">
            <a:avLst/>
          </a:prstGeom>
          <a:noFill/>
        </p:spPr>
        <p:txBody>
          <a:bodyPr wrap="none" rtlCol="0">
            <a:spAutoFit/>
          </a:bodyPr>
          <a:lstStyle/>
          <a:p>
            <a:r>
              <a:rPr lang="en-US" sz="714" dirty="0">
                <a:solidFill>
                  <a:srgbClr val="FF0000"/>
                </a:solidFill>
              </a:rPr>
              <a:t>●</a:t>
            </a:r>
          </a:p>
        </p:txBody>
      </p:sp>
      <p:sp>
        <p:nvSpPr>
          <p:cNvPr id="120" name="TextBox 119">
            <a:extLst>
              <a:ext uri="{FF2B5EF4-FFF2-40B4-BE49-F238E27FC236}">
                <a16:creationId xmlns:a16="http://schemas.microsoft.com/office/drawing/2014/main" id="{A0C40E25-32F9-B241-BBC2-4E02FB088613}"/>
              </a:ext>
            </a:extLst>
          </p:cNvPr>
          <p:cNvSpPr txBox="1"/>
          <p:nvPr/>
        </p:nvSpPr>
        <p:spPr>
          <a:xfrm>
            <a:off x="7180566" y="4571688"/>
            <a:ext cx="240772" cy="202235"/>
          </a:xfrm>
          <a:prstGeom prst="rect">
            <a:avLst/>
          </a:prstGeom>
          <a:noFill/>
        </p:spPr>
        <p:txBody>
          <a:bodyPr wrap="none" rtlCol="0">
            <a:spAutoFit/>
          </a:bodyPr>
          <a:lstStyle/>
          <a:p>
            <a:r>
              <a:rPr lang="en-US" sz="714" dirty="0">
                <a:solidFill>
                  <a:srgbClr val="FF0000"/>
                </a:solidFill>
              </a:rPr>
              <a:t>●</a:t>
            </a:r>
          </a:p>
        </p:txBody>
      </p:sp>
      <p:sp>
        <p:nvSpPr>
          <p:cNvPr id="121" name="TextBox 120">
            <a:extLst>
              <a:ext uri="{FF2B5EF4-FFF2-40B4-BE49-F238E27FC236}">
                <a16:creationId xmlns:a16="http://schemas.microsoft.com/office/drawing/2014/main" id="{8AFF8779-F9A8-9C4B-816A-C72FE5F9E140}"/>
              </a:ext>
            </a:extLst>
          </p:cNvPr>
          <p:cNvSpPr txBox="1"/>
          <p:nvPr/>
        </p:nvSpPr>
        <p:spPr>
          <a:xfrm>
            <a:off x="7366963" y="4569318"/>
            <a:ext cx="240772" cy="202235"/>
          </a:xfrm>
          <a:prstGeom prst="rect">
            <a:avLst/>
          </a:prstGeom>
          <a:noFill/>
        </p:spPr>
        <p:txBody>
          <a:bodyPr wrap="none" rtlCol="0">
            <a:spAutoFit/>
          </a:bodyPr>
          <a:lstStyle/>
          <a:p>
            <a:r>
              <a:rPr lang="en-US" sz="714" dirty="0">
                <a:solidFill>
                  <a:srgbClr val="FF0000"/>
                </a:solidFill>
              </a:rPr>
              <a:t>●</a:t>
            </a:r>
          </a:p>
        </p:txBody>
      </p:sp>
      <p:grpSp>
        <p:nvGrpSpPr>
          <p:cNvPr id="131" name="Group 130">
            <a:extLst>
              <a:ext uri="{FF2B5EF4-FFF2-40B4-BE49-F238E27FC236}">
                <a16:creationId xmlns:a16="http://schemas.microsoft.com/office/drawing/2014/main" id="{E78827DA-5FC1-0F4A-B6B7-505BD093F070}"/>
              </a:ext>
            </a:extLst>
          </p:cNvPr>
          <p:cNvGrpSpPr/>
          <p:nvPr/>
        </p:nvGrpSpPr>
        <p:grpSpPr>
          <a:xfrm>
            <a:off x="6085344" y="4383207"/>
            <a:ext cx="1706841" cy="211595"/>
            <a:chOff x="6645256" y="6136487"/>
            <a:chExt cx="2389578" cy="296232"/>
          </a:xfrm>
        </p:grpSpPr>
        <p:sp>
          <p:nvSpPr>
            <p:cNvPr id="122" name="TextBox 121">
              <a:extLst>
                <a:ext uri="{FF2B5EF4-FFF2-40B4-BE49-F238E27FC236}">
                  <a16:creationId xmlns:a16="http://schemas.microsoft.com/office/drawing/2014/main" id="{3282F7A3-790A-3445-A5AE-D89B706DFE48}"/>
                </a:ext>
              </a:extLst>
            </p:cNvPr>
            <p:cNvSpPr txBox="1"/>
            <p:nvPr/>
          </p:nvSpPr>
          <p:spPr>
            <a:xfrm>
              <a:off x="8697753" y="6136487"/>
              <a:ext cx="337081" cy="283128"/>
            </a:xfrm>
            <a:prstGeom prst="rect">
              <a:avLst/>
            </a:prstGeom>
            <a:noFill/>
          </p:spPr>
          <p:txBody>
            <a:bodyPr wrap="none" rtlCol="0">
              <a:spAutoFit/>
            </a:bodyPr>
            <a:lstStyle/>
            <a:p>
              <a:r>
                <a:rPr lang="en-US" sz="714" dirty="0">
                  <a:solidFill>
                    <a:srgbClr val="FF0000"/>
                  </a:solidFill>
                </a:rPr>
                <a:t>●</a:t>
              </a:r>
            </a:p>
          </p:txBody>
        </p:sp>
        <p:sp>
          <p:nvSpPr>
            <p:cNvPr id="123" name="TextBox 122">
              <a:extLst>
                <a:ext uri="{FF2B5EF4-FFF2-40B4-BE49-F238E27FC236}">
                  <a16:creationId xmlns:a16="http://schemas.microsoft.com/office/drawing/2014/main" id="{0C7AE6FE-0461-544F-B1AB-578CE0F40A9D}"/>
                </a:ext>
              </a:extLst>
            </p:cNvPr>
            <p:cNvSpPr txBox="1"/>
            <p:nvPr/>
          </p:nvSpPr>
          <p:spPr>
            <a:xfrm>
              <a:off x="8444745" y="6139155"/>
              <a:ext cx="337081" cy="283128"/>
            </a:xfrm>
            <a:prstGeom prst="rect">
              <a:avLst/>
            </a:prstGeom>
            <a:noFill/>
          </p:spPr>
          <p:txBody>
            <a:bodyPr wrap="none" rtlCol="0">
              <a:spAutoFit/>
            </a:bodyPr>
            <a:lstStyle/>
            <a:p>
              <a:r>
                <a:rPr lang="en-US" sz="714" dirty="0">
                  <a:solidFill>
                    <a:srgbClr val="FF0000"/>
                  </a:solidFill>
                </a:rPr>
                <a:t>●</a:t>
              </a:r>
            </a:p>
          </p:txBody>
        </p:sp>
        <p:sp>
          <p:nvSpPr>
            <p:cNvPr id="124" name="TextBox 123">
              <a:extLst>
                <a:ext uri="{FF2B5EF4-FFF2-40B4-BE49-F238E27FC236}">
                  <a16:creationId xmlns:a16="http://schemas.microsoft.com/office/drawing/2014/main" id="{16F9DE69-D75C-B547-B129-DCAA6177B06D}"/>
                </a:ext>
              </a:extLst>
            </p:cNvPr>
            <p:cNvSpPr txBox="1"/>
            <p:nvPr/>
          </p:nvSpPr>
          <p:spPr>
            <a:xfrm>
              <a:off x="8184825" y="6149591"/>
              <a:ext cx="337081" cy="283128"/>
            </a:xfrm>
            <a:prstGeom prst="rect">
              <a:avLst/>
            </a:prstGeom>
            <a:noFill/>
          </p:spPr>
          <p:txBody>
            <a:bodyPr wrap="none" rtlCol="0">
              <a:spAutoFit/>
            </a:bodyPr>
            <a:lstStyle/>
            <a:p>
              <a:r>
                <a:rPr lang="en-US" sz="714" dirty="0">
                  <a:solidFill>
                    <a:srgbClr val="FF0000"/>
                  </a:solidFill>
                </a:rPr>
                <a:t>●</a:t>
              </a:r>
            </a:p>
          </p:txBody>
        </p:sp>
        <p:sp>
          <p:nvSpPr>
            <p:cNvPr id="125" name="TextBox 124">
              <a:extLst>
                <a:ext uri="{FF2B5EF4-FFF2-40B4-BE49-F238E27FC236}">
                  <a16:creationId xmlns:a16="http://schemas.microsoft.com/office/drawing/2014/main" id="{88209129-8EA8-F145-9AF3-321298553355}"/>
                </a:ext>
              </a:extLst>
            </p:cNvPr>
            <p:cNvSpPr txBox="1"/>
            <p:nvPr/>
          </p:nvSpPr>
          <p:spPr>
            <a:xfrm>
              <a:off x="7928284" y="6146255"/>
              <a:ext cx="337081" cy="283128"/>
            </a:xfrm>
            <a:prstGeom prst="rect">
              <a:avLst/>
            </a:prstGeom>
            <a:noFill/>
          </p:spPr>
          <p:txBody>
            <a:bodyPr wrap="none" rtlCol="0">
              <a:spAutoFit/>
            </a:bodyPr>
            <a:lstStyle/>
            <a:p>
              <a:r>
                <a:rPr lang="en-US" sz="714" dirty="0">
                  <a:solidFill>
                    <a:srgbClr val="FF0000"/>
                  </a:solidFill>
                </a:rPr>
                <a:t>●</a:t>
              </a:r>
            </a:p>
          </p:txBody>
        </p:sp>
        <p:sp>
          <p:nvSpPr>
            <p:cNvPr id="126" name="TextBox 125">
              <a:extLst>
                <a:ext uri="{FF2B5EF4-FFF2-40B4-BE49-F238E27FC236}">
                  <a16:creationId xmlns:a16="http://schemas.microsoft.com/office/drawing/2014/main" id="{D583DD70-CEF7-C24B-B2AC-22F541F94928}"/>
                </a:ext>
              </a:extLst>
            </p:cNvPr>
            <p:cNvSpPr txBox="1"/>
            <p:nvPr/>
          </p:nvSpPr>
          <p:spPr>
            <a:xfrm>
              <a:off x="7666719" y="6146255"/>
              <a:ext cx="337081" cy="283128"/>
            </a:xfrm>
            <a:prstGeom prst="rect">
              <a:avLst/>
            </a:prstGeom>
            <a:noFill/>
          </p:spPr>
          <p:txBody>
            <a:bodyPr wrap="none" rtlCol="0">
              <a:spAutoFit/>
            </a:bodyPr>
            <a:lstStyle/>
            <a:p>
              <a:r>
                <a:rPr lang="en-US" sz="714" dirty="0">
                  <a:solidFill>
                    <a:srgbClr val="FF0000"/>
                  </a:solidFill>
                </a:rPr>
                <a:t>●</a:t>
              </a:r>
            </a:p>
          </p:txBody>
        </p:sp>
        <p:sp>
          <p:nvSpPr>
            <p:cNvPr id="127" name="TextBox 126">
              <a:extLst>
                <a:ext uri="{FF2B5EF4-FFF2-40B4-BE49-F238E27FC236}">
                  <a16:creationId xmlns:a16="http://schemas.microsoft.com/office/drawing/2014/main" id="{56D1CC2E-642A-A041-AC04-512264D776C3}"/>
                </a:ext>
              </a:extLst>
            </p:cNvPr>
            <p:cNvSpPr txBox="1"/>
            <p:nvPr/>
          </p:nvSpPr>
          <p:spPr>
            <a:xfrm>
              <a:off x="7410330" y="6149591"/>
              <a:ext cx="337081" cy="283128"/>
            </a:xfrm>
            <a:prstGeom prst="rect">
              <a:avLst/>
            </a:prstGeom>
            <a:noFill/>
          </p:spPr>
          <p:txBody>
            <a:bodyPr wrap="none" rtlCol="0">
              <a:spAutoFit/>
            </a:bodyPr>
            <a:lstStyle/>
            <a:p>
              <a:r>
                <a:rPr lang="en-US" sz="714" dirty="0">
                  <a:solidFill>
                    <a:srgbClr val="FF0000"/>
                  </a:solidFill>
                </a:rPr>
                <a:t>●</a:t>
              </a:r>
            </a:p>
          </p:txBody>
        </p:sp>
        <p:sp>
          <p:nvSpPr>
            <p:cNvPr id="128" name="TextBox 127">
              <a:extLst>
                <a:ext uri="{FF2B5EF4-FFF2-40B4-BE49-F238E27FC236}">
                  <a16:creationId xmlns:a16="http://schemas.microsoft.com/office/drawing/2014/main" id="{F0FCB16D-B405-0B43-B5E2-1E90CBBB472F}"/>
                </a:ext>
              </a:extLst>
            </p:cNvPr>
            <p:cNvSpPr txBox="1"/>
            <p:nvPr/>
          </p:nvSpPr>
          <p:spPr>
            <a:xfrm>
              <a:off x="7153547" y="6146818"/>
              <a:ext cx="337081" cy="283128"/>
            </a:xfrm>
            <a:prstGeom prst="rect">
              <a:avLst/>
            </a:prstGeom>
            <a:noFill/>
          </p:spPr>
          <p:txBody>
            <a:bodyPr wrap="none" rtlCol="0">
              <a:spAutoFit/>
            </a:bodyPr>
            <a:lstStyle/>
            <a:p>
              <a:r>
                <a:rPr lang="en-US" sz="714" dirty="0">
                  <a:solidFill>
                    <a:srgbClr val="FF0000"/>
                  </a:solidFill>
                </a:rPr>
                <a:t>●</a:t>
              </a:r>
            </a:p>
          </p:txBody>
        </p:sp>
        <p:sp>
          <p:nvSpPr>
            <p:cNvPr id="129" name="TextBox 128">
              <a:extLst>
                <a:ext uri="{FF2B5EF4-FFF2-40B4-BE49-F238E27FC236}">
                  <a16:creationId xmlns:a16="http://schemas.microsoft.com/office/drawing/2014/main" id="{BEB79DF0-D4AA-644C-8BD5-514DFD96EB4C}"/>
                </a:ext>
              </a:extLst>
            </p:cNvPr>
            <p:cNvSpPr txBox="1"/>
            <p:nvPr/>
          </p:nvSpPr>
          <p:spPr>
            <a:xfrm>
              <a:off x="6903048" y="6139155"/>
              <a:ext cx="337081" cy="283128"/>
            </a:xfrm>
            <a:prstGeom prst="rect">
              <a:avLst/>
            </a:prstGeom>
            <a:noFill/>
          </p:spPr>
          <p:txBody>
            <a:bodyPr wrap="none" rtlCol="0">
              <a:spAutoFit/>
            </a:bodyPr>
            <a:lstStyle/>
            <a:p>
              <a:r>
                <a:rPr lang="en-US" sz="714" dirty="0">
                  <a:solidFill>
                    <a:srgbClr val="FF0000"/>
                  </a:solidFill>
                </a:rPr>
                <a:t>●</a:t>
              </a:r>
            </a:p>
          </p:txBody>
        </p:sp>
        <p:sp>
          <p:nvSpPr>
            <p:cNvPr id="130" name="TextBox 129">
              <a:extLst>
                <a:ext uri="{FF2B5EF4-FFF2-40B4-BE49-F238E27FC236}">
                  <a16:creationId xmlns:a16="http://schemas.microsoft.com/office/drawing/2014/main" id="{FC51E0B1-90E8-4445-9E12-A2B24209C9BA}"/>
                </a:ext>
              </a:extLst>
            </p:cNvPr>
            <p:cNvSpPr txBox="1"/>
            <p:nvPr/>
          </p:nvSpPr>
          <p:spPr>
            <a:xfrm>
              <a:off x="6645256" y="6146321"/>
              <a:ext cx="337081" cy="283128"/>
            </a:xfrm>
            <a:prstGeom prst="rect">
              <a:avLst/>
            </a:prstGeom>
            <a:noFill/>
          </p:spPr>
          <p:txBody>
            <a:bodyPr wrap="none" rtlCol="0">
              <a:spAutoFit/>
            </a:bodyPr>
            <a:lstStyle/>
            <a:p>
              <a:r>
                <a:rPr lang="en-US" sz="714" dirty="0">
                  <a:solidFill>
                    <a:srgbClr val="FF0000"/>
                  </a:solidFill>
                </a:rPr>
                <a:t>●</a:t>
              </a:r>
            </a:p>
          </p:txBody>
        </p:sp>
      </p:grpSp>
      <p:grpSp>
        <p:nvGrpSpPr>
          <p:cNvPr id="143" name="Group 142">
            <a:extLst>
              <a:ext uri="{FF2B5EF4-FFF2-40B4-BE49-F238E27FC236}">
                <a16:creationId xmlns:a16="http://schemas.microsoft.com/office/drawing/2014/main" id="{49E3DB9D-46C4-8444-BFF8-03859CC00DF6}"/>
              </a:ext>
            </a:extLst>
          </p:cNvPr>
          <p:cNvGrpSpPr/>
          <p:nvPr/>
        </p:nvGrpSpPr>
        <p:grpSpPr>
          <a:xfrm>
            <a:off x="5904624" y="4195902"/>
            <a:ext cx="1891291" cy="211595"/>
            <a:chOff x="6392248" y="5874259"/>
            <a:chExt cx="2647808" cy="296232"/>
          </a:xfrm>
        </p:grpSpPr>
        <p:sp>
          <p:nvSpPr>
            <p:cNvPr id="133" name="TextBox 132">
              <a:extLst>
                <a:ext uri="{FF2B5EF4-FFF2-40B4-BE49-F238E27FC236}">
                  <a16:creationId xmlns:a16="http://schemas.microsoft.com/office/drawing/2014/main" id="{A90A38AD-E904-B648-B7BA-508499B240E6}"/>
                </a:ext>
              </a:extLst>
            </p:cNvPr>
            <p:cNvSpPr txBox="1"/>
            <p:nvPr/>
          </p:nvSpPr>
          <p:spPr>
            <a:xfrm>
              <a:off x="8444745" y="5874259"/>
              <a:ext cx="337081" cy="283128"/>
            </a:xfrm>
            <a:prstGeom prst="rect">
              <a:avLst/>
            </a:prstGeom>
            <a:noFill/>
          </p:spPr>
          <p:txBody>
            <a:bodyPr wrap="none" rtlCol="0">
              <a:spAutoFit/>
            </a:bodyPr>
            <a:lstStyle/>
            <a:p>
              <a:r>
                <a:rPr lang="en-US" sz="714" dirty="0">
                  <a:solidFill>
                    <a:srgbClr val="FF0000"/>
                  </a:solidFill>
                </a:rPr>
                <a:t>●</a:t>
              </a:r>
            </a:p>
          </p:txBody>
        </p:sp>
        <p:sp>
          <p:nvSpPr>
            <p:cNvPr id="134" name="TextBox 133">
              <a:extLst>
                <a:ext uri="{FF2B5EF4-FFF2-40B4-BE49-F238E27FC236}">
                  <a16:creationId xmlns:a16="http://schemas.microsoft.com/office/drawing/2014/main" id="{A9319775-9DD4-E04A-9122-2039B5EF1165}"/>
                </a:ext>
              </a:extLst>
            </p:cNvPr>
            <p:cNvSpPr txBox="1"/>
            <p:nvPr/>
          </p:nvSpPr>
          <p:spPr>
            <a:xfrm>
              <a:off x="8191737" y="5876927"/>
              <a:ext cx="337081" cy="283128"/>
            </a:xfrm>
            <a:prstGeom prst="rect">
              <a:avLst/>
            </a:prstGeom>
            <a:noFill/>
          </p:spPr>
          <p:txBody>
            <a:bodyPr wrap="none" rtlCol="0">
              <a:spAutoFit/>
            </a:bodyPr>
            <a:lstStyle/>
            <a:p>
              <a:r>
                <a:rPr lang="en-US" sz="714" dirty="0">
                  <a:solidFill>
                    <a:srgbClr val="FF0000"/>
                  </a:solidFill>
                </a:rPr>
                <a:t>●</a:t>
              </a:r>
            </a:p>
          </p:txBody>
        </p:sp>
        <p:sp>
          <p:nvSpPr>
            <p:cNvPr id="135" name="TextBox 134">
              <a:extLst>
                <a:ext uri="{FF2B5EF4-FFF2-40B4-BE49-F238E27FC236}">
                  <a16:creationId xmlns:a16="http://schemas.microsoft.com/office/drawing/2014/main" id="{A69890E3-F1E7-0B45-AA82-894A32DB6A37}"/>
                </a:ext>
              </a:extLst>
            </p:cNvPr>
            <p:cNvSpPr txBox="1"/>
            <p:nvPr/>
          </p:nvSpPr>
          <p:spPr>
            <a:xfrm>
              <a:off x="7931817" y="5887363"/>
              <a:ext cx="337081" cy="283128"/>
            </a:xfrm>
            <a:prstGeom prst="rect">
              <a:avLst/>
            </a:prstGeom>
            <a:noFill/>
          </p:spPr>
          <p:txBody>
            <a:bodyPr wrap="none" rtlCol="0">
              <a:spAutoFit/>
            </a:bodyPr>
            <a:lstStyle/>
            <a:p>
              <a:r>
                <a:rPr lang="en-US" sz="714" dirty="0">
                  <a:solidFill>
                    <a:srgbClr val="FF0000"/>
                  </a:solidFill>
                </a:rPr>
                <a:t>●</a:t>
              </a:r>
            </a:p>
          </p:txBody>
        </p:sp>
        <p:sp>
          <p:nvSpPr>
            <p:cNvPr id="136" name="TextBox 135">
              <a:extLst>
                <a:ext uri="{FF2B5EF4-FFF2-40B4-BE49-F238E27FC236}">
                  <a16:creationId xmlns:a16="http://schemas.microsoft.com/office/drawing/2014/main" id="{48D4A603-DC56-EF44-B9DA-035E1DDAC3E7}"/>
                </a:ext>
              </a:extLst>
            </p:cNvPr>
            <p:cNvSpPr txBox="1"/>
            <p:nvPr/>
          </p:nvSpPr>
          <p:spPr>
            <a:xfrm>
              <a:off x="7675275" y="5884027"/>
              <a:ext cx="337081" cy="283128"/>
            </a:xfrm>
            <a:prstGeom prst="rect">
              <a:avLst/>
            </a:prstGeom>
            <a:noFill/>
          </p:spPr>
          <p:txBody>
            <a:bodyPr wrap="none" rtlCol="0">
              <a:spAutoFit/>
            </a:bodyPr>
            <a:lstStyle/>
            <a:p>
              <a:r>
                <a:rPr lang="en-US" sz="714" dirty="0">
                  <a:solidFill>
                    <a:srgbClr val="FF0000"/>
                  </a:solidFill>
                </a:rPr>
                <a:t>●</a:t>
              </a:r>
            </a:p>
          </p:txBody>
        </p:sp>
        <p:sp>
          <p:nvSpPr>
            <p:cNvPr id="137" name="TextBox 136">
              <a:extLst>
                <a:ext uri="{FF2B5EF4-FFF2-40B4-BE49-F238E27FC236}">
                  <a16:creationId xmlns:a16="http://schemas.microsoft.com/office/drawing/2014/main" id="{0831B9E1-1B6E-854E-B188-938E2785329D}"/>
                </a:ext>
              </a:extLst>
            </p:cNvPr>
            <p:cNvSpPr txBox="1"/>
            <p:nvPr/>
          </p:nvSpPr>
          <p:spPr>
            <a:xfrm>
              <a:off x="7413711" y="5884027"/>
              <a:ext cx="337081" cy="283128"/>
            </a:xfrm>
            <a:prstGeom prst="rect">
              <a:avLst/>
            </a:prstGeom>
            <a:noFill/>
          </p:spPr>
          <p:txBody>
            <a:bodyPr wrap="none" rtlCol="0">
              <a:spAutoFit/>
            </a:bodyPr>
            <a:lstStyle/>
            <a:p>
              <a:r>
                <a:rPr lang="en-US" sz="714" dirty="0">
                  <a:solidFill>
                    <a:srgbClr val="FF0000"/>
                  </a:solidFill>
                </a:rPr>
                <a:t>●</a:t>
              </a:r>
            </a:p>
          </p:txBody>
        </p:sp>
        <p:sp>
          <p:nvSpPr>
            <p:cNvPr id="138" name="TextBox 137">
              <a:extLst>
                <a:ext uri="{FF2B5EF4-FFF2-40B4-BE49-F238E27FC236}">
                  <a16:creationId xmlns:a16="http://schemas.microsoft.com/office/drawing/2014/main" id="{0F9E58DA-D211-9342-8E23-F056BBF16D06}"/>
                </a:ext>
              </a:extLst>
            </p:cNvPr>
            <p:cNvSpPr txBox="1"/>
            <p:nvPr/>
          </p:nvSpPr>
          <p:spPr>
            <a:xfrm>
              <a:off x="7157322" y="5887363"/>
              <a:ext cx="337081" cy="283128"/>
            </a:xfrm>
            <a:prstGeom prst="rect">
              <a:avLst/>
            </a:prstGeom>
            <a:noFill/>
          </p:spPr>
          <p:txBody>
            <a:bodyPr wrap="none" rtlCol="0">
              <a:spAutoFit/>
            </a:bodyPr>
            <a:lstStyle/>
            <a:p>
              <a:r>
                <a:rPr lang="en-US" sz="714" dirty="0">
                  <a:solidFill>
                    <a:srgbClr val="FF0000"/>
                  </a:solidFill>
                </a:rPr>
                <a:t>●</a:t>
              </a:r>
            </a:p>
          </p:txBody>
        </p:sp>
        <p:sp>
          <p:nvSpPr>
            <p:cNvPr id="139" name="TextBox 138">
              <a:extLst>
                <a:ext uri="{FF2B5EF4-FFF2-40B4-BE49-F238E27FC236}">
                  <a16:creationId xmlns:a16="http://schemas.microsoft.com/office/drawing/2014/main" id="{0091EE45-4133-D34F-B687-DC6A5F5FABE1}"/>
                </a:ext>
              </a:extLst>
            </p:cNvPr>
            <p:cNvSpPr txBox="1"/>
            <p:nvPr/>
          </p:nvSpPr>
          <p:spPr>
            <a:xfrm>
              <a:off x="6900539" y="5884590"/>
              <a:ext cx="337081" cy="283128"/>
            </a:xfrm>
            <a:prstGeom prst="rect">
              <a:avLst/>
            </a:prstGeom>
            <a:noFill/>
          </p:spPr>
          <p:txBody>
            <a:bodyPr wrap="none" rtlCol="0">
              <a:spAutoFit/>
            </a:bodyPr>
            <a:lstStyle/>
            <a:p>
              <a:r>
                <a:rPr lang="en-US" sz="714" dirty="0">
                  <a:solidFill>
                    <a:srgbClr val="FF0000"/>
                  </a:solidFill>
                </a:rPr>
                <a:t>●</a:t>
              </a:r>
            </a:p>
          </p:txBody>
        </p:sp>
        <p:sp>
          <p:nvSpPr>
            <p:cNvPr id="140" name="TextBox 139">
              <a:extLst>
                <a:ext uri="{FF2B5EF4-FFF2-40B4-BE49-F238E27FC236}">
                  <a16:creationId xmlns:a16="http://schemas.microsoft.com/office/drawing/2014/main" id="{7586841C-887E-8841-A5C5-89FA2A7E4024}"/>
                </a:ext>
              </a:extLst>
            </p:cNvPr>
            <p:cNvSpPr txBox="1"/>
            <p:nvPr/>
          </p:nvSpPr>
          <p:spPr>
            <a:xfrm>
              <a:off x="6650040" y="5876927"/>
              <a:ext cx="337081" cy="283128"/>
            </a:xfrm>
            <a:prstGeom prst="rect">
              <a:avLst/>
            </a:prstGeom>
            <a:noFill/>
          </p:spPr>
          <p:txBody>
            <a:bodyPr wrap="none" rtlCol="0">
              <a:spAutoFit/>
            </a:bodyPr>
            <a:lstStyle/>
            <a:p>
              <a:r>
                <a:rPr lang="en-US" sz="714" dirty="0">
                  <a:solidFill>
                    <a:srgbClr val="FF0000"/>
                  </a:solidFill>
                </a:rPr>
                <a:t>●</a:t>
              </a:r>
            </a:p>
          </p:txBody>
        </p:sp>
        <p:sp>
          <p:nvSpPr>
            <p:cNvPr id="141" name="TextBox 140">
              <a:extLst>
                <a:ext uri="{FF2B5EF4-FFF2-40B4-BE49-F238E27FC236}">
                  <a16:creationId xmlns:a16="http://schemas.microsoft.com/office/drawing/2014/main" id="{738D605B-5DA3-7445-94D4-49214E5C57FB}"/>
                </a:ext>
              </a:extLst>
            </p:cNvPr>
            <p:cNvSpPr txBox="1"/>
            <p:nvPr/>
          </p:nvSpPr>
          <p:spPr>
            <a:xfrm>
              <a:off x="6392248" y="5884093"/>
              <a:ext cx="337081" cy="283128"/>
            </a:xfrm>
            <a:prstGeom prst="rect">
              <a:avLst/>
            </a:prstGeom>
            <a:noFill/>
          </p:spPr>
          <p:txBody>
            <a:bodyPr wrap="none" rtlCol="0">
              <a:spAutoFit/>
            </a:bodyPr>
            <a:lstStyle/>
            <a:p>
              <a:r>
                <a:rPr lang="en-US" sz="714" dirty="0">
                  <a:solidFill>
                    <a:srgbClr val="FF0000"/>
                  </a:solidFill>
                </a:rPr>
                <a:t>●</a:t>
              </a:r>
            </a:p>
          </p:txBody>
        </p:sp>
        <p:sp>
          <p:nvSpPr>
            <p:cNvPr id="142" name="TextBox 141">
              <a:extLst>
                <a:ext uri="{FF2B5EF4-FFF2-40B4-BE49-F238E27FC236}">
                  <a16:creationId xmlns:a16="http://schemas.microsoft.com/office/drawing/2014/main" id="{744BEAE4-49EE-A84F-975A-7AA2D1A4BC0A}"/>
                </a:ext>
              </a:extLst>
            </p:cNvPr>
            <p:cNvSpPr txBox="1"/>
            <p:nvPr/>
          </p:nvSpPr>
          <p:spPr>
            <a:xfrm>
              <a:off x="8702975" y="5880987"/>
              <a:ext cx="337081" cy="283128"/>
            </a:xfrm>
            <a:prstGeom prst="rect">
              <a:avLst/>
            </a:prstGeom>
            <a:noFill/>
          </p:spPr>
          <p:txBody>
            <a:bodyPr wrap="none" rtlCol="0">
              <a:spAutoFit/>
            </a:bodyPr>
            <a:lstStyle/>
            <a:p>
              <a:r>
                <a:rPr lang="en-US" sz="714" dirty="0">
                  <a:solidFill>
                    <a:srgbClr val="FF0000"/>
                  </a:solidFill>
                </a:rPr>
                <a:t>●</a:t>
              </a:r>
            </a:p>
          </p:txBody>
        </p:sp>
      </p:grpSp>
      <p:grpSp>
        <p:nvGrpSpPr>
          <p:cNvPr id="158" name="Group 157">
            <a:extLst>
              <a:ext uri="{FF2B5EF4-FFF2-40B4-BE49-F238E27FC236}">
                <a16:creationId xmlns:a16="http://schemas.microsoft.com/office/drawing/2014/main" id="{D9E9C7F0-0546-C243-A1BE-554097548036}"/>
              </a:ext>
            </a:extLst>
          </p:cNvPr>
          <p:cNvGrpSpPr/>
          <p:nvPr/>
        </p:nvGrpSpPr>
        <p:grpSpPr>
          <a:xfrm>
            <a:off x="5525848" y="4018169"/>
            <a:ext cx="2453311" cy="212696"/>
            <a:chOff x="5861963" y="5625428"/>
            <a:chExt cx="3434635" cy="297774"/>
          </a:xfrm>
        </p:grpSpPr>
        <p:sp>
          <p:nvSpPr>
            <p:cNvPr id="145" name="TextBox 144">
              <a:extLst>
                <a:ext uri="{FF2B5EF4-FFF2-40B4-BE49-F238E27FC236}">
                  <a16:creationId xmlns:a16="http://schemas.microsoft.com/office/drawing/2014/main" id="{E9625EB4-173F-0346-B730-004C79C2BE37}"/>
                </a:ext>
              </a:extLst>
            </p:cNvPr>
            <p:cNvSpPr txBox="1"/>
            <p:nvPr/>
          </p:nvSpPr>
          <p:spPr>
            <a:xfrm>
              <a:off x="7914461" y="5626969"/>
              <a:ext cx="337081" cy="283129"/>
            </a:xfrm>
            <a:prstGeom prst="rect">
              <a:avLst/>
            </a:prstGeom>
            <a:noFill/>
          </p:spPr>
          <p:txBody>
            <a:bodyPr wrap="none" rtlCol="0">
              <a:spAutoFit/>
            </a:bodyPr>
            <a:lstStyle/>
            <a:p>
              <a:r>
                <a:rPr lang="en-US" sz="714" dirty="0">
                  <a:solidFill>
                    <a:srgbClr val="FF0000"/>
                  </a:solidFill>
                </a:rPr>
                <a:t>●</a:t>
              </a:r>
            </a:p>
          </p:txBody>
        </p:sp>
        <p:sp>
          <p:nvSpPr>
            <p:cNvPr id="146" name="TextBox 145">
              <a:extLst>
                <a:ext uri="{FF2B5EF4-FFF2-40B4-BE49-F238E27FC236}">
                  <a16:creationId xmlns:a16="http://schemas.microsoft.com/office/drawing/2014/main" id="{301422F1-7E6D-3140-8492-7E2E526C9F55}"/>
                </a:ext>
              </a:extLst>
            </p:cNvPr>
            <p:cNvSpPr txBox="1"/>
            <p:nvPr/>
          </p:nvSpPr>
          <p:spPr>
            <a:xfrm>
              <a:off x="7661453" y="5629638"/>
              <a:ext cx="337081" cy="283129"/>
            </a:xfrm>
            <a:prstGeom prst="rect">
              <a:avLst/>
            </a:prstGeom>
            <a:noFill/>
          </p:spPr>
          <p:txBody>
            <a:bodyPr wrap="none" rtlCol="0">
              <a:spAutoFit/>
            </a:bodyPr>
            <a:lstStyle/>
            <a:p>
              <a:r>
                <a:rPr lang="en-US" sz="714" dirty="0">
                  <a:solidFill>
                    <a:srgbClr val="FF0000"/>
                  </a:solidFill>
                </a:rPr>
                <a:t>●</a:t>
              </a:r>
            </a:p>
          </p:txBody>
        </p:sp>
        <p:sp>
          <p:nvSpPr>
            <p:cNvPr id="147" name="TextBox 146">
              <a:extLst>
                <a:ext uri="{FF2B5EF4-FFF2-40B4-BE49-F238E27FC236}">
                  <a16:creationId xmlns:a16="http://schemas.microsoft.com/office/drawing/2014/main" id="{6336170A-0689-7B47-9048-BCEA938F585E}"/>
                </a:ext>
              </a:extLst>
            </p:cNvPr>
            <p:cNvSpPr txBox="1"/>
            <p:nvPr/>
          </p:nvSpPr>
          <p:spPr>
            <a:xfrm>
              <a:off x="7401532" y="5640073"/>
              <a:ext cx="337081" cy="283129"/>
            </a:xfrm>
            <a:prstGeom prst="rect">
              <a:avLst/>
            </a:prstGeom>
            <a:noFill/>
          </p:spPr>
          <p:txBody>
            <a:bodyPr wrap="none" rtlCol="0">
              <a:spAutoFit/>
            </a:bodyPr>
            <a:lstStyle/>
            <a:p>
              <a:r>
                <a:rPr lang="en-US" sz="714" dirty="0">
                  <a:solidFill>
                    <a:srgbClr val="FF0000"/>
                  </a:solidFill>
                </a:rPr>
                <a:t>●</a:t>
              </a:r>
            </a:p>
          </p:txBody>
        </p:sp>
        <p:sp>
          <p:nvSpPr>
            <p:cNvPr id="148" name="TextBox 147">
              <a:extLst>
                <a:ext uri="{FF2B5EF4-FFF2-40B4-BE49-F238E27FC236}">
                  <a16:creationId xmlns:a16="http://schemas.microsoft.com/office/drawing/2014/main" id="{BA532BC8-9E4F-C440-9C7B-6370DD7B8CDE}"/>
                </a:ext>
              </a:extLst>
            </p:cNvPr>
            <p:cNvSpPr txBox="1"/>
            <p:nvPr/>
          </p:nvSpPr>
          <p:spPr>
            <a:xfrm>
              <a:off x="7144990" y="5636739"/>
              <a:ext cx="337081" cy="283129"/>
            </a:xfrm>
            <a:prstGeom prst="rect">
              <a:avLst/>
            </a:prstGeom>
            <a:noFill/>
          </p:spPr>
          <p:txBody>
            <a:bodyPr wrap="none" rtlCol="0">
              <a:spAutoFit/>
            </a:bodyPr>
            <a:lstStyle/>
            <a:p>
              <a:r>
                <a:rPr lang="en-US" sz="714" dirty="0">
                  <a:solidFill>
                    <a:srgbClr val="FF0000"/>
                  </a:solidFill>
                </a:rPr>
                <a:t>●</a:t>
              </a:r>
            </a:p>
          </p:txBody>
        </p:sp>
        <p:sp>
          <p:nvSpPr>
            <p:cNvPr id="149" name="TextBox 148">
              <a:extLst>
                <a:ext uri="{FF2B5EF4-FFF2-40B4-BE49-F238E27FC236}">
                  <a16:creationId xmlns:a16="http://schemas.microsoft.com/office/drawing/2014/main" id="{1CA1C6EF-B77D-7349-B460-F7958166B205}"/>
                </a:ext>
              </a:extLst>
            </p:cNvPr>
            <p:cNvSpPr txBox="1"/>
            <p:nvPr/>
          </p:nvSpPr>
          <p:spPr>
            <a:xfrm>
              <a:off x="6883425" y="5636739"/>
              <a:ext cx="337081" cy="283129"/>
            </a:xfrm>
            <a:prstGeom prst="rect">
              <a:avLst/>
            </a:prstGeom>
            <a:noFill/>
          </p:spPr>
          <p:txBody>
            <a:bodyPr wrap="none" rtlCol="0">
              <a:spAutoFit/>
            </a:bodyPr>
            <a:lstStyle/>
            <a:p>
              <a:r>
                <a:rPr lang="en-US" sz="714" dirty="0">
                  <a:solidFill>
                    <a:srgbClr val="FF0000"/>
                  </a:solidFill>
                </a:rPr>
                <a:t>●</a:t>
              </a:r>
            </a:p>
          </p:txBody>
        </p:sp>
        <p:sp>
          <p:nvSpPr>
            <p:cNvPr id="150" name="TextBox 149">
              <a:extLst>
                <a:ext uri="{FF2B5EF4-FFF2-40B4-BE49-F238E27FC236}">
                  <a16:creationId xmlns:a16="http://schemas.microsoft.com/office/drawing/2014/main" id="{1BAE2615-43C1-A44A-8478-A82A8AD57FF8}"/>
                </a:ext>
              </a:extLst>
            </p:cNvPr>
            <p:cNvSpPr txBox="1"/>
            <p:nvPr/>
          </p:nvSpPr>
          <p:spPr>
            <a:xfrm>
              <a:off x="6627038" y="5640073"/>
              <a:ext cx="337081" cy="283129"/>
            </a:xfrm>
            <a:prstGeom prst="rect">
              <a:avLst/>
            </a:prstGeom>
            <a:noFill/>
          </p:spPr>
          <p:txBody>
            <a:bodyPr wrap="none" rtlCol="0">
              <a:spAutoFit/>
            </a:bodyPr>
            <a:lstStyle/>
            <a:p>
              <a:r>
                <a:rPr lang="en-US" sz="714" dirty="0">
                  <a:solidFill>
                    <a:srgbClr val="FF0000"/>
                  </a:solidFill>
                </a:rPr>
                <a:t>●</a:t>
              </a:r>
            </a:p>
          </p:txBody>
        </p:sp>
        <p:sp>
          <p:nvSpPr>
            <p:cNvPr id="151" name="TextBox 150">
              <a:extLst>
                <a:ext uri="{FF2B5EF4-FFF2-40B4-BE49-F238E27FC236}">
                  <a16:creationId xmlns:a16="http://schemas.microsoft.com/office/drawing/2014/main" id="{AF618C92-B36D-6447-A418-39A9378073FC}"/>
                </a:ext>
              </a:extLst>
            </p:cNvPr>
            <p:cNvSpPr txBox="1"/>
            <p:nvPr/>
          </p:nvSpPr>
          <p:spPr>
            <a:xfrm>
              <a:off x="6370254" y="5637300"/>
              <a:ext cx="337081" cy="283129"/>
            </a:xfrm>
            <a:prstGeom prst="rect">
              <a:avLst/>
            </a:prstGeom>
            <a:noFill/>
          </p:spPr>
          <p:txBody>
            <a:bodyPr wrap="none" rtlCol="0">
              <a:spAutoFit/>
            </a:bodyPr>
            <a:lstStyle/>
            <a:p>
              <a:r>
                <a:rPr lang="en-US" sz="714" dirty="0">
                  <a:solidFill>
                    <a:srgbClr val="FF0000"/>
                  </a:solidFill>
                </a:rPr>
                <a:t>●</a:t>
              </a:r>
            </a:p>
          </p:txBody>
        </p:sp>
        <p:sp>
          <p:nvSpPr>
            <p:cNvPr id="152" name="TextBox 151">
              <a:extLst>
                <a:ext uri="{FF2B5EF4-FFF2-40B4-BE49-F238E27FC236}">
                  <a16:creationId xmlns:a16="http://schemas.microsoft.com/office/drawing/2014/main" id="{3E7B21C0-685B-5841-8352-73CA44951142}"/>
                </a:ext>
              </a:extLst>
            </p:cNvPr>
            <p:cNvSpPr txBox="1"/>
            <p:nvPr/>
          </p:nvSpPr>
          <p:spPr>
            <a:xfrm>
              <a:off x="6119755" y="5629638"/>
              <a:ext cx="337081" cy="283129"/>
            </a:xfrm>
            <a:prstGeom prst="rect">
              <a:avLst/>
            </a:prstGeom>
            <a:noFill/>
          </p:spPr>
          <p:txBody>
            <a:bodyPr wrap="none" rtlCol="0">
              <a:spAutoFit/>
            </a:bodyPr>
            <a:lstStyle/>
            <a:p>
              <a:r>
                <a:rPr lang="en-US" sz="714" dirty="0">
                  <a:solidFill>
                    <a:srgbClr val="FF0000"/>
                  </a:solidFill>
                </a:rPr>
                <a:t>●</a:t>
              </a:r>
            </a:p>
          </p:txBody>
        </p:sp>
        <p:sp>
          <p:nvSpPr>
            <p:cNvPr id="153" name="TextBox 152">
              <a:extLst>
                <a:ext uri="{FF2B5EF4-FFF2-40B4-BE49-F238E27FC236}">
                  <a16:creationId xmlns:a16="http://schemas.microsoft.com/office/drawing/2014/main" id="{3ABE0697-6F39-FF4B-AF57-489328D1F4D2}"/>
                </a:ext>
              </a:extLst>
            </p:cNvPr>
            <p:cNvSpPr txBox="1"/>
            <p:nvPr/>
          </p:nvSpPr>
          <p:spPr>
            <a:xfrm>
              <a:off x="5861963" y="5636803"/>
              <a:ext cx="337081" cy="283129"/>
            </a:xfrm>
            <a:prstGeom prst="rect">
              <a:avLst/>
            </a:prstGeom>
            <a:noFill/>
          </p:spPr>
          <p:txBody>
            <a:bodyPr wrap="none" rtlCol="0">
              <a:spAutoFit/>
            </a:bodyPr>
            <a:lstStyle/>
            <a:p>
              <a:r>
                <a:rPr lang="en-US" sz="714" dirty="0">
                  <a:solidFill>
                    <a:srgbClr val="FF0000"/>
                  </a:solidFill>
                </a:rPr>
                <a:t>●</a:t>
              </a:r>
            </a:p>
          </p:txBody>
        </p:sp>
        <p:sp>
          <p:nvSpPr>
            <p:cNvPr id="154" name="TextBox 153">
              <a:extLst>
                <a:ext uri="{FF2B5EF4-FFF2-40B4-BE49-F238E27FC236}">
                  <a16:creationId xmlns:a16="http://schemas.microsoft.com/office/drawing/2014/main" id="{921440F3-A851-BA40-81C6-F83B594CB9FB}"/>
                </a:ext>
              </a:extLst>
            </p:cNvPr>
            <p:cNvSpPr txBox="1"/>
            <p:nvPr/>
          </p:nvSpPr>
          <p:spPr>
            <a:xfrm>
              <a:off x="8172691" y="5633698"/>
              <a:ext cx="337081" cy="283129"/>
            </a:xfrm>
            <a:prstGeom prst="rect">
              <a:avLst/>
            </a:prstGeom>
            <a:noFill/>
          </p:spPr>
          <p:txBody>
            <a:bodyPr wrap="none" rtlCol="0">
              <a:spAutoFit/>
            </a:bodyPr>
            <a:lstStyle/>
            <a:p>
              <a:r>
                <a:rPr lang="en-US" sz="714" dirty="0">
                  <a:solidFill>
                    <a:srgbClr val="FF0000"/>
                  </a:solidFill>
                </a:rPr>
                <a:t>●</a:t>
              </a:r>
            </a:p>
          </p:txBody>
        </p:sp>
        <p:sp>
          <p:nvSpPr>
            <p:cNvPr id="155" name="TextBox 154">
              <a:extLst>
                <a:ext uri="{FF2B5EF4-FFF2-40B4-BE49-F238E27FC236}">
                  <a16:creationId xmlns:a16="http://schemas.microsoft.com/office/drawing/2014/main" id="{B96903DD-AEBA-0249-B5E5-D48F772B65F0}"/>
                </a:ext>
              </a:extLst>
            </p:cNvPr>
            <p:cNvSpPr txBox="1"/>
            <p:nvPr/>
          </p:nvSpPr>
          <p:spPr>
            <a:xfrm>
              <a:off x="8439524" y="5635031"/>
              <a:ext cx="337081" cy="283129"/>
            </a:xfrm>
            <a:prstGeom prst="rect">
              <a:avLst/>
            </a:prstGeom>
            <a:noFill/>
          </p:spPr>
          <p:txBody>
            <a:bodyPr wrap="none" rtlCol="0">
              <a:spAutoFit/>
            </a:bodyPr>
            <a:lstStyle/>
            <a:p>
              <a:r>
                <a:rPr lang="en-US" sz="714" dirty="0">
                  <a:solidFill>
                    <a:srgbClr val="FF0000"/>
                  </a:solidFill>
                </a:rPr>
                <a:t>●</a:t>
              </a:r>
            </a:p>
          </p:txBody>
        </p:sp>
        <p:sp>
          <p:nvSpPr>
            <p:cNvPr id="156" name="TextBox 155">
              <a:extLst>
                <a:ext uri="{FF2B5EF4-FFF2-40B4-BE49-F238E27FC236}">
                  <a16:creationId xmlns:a16="http://schemas.microsoft.com/office/drawing/2014/main" id="{DEC25B51-4D62-F64B-A078-D67D9CC386FB}"/>
                </a:ext>
              </a:extLst>
            </p:cNvPr>
            <p:cNvSpPr txBox="1"/>
            <p:nvPr/>
          </p:nvSpPr>
          <p:spPr>
            <a:xfrm>
              <a:off x="8708197" y="5625428"/>
              <a:ext cx="337081" cy="283129"/>
            </a:xfrm>
            <a:prstGeom prst="rect">
              <a:avLst/>
            </a:prstGeom>
            <a:noFill/>
          </p:spPr>
          <p:txBody>
            <a:bodyPr wrap="none" rtlCol="0">
              <a:spAutoFit/>
            </a:bodyPr>
            <a:lstStyle/>
            <a:p>
              <a:r>
                <a:rPr lang="en-US" sz="714" dirty="0">
                  <a:solidFill>
                    <a:srgbClr val="FF0000"/>
                  </a:solidFill>
                </a:rPr>
                <a:t>●</a:t>
              </a:r>
            </a:p>
          </p:txBody>
        </p:sp>
        <p:sp>
          <p:nvSpPr>
            <p:cNvPr id="157" name="TextBox 156">
              <a:extLst>
                <a:ext uri="{FF2B5EF4-FFF2-40B4-BE49-F238E27FC236}">
                  <a16:creationId xmlns:a16="http://schemas.microsoft.com/office/drawing/2014/main" id="{8C495A4D-D36A-BE46-8E3B-5FE799C982FA}"/>
                </a:ext>
              </a:extLst>
            </p:cNvPr>
            <p:cNvSpPr txBox="1"/>
            <p:nvPr/>
          </p:nvSpPr>
          <p:spPr>
            <a:xfrm>
              <a:off x="8959517" y="5629772"/>
              <a:ext cx="337081" cy="283129"/>
            </a:xfrm>
            <a:prstGeom prst="rect">
              <a:avLst/>
            </a:prstGeom>
            <a:noFill/>
          </p:spPr>
          <p:txBody>
            <a:bodyPr wrap="none" rtlCol="0">
              <a:spAutoFit/>
            </a:bodyPr>
            <a:lstStyle/>
            <a:p>
              <a:r>
                <a:rPr lang="en-US" sz="714" dirty="0">
                  <a:solidFill>
                    <a:srgbClr val="FF0000"/>
                  </a:solidFill>
                </a:rPr>
                <a:t>●</a:t>
              </a:r>
            </a:p>
          </p:txBody>
        </p:sp>
      </p:grpSp>
      <p:grpSp>
        <p:nvGrpSpPr>
          <p:cNvPr id="159" name="Group 158">
            <a:extLst>
              <a:ext uri="{FF2B5EF4-FFF2-40B4-BE49-F238E27FC236}">
                <a16:creationId xmlns:a16="http://schemas.microsoft.com/office/drawing/2014/main" id="{15C45381-1B59-6546-B59E-B4B1C6C691DD}"/>
              </a:ext>
            </a:extLst>
          </p:cNvPr>
          <p:cNvGrpSpPr/>
          <p:nvPr/>
        </p:nvGrpSpPr>
        <p:grpSpPr>
          <a:xfrm>
            <a:off x="5166669" y="3824894"/>
            <a:ext cx="2441066" cy="217816"/>
            <a:chOff x="5861963" y="5626970"/>
            <a:chExt cx="3417493" cy="304943"/>
          </a:xfrm>
        </p:grpSpPr>
        <p:sp>
          <p:nvSpPr>
            <p:cNvPr id="160" name="TextBox 159">
              <a:extLst>
                <a:ext uri="{FF2B5EF4-FFF2-40B4-BE49-F238E27FC236}">
                  <a16:creationId xmlns:a16="http://schemas.microsoft.com/office/drawing/2014/main" id="{B8C14BBC-B16F-8F4E-AA35-62743AC3E933}"/>
                </a:ext>
              </a:extLst>
            </p:cNvPr>
            <p:cNvSpPr txBox="1"/>
            <p:nvPr/>
          </p:nvSpPr>
          <p:spPr>
            <a:xfrm>
              <a:off x="7914460" y="5626970"/>
              <a:ext cx="337081" cy="283130"/>
            </a:xfrm>
            <a:prstGeom prst="rect">
              <a:avLst/>
            </a:prstGeom>
            <a:noFill/>
          </p:spPr>
          <p:txBody>
            <a:bodyPr wrap="none" rtlCol="0">
              <a:spAutoFit/>
            </a:bodyPr>
            <a:lstStyle/>
            <a:p>
              <a:r>
                <a:rPr lang="en-US" sz="714" dirty="0">
                  <a:solidFill>
                    <a:srgbClr val="FF0000"/>
                  </a:solidFill>
                </a:rPr>
                <a:t>●</a:t>
              </a:r>
            </a:p>
          </p:txBody>
        </p:sp>
        <p:sp>
          <p:nvSpPr>
            <p:cNvPr id="161" name="TextBox 160">
              <a:extLst>
                <a:ext uri="{FF2B5EF4-FFF2-40B4-BE49-F238E27FC236}">
                  <a16:creationId xmlns:a16="http://schemas.microsoft.com/office/drawing/2014/main" id="{625E2B51-1AC5-E844-B1CA-3D571FDB8525}"/>
                </a:ext>
              </a:extLst>
            </p:cNvPr>
            <p:cNvSpPr txBox="1"/>
            <p:nvPr/>
          </p:nvSpPr>
          <p:spPr>
            <a:xfrm>
              <a:off x="7661452" y="5629638"/>
              <a:ext cx="337081" cy="283130"/>
            </a:xfrm>
            <a:prstGeom prst="rect">
              <a:avLst/>
            </a:prstGeom>
            <a:noFill/>
          </p:spPr>
          <p:txBody>
            <a:bodyPr wrap="none" rtlCol="0">
              <a:spAutoFit/>
            </a:bodyPr>
            <a:lstStyle/>
            <a:p>
              <a:r>
                <a:rPr lang="en-US" sz="714" dirty="0">
                  <a:solidFill>
                    <a:srgbClr val="FF0000"/>
                  </a:solidFill>
                </a:rPr>
                <a:t>●</a:t>
              </a:r>
            </a:p>
          </p:txBody>
        </p:sp>
        <p:sp>
          <p:nvSpPr>
            <p:cNvPr id="162" name="TextBox 161">
              <a:extLst>
                <a:ext uri="{FF2B5EF4-FFF2-40B4-BE49-F238E27FC236}">
                  <a16:creationId xmlns:a16="http://schemas.microsoft.com/office/drawing/2014/main" id="{27D8E4B6-E7DE-8C49-8E45-A5B81DFF6820}"/>
                </a:ext>
              </a:extLst>
            </p:cNvPr>
            <p:cNvSpPr txBox="1"/>
            <p:nvPr/>
          </p:nvSpPr>
          <p:spPr>
            <a:xfrm>
              <a:off x="7401532" y="5640074"/>
              <a:ext cx="337081" cy="283130"/>
            </a:xfrm>
            <a:prstGeom prst="rect">
              <a:avLst/>
            </a:prstGeom>
            <a:noFill/>
          </p:spPr>
          <p:txBody>
            <a:bodyPr wrap="none" rtlCol="0">
              <a:spAutoFit/>
            </a:bodyPr>
            <a:lstStyle/>
            <a:p>
              <a:r>
                <a:rPr lang="en-US" sz="714" dirty="0">
                  <a:solidFill>
                    <a:srgbClr val="FF0000"/>
                  </a:solidFill>
                </a:rPr>
                <a:t>●</a:t>
              </a:r>
            </a:p>
          </p:txBody>
        </p:sp>
        <p:sp>
          <p:nvSpPr>
            <p:cNvPr id="163" name="TextBox 162">
              <a:extLst>
                <a:ext uri="{FF2B5EF4-FFF2-40B4-BE49-F238E27FC236}">
                  <a16:creationId xmlns:a16="http://schemas.microsoft.com/office/drawing/2014/main" id="{62423320-4C31-2A4C-9A96-8DB2B3315199}"/>
                </a:ext>
              </a:extLst>
            </p:cNvPr>
            <p:cNvSpPr txBox="1"/>
            <p:nvPr/>
          </p:nvSpPr>
          <p:spPr>
            <a:xfrm>
              <a:off x="7144990" y="5636738"/>
              <a:ext cx="337081" cy="283130"/>
            </a:xfrm>
            <a:prstGeom prst="rect">
              <a:avLst/>
            </a:prstGeom>
            <a:noFill/>
          </p:spPr>
          <p:txBody>
            <a:bodyPr wrap="none" rtlCol="0">
              <a:spAutoFit/>
            </a:bodyPr>
            <a:lstStyle/>
            <a:p>
              <a:r>
                <a:rPr lang="en-US" sz="714" dirty="0">
                  <a:solidFill>
                    <a:srgbClr val="FF0000"/>
                  </a:solidFill>
                </a:rPr>
                <a:t>●</a:t>
              </a:r>
            </a:p>
          </p:txBody>
        </p:sp>
        <p:sp>
          <p:nvSpPr>
            <p:cNvPr id="164" name="TextBox 163">
              <a:extLst>
                <a:ext uri="{FF2B5EF4-FFF2-40B4-BE49-F238E27FC236}">
                  <a16:creationId xmlns:a16="http://schemas.microsoft.com/office/drawing/2014/main" id="{93131E41-11BB-884D-8392-945770892C22}"/>
                </a:ext>
              </a:extLst>
            </p:cNvPr>
            <p:cNvSpPr txBox="1"/>
            <p:nvPr/>
          </p:nvSpPr>
          <p:spPr>
            <a:xfrm>
              <a:off x="6883426" y="5636738"/>
              <a:ext cx="337081" cy="283130"/>
            </a:xfrm>
            <a:prstGeom prst="rect">
              <a:avLst/>
            </a:prstGeom>
            <a:noFill/>
          </p:spPr>
          <p:txBody>
            <a:bodyPr wrap="none" rtlCol="0">
              <a:spAutoFit/>
            </a:bodyPr>
            <a:lstStyle/>
            <a:p>
              <a:r>
                <a:rPr lang="en-US" sz="714" dirty="0">
                  <a:solidFill>
                    <a:srgbClr val="FF0000"/>
                  </a:solidFill>
                </a:rPr>
                <a:t>●</a:t>
              </a:r>
            </a:p>
          </p:txBody>
        </p:sp>
        <p:sp>
          <p:nvSpPr>
            <p:cNvPr id="165" name="TextBox 164">
              <a:extLst>
                <a:ext uri="{FF2B5EF4-FFF2-40B4-BE49-F238E27FC236}">
                  <a16:creationId xmlns:a16="http://schemas.microsoft.com/office/drawing/2014/main" id="{6E81A2BC-62B0-9041-82ED-D50C6925D961}"/>
                </a:ext>
              </a:extLst>
            </p:cNvPr>
            <p:cNvSpPr txBox="1"/>
            <p:nvPr/>
          </p:nvSpPr>
          <p:spPr>
            <a:xfrm>
              <a:off x="6627036" y="5640074"/>
              <a:ext cx="337081" cy="283130"/>
            </a:xfrm>
            <a:prstGeom prst="rect">
              <a:avLst/>
            </a:prstGeom>
            <a:noFill/>
          </p:spPr>
          <p:txBody>
            <a:bodyPr wrap="none" rtlCol="0">
              <a:spAutoFit/>
            </a:bodyPr>
            <a:lstStyle/>
            <a:p>
              <a:r>
                <a:rPr lang="en-US" sz="714" dirty="0">
                  <a:solidFill>
                    <a:srgbClr val="FF0000"/>
                  </a:solidFill>
                </a:rPr>
                <a:t>●</a:t>
              </a:r>
            </a:p>
          </p:txBody>
        </p:sp>
        <p:sp>
          <p:nvSpPr>
            <p:cNvPr id="166" name="TextBox 165">
              <a:extLst>
                <a:ext uri="{FF2B5EF4-FFF2-40B4-BE49-F238E27FC236}">
                  <a16:creationId xmlns:a16="http://schemas.microsoft.com/office/drawing/2014/main" id="{B18A5E94-CF95-444C-AAD1-3AC58838EE99}"/>
                </a:ext>
              </a:extLst>
            </p:cNvPr>
            <p:cNvSpPr txBox="1"/>
            <p:nvPr/>
          </p:nvSpPr>
          <p:spPr>
            <a:xfrm>
              <a:off x="6370254" y="5637301"/>
              <a:ext cx="337081" cy="283130"/>
            </a:xfrm>
            <a:prstGeom prst="rect">
              <a:avLst/>
            </a:prstGeom>
            <a:noFill/>
          </p:spPr>
          <p:txBody>
            <a:bodyPr wrap="none" rtlCol="0">
              <a:spAutoFit/>
            </a:bodyPr>
            <a:lstStyle/>
            <a:p>
              <a:r>
                <a:rPr lang="en-US" sz="714" dirty="0">
                  <a:solidFill>
                    <a:srgbClr val="FF0000"/>
                  </a:solidFill>
                </a:rPr>
                <a:t>●</a:t>
              </a:r>
            </a:p>
          </p:txBody>
        </p:sp>
        <p:sp>
          <p:nvSpPr>
            <p:cNvPr id="167" name="TextBox 166">
              <a:extLst>
                <a:ext uri="{FF2B5EF4-FFF2-40B4-BE49-F238E27FC236}">
                  <a16:creationId xmlns:a16="http://schemas.microsoft.com/office/drawing/2014/main" id="{65D75FEC-9E4F-B942-8583-A60A36D2A282}"/>
                </a:ext>
              </a:extLst>
            </p:cNvPr>
            <p:cNvSpPr txBox="1"/>
            <p:nvPr/>
          </p:nvSpPr>
          <p:spPr>
            <a:xfrm>
              <a:off x="6119755" y="5629638"/>
              <a:ext cx="337081" cy="283130"/>
            </a:xfrm>
            <a:prstGeom prst="rect">
              <a:avLst/>
            </a:prstGeom>
            <a:noFill/>
          </p:spPr>
          <p:txBody>
            <a:bodyPr wrap="none" rtlCol="0">
              <a:spAutoFit/>
            </a:bodyPr>
            <a:lstStyle/>
            <a:p>
              <a:r>
                <a:rPr lang="en-US" sz="714" dirty="0">
                  <a:solidFill>
                    <a:srgbClr val="FF0000"/>
                  </a:solidFill>
                </a:rPr>
                <a:t>●</a:t>
              </a:r>
            </a:p>
          </p:txBody>
        </p:sp>
        <p:sp>
          <p:nvSpPr>
            <p:cNvPr id="168" name="TextBox 167">
              <a:extLst>
                <a:ext uri="{FF2B5EF4-FFF2-40B4-BE49-F238E27FC236}">
                  <a16:creationId xmlns:a16="http://schemas.microsoft.com/office/drawing/2014/main" id="{9D0D6758-80AE-C84C-B722-4002DE880D37}"/>
                </a:ext>
              </a:extLst>
            </p:cNvPr>
            <p:cNvSpPr txBox="1"/>
            <p:nvPr/>
          </p:nvSpPr>
          <p:spPr>
            <a:xfrm>
              <a:off x="5861963" y="5636804"/>
              <a:ext cx="337081" cy="283130"/>
            </a:xfrm>
            <a:prstGeom prst="rect">
              <a:avLst/>
            </a:prstGeom>
            <a:noFill/>
          </p:spPr>
          <p:txBody>
            <a:bodyPr wrap="none" rtlCol="0">
              <a:spAutoFit/>
            </a:bodyPr>
            <a:lstStyle/>
            <a:p>
              <a:r>
                <a:rPr lang="en-US" sz="714" dirty="0">
                  <a:solidFill>
                    <a:srgbClr val="FF0000"/>
                  </a:solidFill>
                </a:rPr>
                <a:t>●</a:t>
              </a:r>
            </a:p>
          </p:txBody>
        </p:sp>
        <p:sp>
          <p:nvSpPr>
            <p:cNvPr id="169" name="TextBox 168">
              <a:extLst>
                <a:ext uri="{FF2B5EF4-FFF2-40B4-BE49-F238E27FC236}">
                  <a16:creationId xmlns:a16="http://schemas.microsoft.com/office/drawing/2014/main" id="{0F25A4D5-65B6-CE46-9DBD-7126146ED0BC}"/>
                </a:ext>
              </a:extLst>
            </p:cNvPr>
            <p:cNvSpPr txBox="1"/>
            <p:nvPr/>
          </p:nvSpPr>
          <p:spPr>
            <a:xfrm>
              <a:off x="8172690" y="5633698"/>
              <a:ext cx="337081" cy="283130"/>
            </a:xfrm>
            <a:prstGeom prst="rect">
              <a:avLst/>
            </a:prstGeom>
            <a:noFill/>
          </p:spPr>
          <p:txBody>
            <a:bodyPr wrap="none" rtlCol="0">
              <a:spAutoFit/>
            </a:bodyPr>
            <a:lstStyle/>
            <a:p>
              <a:r>
                <a:rPr lang="en-US" sz="714" dirty="0">
                  <a:solidFill>
                    <a:srgbClr val="FF0000"/>
                  </a:solidFill>
                </a:rPr>
                <a:t>●</a:t>
              </a:r>
            </a:p>
          </p:txBody>
        </p:sp>
        <p:sp>
          <p:nvSpPr>
            <p:cNvPr id="170" name="TextBox 169">
              <a:extLst>
                <a:ext uri="{FF2B5EF4-FFF2-40B4-BE49-F238E27FC236}">
                  <a16:creationId xmlns:a16="http://schemas.microsoft.com/office/drawing/2014/main" id="{60E0B95D-5B3C-A941-8723-4C808D0E2991}"/>
                </a:ext>
              </a:extLst>
            </p:cNvPr>
            <p:cNvSpPr txBox="1"/>
            <p:nvPr/>
          </p:nvSpPr>
          <p:spPr>
            <a:xfrm>
              <a:off x="8439523" y="5635030"/>
              <a:ext cx="337081" cy="283130"/>
            </a:xfrm>
            <a:prstGeom prst="rect">
              <a:avLst/>
            </a:prstGeom>
            <a:noFill/>
          </p:spPr>
          <p:txBody>
            <a:bodyPr wrap="none" rtlCol="0">
              <a:spAutoFit/>
            </a:bodyPr>
            <a:lstStyle/>
            <a:p>
              <a:r>
                <a:rPr lang="en-US" sz="714" dirty="0">
                  <a:solidFill>
                    <a:srgbClr val="FF0000"/>
                  </a:solidFill>
                </a:rPr>
                <a:t>●</a:t>
              </a:r>
            </a:p>
          </p:txBody>
        </p:sp>
        <p:sp>
          <p:nvSpPr>
            <p:cNvPr id="171" name="TextBox 170">
              <a:extLst>
                <a:ext uri="{FF2B5EF4-FFF2-40B4-BE49-F238E27FC236}">
                  <a16:creationId xmlns:a16="http://schemas.microsoft.com/office/drawing/2014/main" id="{324BF495-071B-3848-8178-E80A11914D79}"/>
                </a:ext>
              </a:extLst>
            </p:cNvPr>
            <p:cNvSpPr txBox="1"/>
            <p:nvPr/>
          </p:nvSpPr>
          <p:spPr>
            <a:xfrm>
              <a:off x="8693232" y="5648783"/>
              <a:ext cx="337081" cy="283130"/>
            </a:xfrm>
            <a:prstGeom prst="rect">
              <a:avLst/>
            </a:prstGeom>
            <a:noFill/>
          </p:spPr>
          <p:txBody>
            <a:bodyPr wrap="none" rtlCol="0">
              <a:spAutoFit/>
            </a:bodyPr>
            <a:lstStyle/>
            <a:p>
              <a:r>
                <a:rPr lang="en-US" sz="714" dirty="0">
                  <a:solidFill>
                    <a:srgbClr val="FF0000"/>
                  </a:solidFill>
                </a:rPr>
                <a:t>●</a:t>
              </a:r>
            </a:p>
          </p:txBody>
        </p:sp>
        <p:sp>
          <p:nvSpPr>
            <p:cNvPr id="172" name="TextBox 171">
              <a:extLst>
                <a:ext uri="{FF2B5EF4-FFF2-40B4-BE49-F238E27FC236}">
                  <a16:creationId xmlns:a16="http://schemas.microsoft.com/office/drawing/2014/main" id="{DE14AF27-C9D6-CF42-9CBC-100B4C123E52}"/>
                </a:ext>
              </a:extLst>
            </p:cNvPr>
            <p:cNvSpPr txBox="1"/>
            <p:nvPr/>
          </p:nvSpPr>
          <p:spPr>
            <a:xfrm>
              <a:off x="8942375" y="5648783"/>
              <a:ext cx="337081" cy="283130"/>
            </a:xfrm>
            <a:prstGeom prst="rect">
              <a:avLst/>
            </a:prstGeom>
            <a:noFill/>
          </p:spPr>
          <p:txBody>
            <a:bodyPr wrap="none" rtlCol="0">
              <a:spAutoFit/>
            </a:bodyPr>
            <a:lstStyle/>
            <a:p>
              <a:r>
                <a:rPr lang="en-US" sz="714" dirty="0">
                  <a:solidFill>
                    <a:srgbClr val="FF0000"/>
                  </a:solidFill>
                </a:rPr>
                <a:t>●</a:t>
              </a:r>
            </a:p>
          </p:txBody>
        </p:sp>
      </p:grpSp>
      <p:sp>
        <p:nvSpPr>
          <p:cNvPr id="173" name="TextBox 172">
            <a:extLst>
              <a:ext uri="{FF2B5EF4-FFF2-40B4-BE49-F238E27FC236}">
                <a16:creationId xmlns:a16="http://schemas.microsoft.com/office/drawing/2014/main" id="{D28230CE-9B98-DF42-8938-4B25F8F94FC6}"/>
              </a:ext>
            </a:extLst>
          </p:cNvPr>
          <p:cNvSpPr txBox="1"/>
          <p:nvPr/>
        </p:nvSpPr>
        <p:spPr>
          <a:xfrm>
            <a:off x="7553827" y="3840474"/>
            <a:ext cx="240772" cy="202235"/>
          </a:xfrm>
          <a:prstGeom prst="rect">
            <a:avLst/>
          </a:prstGeom>
          <a:noFill/>
        </p:spPr>
        <p:txBody>
          <a:bodyPr wrap="none" rtlCol="0">
            <a:spAutoFit/>
          </a:bodyPr>
          <a:lstStyle/>
          <a:p>
            <a:r>
              <a:rPr lang="en-US" sz="714" dirty="0">
                <a:solidFill>
                  <a:srgbClr val="FF0000"/>
                </a:solidFill>
              </a:rPr>
              <a:t>●</a:t>
            </a:r>
          </a:p>
        </p:txBody>
      </p:sp>
      <p:sp>
        <p:nvSpPr>
          <p:cNvPr id="174" name="TextBox 173">
            <a:extLst>
              <a:ext uri="{FF2B5EF4-FFF2-40B4-BE49-F238E27FC236}">
                <a16:creationId xmlns:a16="http://schemas.microsoft.com/office/drawing/2014/main" id="{F9BD60DF-52BA-EE4F-9AD8-46FF998B0695}"/>
              </a:ext>
            </a:extLst>
          </p:cNvPr>
          <p:cNvSpPr txBox="1"/>
          <p:nvPr/>
        </p:nvSpPr>
        <p:spPr>
          <a:xfrm>
            <a:off x="7740691" y="3840474"/>
            <a:ext cx="240772" cy="202235"/>
          </a:xfrm>
          <a:prstGeom prst="rect">
            <a:avLst/>
          </a:prstGeom>
          <a:noFill/>
        </p:spPr>
        <p:txBody>
          <a:bodyPr wrap="none" rtlCol="0">
            <a:spAutoFit/>
          </a:bodyPr>
          <a:lstStyle/>
          <a:p>
            <a:r>
              <a:rPr lang="en-US" sz="714" dirty="0">
                <a:solidFill>
                  <a:srgbClr val="FF0000"/>
                </a:solidFill>
              </a:rPr>
              <a:t>●</a:t>
            </a:r>
          </a:p>
        </p:txBody>
      </p:sp>
      <p:grpSp>
        <p:nvGrpSpPr>
          <p:cNvPr id="175" name="Group 174">
            <a:extLst>
              <a:ext uri="{FF2B5EF4-FFF2-40B4-BE49-F238E27FC236}">
                <a16:creationId xmlns:a16="http://schemas.microsoft.com/office/drawing/2014/main" id="{74D2DCF5-397C-1543-B021-9137EC830E5F}"/>
              </a:ext>
            </a:extLst>
          </p:cNvPr>
          <p:cNvGrpSpPr/>
          <p:nvPr/>
        </p:nvGrpSpPr>
        <p:grpSpPr>
          <a:xfrm>
            <a:off x="5168048" y="3647319"/>
            <a:ext cx="2441066" cy="217816"/>
            <a:chOff x="5861963" y="5626970"/>
            <a:chExt cx="3417493" cy="304943"/>
          </a:xfrm>
        </p:grpSpPr>
        <p:sp>
          <p:nvSpPr>
            <p:cNvPr id="176" name="TextBox 175">
              <a:extLst>
                <a:ext uri="{FF2B5EF4-FFF2-40B4-BE49-F238E27FC236}">
                  <a16:creationId xmlns:a16="http://schemas.microsoft.com/office/drawing/2014/main" id="{EACE43E5-4D32-A54D-A0E2-A8700EECD85F}"/>
                </a:ext>
              </a:extLst>
            </p:cNvPr>
            <p:cNvSpPr txBox="1"/>
            <p:nvPr/>
          </p:nvSpPr>
          <p:spPr>
            <a:xfrm>
              <a:off x="7914460" y="5626970"/>
              <a:ext cx="337081" cy="283130"/>
            </a:xfrm>
            <a:prstGeom prst="rect">
              <a:avLst/>
            </a:prstGeom>
            <a:noFill/>
          </p:spPr>
          <p:txBody>
            <a:bodyPr wrap="none" rtlCol="0">
              <a:spAutoFit/>
            </a:bodyPr>
            <a:lstStyle/>
            <a:p>
              <a:r>
                <a:rPr lang="en-US" sz="714" dirty="0">
                  <a:solidFill>
                    <a:srgbClr val="FF0000"/>
                  </a:solidFill>
                </a:rPr>
                <a:t>●</a:t>
              </a:r>
            </a:p>
          </p:txBody>
        </p:sp>
        <p:sp>
          <p:nvSpPr>
            <p:cNvPr id="177" name="TextBox 176">
              <a:extLst>
                <a:ext uri="{FF2B5EF4-FFF2-40B4-BE49-F238E27FC236}">
                  <a16:creationId xmlns:a16="http://schemas.microsoft.com/office/drawing/2014/main" id="{5EBD8FBE-4CBE-404C-850A-C44CEF811D68}"/>
                </a:ext>
              </a:extLst>
            </p:cNvPr>
            <p:cNvSpPr txBox="1"/>
            <p:nvPr/>
          </p:nvSpPr>
          <p:spPr>
            <a:xfrm>
              <a:off x="7661452" y="5629638"/>
              <a:ext cx="337081" cy="283130"/>
            </a:xfrm>
            <a:prstGeom prst="rect">
              <a:avLst/>
            </a:prstGeom>
            <a:noFill/>
          </p:spPr>
          <p:txBody>
            <a:bodyPr wrap="none" rtlCol="0">
              <a:spAutoFit/>
            </a:bodyPr>
            <a:lstStyle/>
            <a:p>
              <a:r>
                <a:rPr lang="en-US" sz="714" dirty="0">
                  <a:solidFill>
                    <a:srgbClr val="FF0000"/>
                  </a:solidFill>
                </a:rPr>
                <a:t>●</a:t>
              </a:r>
            </a:p>
          </p:txBody>
        </p:sp>
        <p:sp>
          <p:nvSpPr>
            <p:cNvPr id="178" name="TextBox 177">
              <a:extLst>
                <a:ext uri="{FF2B5EF4-FFF2-40B4-BE49-F238E27FC236}">
                  <a16:creationId xmlns:a16="http://schemas.microsoft.com/office/drawing/2014/main" id="{5640E801-04DE-A645-A754-D12F9272E6DF}"/>
                </a:ext>
              </a:extLst>
            </p:cNvPr>
            <p:cNvSpPr txBox="1"/>
            <p:nvPr/>
          </p:nvSpPr>
          <p:spPr>
            <a:xfrm>
              <a:off x="7401532" y="5640074"/>
              <a:ext cx="337081" cy="283130"/>
            </a:xfrm>
            <a:prstGeom prst="rect">
              <a:avLst/>
            </a:prstGeom>
            <a:noFill/>
          </p:spPr>
          <p:txBody>
            <a:bodyPr wrap="none" rtlCol="0">
              <a:spAutoFit/>
            </a:bodyPr>
            <a:lstStyle/>
            <a:p>
              <a:r>
                <a:rPr lang="en-US" sz="714" dirty="0">
                  <a:solidFill>
                    <a:srgbClr val="FF0000"/>
                  </a:solidFill>
                </a:rPr>
                <a:t>●</a:t>
              </a:r>
            </a:p>
          </p:txBody>
        </p:sp>
        <p:sp>
          <p:nvSpPr>
            <p:cNvPr id="179" name="TextBox 178">
              <a:extLst>
                <a:ext uri="{FF2B5EF4-FFF2-40B4-BE49-F238E27FC236}">
                  <a16:creationId xmlns:a16="http://schemas.microsoft.com/office/drawing/2014/main" id="{4575BB6B-D9DB-1544-95AF-8BAF6A67473B}"/>
                </a:ext>
              </a:extLst>
            </p:cNvPr>
            <p:cNvSpPr txBox="1"/>
            <p:nvPr/>
          </p:nvSpPr>
          <p:spPr>
            <a:xfrm>
              <a:off x="7144990" y="5636738"/>
              <a:ext cx="337081" cy="283130"/>
            </a:xfrm>
            <a:prstGeom prst="rect">
              <a:avLst/>
            </a:prstGeom>
            <a:noFill/>
          </p:spPr>
          <p:txBody>
            <a:bodyPr wrap="none" rtlCol="0">
              <a:spAutoFit/>
            </a:bodyPr>
            <a:lstStyle/>
            <a:p>
              <a:r>
                <a:rPr lang="en-US" sz="714" dirty="0">
                  <a:solidFill>
                    <a:srgbClr val="FF0000"/>
                  </a:solidFill>
                </a:rPr>
                <a:t>●</a:t>
              </a:r>
            </a:p>
          </p:txBody>
        </p:sp>
        <p:sp>
          <p:nvSpPr>
            <p:cNvPr id="180" name="TextBox 179">
              <a:extLst>
                <a:ext uri="{FF2B5EF4-FFF2-40B4-BE49-F238E27FC236}">
                  <a16:creationId xmlns:a16="http://schemas.microsoft.com/office/drawing/2014/main" id="{84CC2BFA-E407-3F4F-A50D-44EB61716723}"/>
                </a:ext>
              </a:extLst>
            </p:cNvPr>
            <p:cNvSpPr txBox="1"/>
            <p:nvPr/>
          </p:nvSpPr>
          <p:spPr>
            <a:xfrm>
              <a:off x="6883426" y="5636738"/>
              <a:ext cx="337081" cy="283130"/>
            </a:xfrm>
            <a:prstGeom prst="rect">
              <a:avLst/>
            </a:prstGeom>
            <a:noFill/>
          </p:spPr>
          <p:txBody>
            <a:bodyPr wrap="none" rtlCol="0">
              <a:spAutoFit/>
            </a:bodyPr>
            <a:lstStyle/>
            <a:p>
              <a:r>
                <a:rPr lang="en-US" sz="714" dirty="0">
                  <a:solidFill>
                    <a:srgbClr val="FF0000"/>
                  </a:solidFill>
                </a:rPr>
                <a:t>●</a:t>
              </a:r>
            </a:p>
          </p:txBody>
        </p:sp>
        <p:sp>
          <p:nvSpPr>
            <p:cNvPr id="181" name="TextBox 180">
              <a:extLst>
                <a:ext uri="{FF2B5EF4-FFF2-40B4-BE49-F238E27FC236}">
                  <a16:creationId xmlns:a16="http://schemas.microsoft.com/office/drawing/2014/main" id="{6A499B02-4651-BF49-B1D2-CA446D0F8CD1}"/>
                </a:ext>
              </a:extLst>
            </p:cNvPr>
            <p:cNvSpPr txBox="1"/>
            <p:nvPr/>
          </p:nvSpPr>
          <p:spPr>
            <a:xfrm>
              <a:off x="6627036" y="5640074"/>
              <a:ext cx="337081" cy="283130"/>
            </a:xfrm>
            <a:prstGeom prst="rect">
              <a:avLst/>
            </a:prstGeom>
            <a:noFill/>
          </p:spPr>
          <p:txBody>
            <a:bodyPr wrap="none" rtlCol="0">
              <a:spAutoFit/>
            </a:bodyPr>
            <a:lstStyle/>
            <a:p>
              <a:r>
                <a:rPr lang="en-US" sz="714" dirty="0">
                  <a:solidFill>
                    <a:srgbClr val="FF0000"/>
                  </a:solidFill>
                </a:rPr>
                <a:t>●</a:t>
              </a:r>
            </a:p>
          </p:txBody>
        </p:sp>
        <p:sp>
          <p:nvSpPr>
            <p:cNvPr id="182" name="TextBox 181">
              <a:extLst>
                <a:ext uri="{FF2B5EF4-FFF2-40B4-BE49-F238E27FC236}">
                  <a16:creationId xmlns:a16="http://schemas.microsoft.com/office/drawing/2014/main" id="{734CEAAE-9B83-0945-94E8-C3BD40E1F160}"/>
                </a:ext>
              </a:extLst>
            </p:cNvPr>
            <p:cNvSpPr txBox="1"/>
            <p:nvPr/>
          </p:nvSpPr>
          <p:spPr>
            <a:xfrm>
              <a:off x="6370254" y="5637301"/>
              <a:ext cx="337081" cy="283130"/>
            </a:xfrm>
            <a:prstGeom prst="rect">
              <a:avLst/>
            </a:prstGeom>
            <a:noFill/>
          </p:spPr>
          <p:txBody>
            <a:bodyPr wrap="none" rtlCol="0">
              <a:spAutoFit/>
            </a:bodyPr>
            <a:lstStyle/>
            <a:p>
              <a:r>
                <a:rPr lang="en-US" sz="714" dirty="0">
                  <a:solidFill>
                    <a:srgbClr val="FF0000"/>
                  </a:solidFill>
                </a:rPr>
                <a:t>●</a:t>
              </a:r>
            </a:p>
          </p:txBody>
        </p:sp>
        <p:sp>
          <p:nvSpPr>
            <p:cNvPr id="183" name="TextBox 182">
              <a:extLst>
                <a:ext uri="{FF2B5EF4-FFF2-40B4-BE49-F238E27FC236}">
                  <a16:creationId xmlns:a16="http://schemas.microsoft.com/office/drawing/2014/main" id="{0B633AAE-0963-114F-9FE5-AE8E09134CE3}"/>
                </a:ext>
              </a:extLst>
            </p:cNvPr>
            <p:cNvSpPr txBox="1"/>
            <p:nvPr/>
          </p:nvSpPr>
          <p:spPr>
            <a:xfrm>
              <a:off x="6119755" y="5629638"/>
              <a:ext cx="337081" cy="283130"/>
            </a:xfrm>
            <a:prstGeom prst="rect">
              <a:avLst/>
            </a:prstGeom>
            <a:noFill/>
          </p:spPr>
          <p:txBody>
            <a:bodyPr wrap="none" rtlCol="0">
              <a:spAutoFit/>
            </a:bodyPr>
            <a:lstStyle/>
            <a:p>
              <a:r>
                <a:rPr lang="en-US" sz="714" dirty="0">
                  <a:solidFill>
                    <a:srgbClr val="FF0000"/>
                  </a:solidFill>
                </a:rPr>
                <a:t>●</a:t>
              </a:r>
            </a:p>
          </p:txBody>
        </p:sp>
        <p:sp>
          <p:nvSpPr>
            <p:cNvPr id="184" name="TextBox 183">
              <a:extLst>
                <a:ext uri="{FF2B5EF4-FFF2-40B4-BE49-F238E27FC236}">
                  <a16:creationId xmlns:a16="http://schemas.microsoft.com/office/drawing/2014/main" id="{F51D9561-4757-F542-AE4A-48768167F84A}"/>
                </a:ext>
              </a:extLst>
            </p:cNvPr>
            <p:cNvSpPr txBox="1"/>
            <p:nvPr/>
          </p:nvSpPr>
          <p:spPr>
            <a:xfrm>
              <a:off x="5861963" y="5636804"/>
              <a:ext cx="337081" cy="283130"/>
            </a:xfrm>
            <a:prstGeom prst="rect">
              <a:avLst/>
            </a:prstGeom>
            <a:noFill/>
          </p:spPr>
          <p:txBody>
            <a:bodyPr wrap="none" rtlCol="0">
              <a:spAutoFit/>
            </a:bodyPr>
            <a:lstStyle/>
            <a:p>
              <a:r>
                <a:rPr lang="en-US" sz="714" dirty="0">
                  <a:solidFill>
                    <a:srgbClr val="FF0000"/>
                  </a:solidFill>
                </a:rPr>
                <a:t>●</a:t>
              </a:r>
            </a:p>
          </p:txBody>
        </p:sp>
        <p:sp>
          <p:nvSpPr>
            <p:cNvPr id="185" name="TextBox 184">
              <a:extLst>
                <a:ext uri="{FF2B5EF4-FFF2-40B4-BE49-F238E27FC236}">
                  <a16:creationId xmlns:a16="http://schemas.microsoft.com/office/drawing/2014/main" id="{06A5E6C7-3867-784A-91CB-58CE402D5C66}"/>
                </a:ext>
              </a:extLst>
            </p:cNvPr>
            <p:cNvSpPr txBox="1"/>
            <p:nvPr/>
          </p:nvSpPr>
          <p:spPr>
            <a:xfrm>
              <a:off x="8172690" y="5633698"/>
              <a:ext cx="337081" cy="283130"/>
            </a:xfrm>
            <a:prstGeom prst="rect">
              <a:avLst/>
            </a:prstGeom>
            <a:noFill/>
          </p:spPr>
          <p:txBody>
            <a:bodyPr wrap="none" rtlCol="0">
              <a:spAutoFit/>
            </a:bodyPr>
            <a:lstStyle/>
            <a:p>
              <a:r>
                <a:rPr lang="en-US" sz="714" dirty="0">
                  <a:solidFill>
                    <a:srgbClr val="FF0000"/>
                  </a:solidFill>
                </a:rPr>
                <a:t>●</a:t>
              </a:r>
            </a:p>
          </p:txBody>
        </p:sp>
        <p:sp>
          <p:nvSpPr>
            <p:cNvPr id="186" name="TextBox 185">
              <a:extLst>
                <a:ext uri="{FF2B5EF4-FFF2-40B4-BE49-F238E27FC236}">
                  <a16:creationId xmlns:a16="http://schemas.microsoft.com/office/drawing/2014/main" id="{DAC2AADA-4AC4-774E-AD26-F4641C6D9D70}"/>
                </a:ext>
              </a:extLst>
            </p:cNvPr>
            <p:cNvSpPr txBox="1"/>
            <p:nvPr/>
          </p:nvSpPr>
          <p:spPr>
            <a:xfrm>
              <a:off x="8439523" y="5635030"/>
              <a:ext cx="337081" cy="283130"/>
            </a:xfrm>
            <a:prstGeom prst="rect">
              <a:avLst/>
            </a:prstGeom>
            <a:noFill/>
          </p:spPr>
          <p:txBody>
            <a:bodyPr wrap="none" rtlCol="0">
              <a:spAutoFit/>
            </a:bodyPr>
            <a:lstStyle/>
            <a:p>
              <a:r>
                <a:rPr lang="en-US" sz="714" dirty="0">
                  <a:solidFill>
                    <a:srgbClr val="FF0000"/>
                  </a:solidFill>
                </a:rPr>
                <a:t>●</a:t>
              </a:r>
            </a:p>
          </p:txBody>
        </p:sp>
        <p:sp>
          <p:nvSpPr>
            <p:cNvPr id="187" name="TextBox 186">
              <a:extLst>
                <a:ext uri="{FF2B5EF4-FFF2-40B4-BE49-F238E27FC236}">
                  <a16:creationId xmlns:a16="http://schemas.microsoft.com/office/drawing/2014/main" id="{5AE86B99-0928-3E48-8124-06D69D500210}"/>
                </a:ext>
              </a:extLst>
            </p:cNvPr>
            <p:cNvSpPr txBox="1"/>
            <p:nvPr/>
          </p:nvSpPr>
          <p:spPr>
            <a:xfrm>
              <a:off x="8693232" y="5648783"/>
              <a:ext cx="337081" cy="283130"/>
            </a:xfrm>
            <a:prstGeom prst="rect">
              <a:avLst/>
            </a:prstGeom>
            <a:noFill/>
          </p:spPr>
          <p:txBody>
            <a:bodyPr wrap="none" rtlCol="0">
              <a:spAutoFit/>
            </a:bodyPr>
            <a:lstStyle/>
            <a:p>
              <a:r>
                <a:rPr lang="en-US" sz="714" dirty="0">
                  <a:solidFill>
                    <a:srgbClr val="FF0000"/>
                  </a:solidFill>
                </a:rPr>
                <a:t>●</a:t>
              </a:r>
            </a:p>
          </p:txBody>
        </p:sp>
        <p:sp>
          <p:nvSpPr>
            <p:cNvPr id="188" name="TextBox 187">
              <a:extLst>
                <a:ext uri="{FF2B5EF4-FFF2-40B4-BE49-F238E27FC236}">
                  <a16:creationId xmlns:a16="http://schemas.microsoft.com/office/drawing/2014/main" id="{CC9C5BAE-96F9-F149-B910-326092EA7D7A}"/>
                </a:ext>
              </a:extLst>
            </p:cNvPr>
            <p:cNvSpPr txBox="1"/>
            <p:nvPr/>
          </p:nvSpPr>
          <p:spPr>
            <a:xfrm>
              <a:off x="8942375" y="5648783"/>
              <a:ext cx="337081" cy="283130"/>
            </a:xfrm>
            <a:prstGeom prst="rect">
              <a:avLst/>
            </a:prstGeom>
            <a:noFill/>
          </p:spPr>
          <p:txBody>
            <a:bodyPr wrap="none" rtlCol="0">
              <a:spAutoFit/>
            </a:bodyPr>
            <a:lstStyle/>
            <a:p>
              <a:r>
                <a:rPr lang="en-US" sz="714" dirty="0">
                  <a:solidFill>
                    <a:srgbClr val="FF0000"/>
                  </a:solidFill>
                </a:rPr>
                <a:t>●</a:t>
              </a:r>
            </a:p>
          </p:txBody>
        </p:sp>
      </p:grpSp>
      <p:sp>
        <p:nvSpPr>
          <p:cNvPr id="189" name="TextBox 188">
            <a:extLst>
              <a:ext uri="{FF2B5EF4-FFF2-40B4-BE49-F238E27FC236}">
                <a16:creationId xmlns:a16="http://schemas.microsoft.com/office/drawing/2014/main" id="{CB8399B3-5BAC-B745-B5F7-D5AA0EF05144}"/>
              </a:ext>
            </a:extLst>
          </p:cNvPr>
          <p:cNvSpPr txBox="1"/>
          <p:nvPr/>
        </p:nvSpPr>
        <p:spPr>
          <a:xfrm>
            <a:off x="7553827" y="3658423"/>
            <a:ext cx="240772" cy="202235"/>
          </a:xfrm>
          <a:prstGeom prst="rect">
            <a:avLst/>
          </a:prstGeom>
          <a:noFill/>
        </p:spPr>
        <p:txBody>
          <a:bodyPr wrap="none" rtlCol="0">
            <a:spAutoFit/>
          </a:bodyPr>
          <a:lstStyle/>
          <a:p>
            <a:r>
              <a:rPr lang="en-US" sz="714" dirty="0">
                <a:solidFill>
                  <a:srgbClr val="FF0000"/>
                </a:solidFill>
              </a:rPr>
              <a:t>●</a:t>
            </a:r>
          </a:p>
        </p:txBody>
      </p:sp>
      <p:grpSp>
        <p:nvGrpSpPr>
          <p:cNvPr id="190" name="Group 189">
            <a:extLst>
              <a:ext uri="{FF2B5EF4-FFF2-40B4-BE49-F238E27FC236}">
                <a16:creationId xmlns:a16="http://schemas.microsoft.com/office/drawing/2014/main" id="{7B848B60-950D-9A49-957F-3629FF13383D}"/>
              </a:ext>
            </a:extLst>
          </p:cNvPr>
          <p:cNvGrpSpPr/>
          <p:nvPr/>
        </p:nvGrpSpPr>
        <p:grpSpPr>
          <a:xfrm>
            <a:off x="4984915" y="3466970"/>
            <a:ext cx="2441066" cy="217816"/>
            <a:chOff x="5861963" y="5626970"/>
            <a:chExt cx="3417493" cy="304943"/>
          </a:xfrm>
        </p:grpSpPr>
        <p:sp>
          <p:nvSpPr>
            <p:cNvPr id="191" name="TextBox 190">
              <a:extLst>
                <a:ext uri="{FF2B5EF4-FFF2-40B4-BE49-F238E27FC236}">
                  <a16:creationId xmlns:a16="http://schemas.microsoft.com/office/drawing/2014/main" id="{8F106E9D-39B2-F740-8838-D056B7655953}"/>
                </a:ext>
              </a:extLst>
            </p:cNvPr>
            <p:cNvSpPr txBox="1"/>
            <p:nvPr/>
          </p:nvSpPr>
          <p:spPr>
            <a:xfrm>
              <a:off x="7914460" y="5626970"/>
              <a:ext cx="337081" cy="283130"/>
            </a:xfrm>
            <a:prstGeom prst="rect">
              <a:avLst/>
            </a:prstGeom>
            <a:noFill/>
          </p:spPr>
          <p:txBody>
            <a:bodyPr wrap="none" rtlCol="0">
              <a:spAutoFit/>
            </a:bodyPr>
            <a:lstStyle/>
            <a:p>
              <a:r>
                <a:rPr lang="en-US" sz="714" dirty="0">
                  <a:solidFill>
                    <a:srgbClr val="FF0000"/>
                  </a:solidFill>
                </a:rPr>
                <a:t>●</a:t>
              </a:r>
            </a:p>
          </p:txBody>
        </p:sp>
        <p:sp>
          <p:nvSpPr>
            <p:cNvPr id="192" name="TextBox 191">
              <a:extLst>
                <a:ext uri="{FF2B5EF4-FFF2-40B4-BE49-F238E27FC236}">
                  <a16:creationId xmlns:a16="http://schemas.microsoft.com/office/drawing/2014/main" id="{D627E077-AC16-3C4C-AB60-00A6E0BF3FED}"/>
                </a:ext>
              </a:extLst>
            </p:cNvPr>
            <p:cNvSpPr txBox="1"/>
            <p:nvPr/>
          </p:nvSpPr>
          <p:spPr>
            <a:xfrm>
              <a:off x="7661452" y="5629638"/>
              <a:ext cx="337081" cy="283130"/>
            </a:xfrm>
            <a:prstGeom prst="rect">
              <a:avLst/>
            </a:prstGeom>
            <a:noFill/>
          </p:spPr>
          <p:txBody>
            <a:bodyPr wrap="none" rtlCol="0">
              <a:spAutoFit/>
            </a:bodyPr>
            <a:lstStyle/>
            <a:p>
              <a:r>
                <a:rPr lang="en-US" sz="714" dirty="0">
                  <a:solidFill>
                    <a:srgbClr val="FF0000"/>
                  </a:solidFill>
                </a:rPr>
                <a:t>●</a:t>
              </a:r>
            </a:p>
          </p:txBody>
        </p:sp>
        <p:sp>
          <p:nvSpPr>
            <p:cNvPr id="193" name="TextBox 192">
              <a:extLst>
                <a:ext uri="{FF2B5EF4-FFF2-40B4-BE49-F238E27FC236}">
                  <a16:creationId xmlns:a16="http://schemas.microsoft.com/office/drawing/2014/main" id="{65AB9F69-ABDA-564C-BA23-B7A7C45B161E}"/>
                </a:ext>
              </a:extLst>
            </p:cNvPr>
            <p:cNvSpPr txBox="1"/>
            <p:nvPr/>
          </p:nvSpPr>
          <p:spPr>
            <a:xfrm>
              <a:off x="7401532" y="5640074"/>
              <a:ext cx="337081" cy="283130"/>
            </a:xfrm>
            <a:prstGeom prst="rect">
              <a:avLst/>
            </a:prstGeom>
            <a:noFill/>
          </p:spPr>
          <p:txBody>
            <a:bodyPr wrap="none" rtlCol="0">
              <a:spAutoFit/>
            </a:bodyPr>
            <a:lstStyle/>
            <a:p>
              <a:r>
                <a:rPr lang="en-US" sz="714" dirty="0">
                  <a:solidFill>
                    <a:srgbClr val="FF0000"/>
                  </a:solidFill>
                </a:rPr>
                <a:t>●</a:t>
              </a:r>
            </a:p>
          </p:txBody>
        </p:sp>
        <p:sp>
          <p:nvSpPr>
            <p:cNvPr id="194" name="TextBox 193">
              <a:extLst>
                <a:ext uri="{FF2B5EF4-FFF2-40B4-BE49-F238E27FC236}">
                  <a16:creationId xmlns:a16="http://schemas.microsoft.com/office/drawing/2014/main" id="{75228EBA-279F-5245-A64D-73D57374B01A}"/>
                </a:ext>
              </a:extLst>
            </p:cNvPr>
            <p:cNvSpPr txBox="1"/>
            <p:nvPr/>
          </p:nvSpPr>
          <p:spPr>
            <a:xfrm>
              <a:off x="7144990" y="5636738"/>
              <a:ext cx="337081" cy="283130"/>
            </a:xfrm>
            <a:prstGeom prst="rect">
              <a:avLst/>
            </a:prstGeom>
            <a:noFill/>
          </p:spPr>
          <p:txBody>
            <a:bodyPr wrap="none" rtlCol="0">
              <a:spAutoFit/>
            </a:bodyPr>
            <a:lstStyle/>
            <a:p>
              <a:r>
                <a:rPr lang="en-US" sz="714" dirty="0">
                  <a:solidFill>
                    <a:srgbClr val="FF0000"/>
                  </a:solidFill>
                </a:rPr>
                <a:t>●</a:t>
              </a:r>
            </a:p>
          </p:txBody>
        </p:sp>
        <p:sp>
          <p:nvSpPr>
            <p:cNvPr id="195" name="TextBox 194">
              <a:extLst>
                <a:ext uri="{FF2B5EF4-FFF2-40B4-BE49-F238E27FC236}">
                  <a16:creationId xmlns:a16="http://schemas.microsoft.com/office/drawing/2014/main" id="{2D37105A-2135-B242-8E68-0BD2403AB0E4}"/>
                </a:ext>
              </a:extLst>
            </p:cNvPr>
            <p:cNvSpPr txBox="1"/>
            <p:nvPr/>
          </p:nvSpPr>
          <p:spPr>
            <a:xfrm>
              <a:off x="6883426" y="5636738"/>
              <a:ext cx="337081" cy="283130"/>
            </a:xfrm>
            <a:prstGeom prst="rect">
              <a:avLst/>
            </a:prstGeom>
            <a:noFill/>
          </p:spPr>
          <p:txBody>
            <a:bodyPr wrap="none" rtlCol="0">
              <a:spAutoFit/>
            </a:bodyPr>
            <a:lstStyle/>
            <a:p>
              <a:r>
                <a:rPr lang="en-US" sz="714" dirty="0">
                  <a:solidFill>
                    <a:srgbClr val="FF0000"/>
                  </a:solidFill>
                </a:rPr>
                <a:t>●</a:t>
              </a:r>
            </a:p>
          </p:txBody>
        </p:sp>
        <p:sp>
          <p:nvSpPr>
            <p:cNvPr id="196" name="TextBox 195">
              <a:extLst>
                <a:ext uri="{FF2B5EF4-FFF2-40B4-BE49-F238E27FC236}">
                  <a16:creationId xmlns:a16="http://schemas.microsoft.com/office/drawing/2014/main" id="{98B58427-693C-6C4F-9AF6-CFE4BF2DD085}"/>
                </a:ext>
              </a:extLst>
            </p:cNvPr>
            <p:cNvSpPr txBox="1"/>
            <p:nvPr/>
          </p:nvSpPr>
          <p:spPr>
            <a:xfrm>
              <a:off x="6627036" y="5640074"/>
              <a:ext cx="337081" cy="283130"/>
            </a:xfrm>
            <a:prstGeom prst="rect">
              <a:avLst/>
            </a:prstGeom>
            <a:noFill/>
          </p:spPr>
          <p:txBody>
            <a:bodyPr wrap="none" rtlCol="0">
              <a:spAutoFit/>
            </a:bodyPr>
            <a:lstStyle/>
            <a:p>
              <a:r>
                <a:rPr lang="en-US" sz="714" dirty="0">
                  <a:solidFill>
                    <a:srgbClr val="FF0000"/>
                  </a:solidFill>
                </a:rPr>
                <a:t>●</a:t>
              </a:r>
            </a:p>
          </p:txBody>
        </p:sp>
        <p:sp>
          <p:nvSpPr>
            <p:cNvPr id="197" name="TextBox 196">
              <a:extLst>
                <a:ext uri="{FF2B5EF4-FFF2-40B4-BE49-F238E27FC236}">
                  <a16:creationId xmlns:a16="http://schemas.microsoft.com/office/drawing/2014/main" id="{EB963D93-D624-9F43-A17C-EB3593ACC39A}"/>
                </a:ext>
              </a:extLst>
            </p:cNvPr>
            <p:cNvSpPr txBox="1"/>
            <p:nvPr/>
          </p:nvSpPr>
          <p:spPr>
            <a:xfrm>
              <a:off x="6370254" y="5637301"/>
              <a:ext cx="337081" cy="283130"/>
            </a:xfrm>
            <a:prstGeom prst="rect">
              <a:avLst/>
            </a:prstGeom>
            <a:noFill/>
          </p:spPr>
          <p:txBody>
            <a:bodyPr wrap="none" rtlCol="0">
              <a:spAutoFit/>
            </a:bodyPr>
            <a:lstStyle/>
            <a:p>
              <a:r>
                <a:rPr lang="en-US" sz="714" dirty="0">
                  <a:solidFill>
                    <a:srgbClr val="FF0000"/>
                  </a:solidFill>
                </a:rPr>
                <a:t>●</a:t>
              </a:r>
            </a:p>
          </p:txBody>
        </p:sp>
        <p:sp>
          <p:nvSpPr>
            <p:cNvPr id="198" name="TextBox 197">
              <a:extLst>
                <a:ext uri="{FF2B5EF4-FFF2-40B4-BE49-F238E27FC236}">
                  <a16:creationId xmlns:a16="http://schemas.microsoft.com/office/drawing/2014/main" id="{E126E6A6-2D78-A646-AD8E-CA09BA1DC3C5}"/>
                </a:ext>
              </a:extLst>
            </p:cNvPr>
            <p:cNvSpPr txBox="1"/>
            <p:nvPr/>
          </p:nvSpPr>
          <p:spPr>
            <a:xfrm>
              <a:off x="6119755" y="5629638"/>
              <a:ext cx="337081" cy="283130"/>
            </a:xfrm>
            <a:prstGeom prst="rect">
              <a:avLst/>
            </a:prstGeom>
            <a:noFill/>
          </p:spPr>
          <p:txBody>
            <a:bodyPr wrap="none" rtlCol="0">
              <a:spAutoFit/>
            </a:bodyPr>
            <a:lstStyle/>
            <a:p>
              <a:r>
                <a:rPr lang="en-US" sz="714" dirty="0">
                  <a:solidFill>
                    <a:srgbClr val="FF0000"/>
                  </a:solidFill>
                </a:rPr>
                <a:t>●</a:t>
              </a:r>
            </a:p>
          </p:txBody>
        </p:sp>
        <p:sp>
          <p:nvSpPr>
            <p:cNvPr id="199" name="TextBox 198">
              <a:extLst>
                <a:ext uri="{FF2B5EF4-FFF2-40B4-BE49-F238E27FC236}">
                  <a16:creationId xmlns:a16="http://schemas.microsoft.com/office/drawing/2014/main" id="{4B0D57B4-33F7-B741-AA2A-752554636295}"/>
                </a:ext>
              </a:extLst>
            </p:cNvPr>
            <p:cNvSpPr txBox="1"/>
            <p:nvPr/>
          </p:nvSpPr>
          <p:spPr>
            <a:xfrm>
              <a:off x="5861963" y="5636804"/>
              <a:ext cx="337081" cy="283130"/>
            </a:xfrm>
            <a:prstGeom prst="rect">
              <a:avLst/>
            </a:prstGeom>
            <a:noFill/>
          </p:spPr>
          <p:txBody>
            <a:bodyPr wrap="none" rtlCol="0">
              <a:spAutoFit/>
            </a:bodyPr>
            <a:lstStyle/>
            <a:p>
              <a:r>
                <a:rPr lang="en-US" sz="714" dirty="0">
                  <a:solidFill>
                    <a:srgbClr val="FF0000"/>
                  </a:solidFill>
                </a:rPr>
                <a:t>●</a:t>
              </a:r>
            </a:p>
          </p:txBody>
        </p:sp>
        <p:sp>
          <p:nvSpPr>
            <p:cNvPr id="200" name="TextBox 199">
              <a:extLst>
                <a:ext uri="{FF2B5EF4-FFF2-40B4-BE49-F238E27FC236}">
                  <a16:creationId xmlns:a16="http://schemas.microsoft.com/office/drawing/2014/main" id="{09BFD176-3E20-1E4C-8F12-4F5C64883F95}"/>
                </a:ext>
              </a:extLst>
            </p:cNvPr>
            <p:cNvSpPr txBox="1"/>
            <p:nvPr/>
          </p:nvSpPr>
          <p:spPr>
            <a:xfrm>
              <a:off x="8172690" y="5633698"/>
              <a:ext cx="337081" cy="283130"/>
            </a:xfrm>
            <a:prstGeom prst="rect">
              <a:avLst/>
            </a:prstGeom>
            <a:noFill/>
          </p:spPr>
          <p:txBody>
            <a:bodyPr wrap="none" rtlCol="0">
              <a:spAutoFit/>
            </a:bodyPr>
            <a:lstStyle/>
            <a:p>
              <a:r>
                <a:rPr lang="en-US" sz="714" dirty="0">
                  <a:solidFill>
                    <a:srgbClr val="FF0000"/>
                  </a:solidFill>
                </a:rPr>
                <a:t>●</a:t>
              </a:r>
            </a:p>
          </p:txBody>
        </p:sp>
        <p:sp>
          <p:nvSpPr>
            <p:cNvPr id="201" name="TextBox 200">
              <a:extLst>
                <a:ext uri="{FF2B5EF4-FFF2-40B4-BE49-F238E27FC236}">
                  <a16:creationId xmlns:a16="http://schemas.microsoft.com/office/drawing/2014/main" id="{4F277341-A863-9A43-951C-CE0BE3789B67}"/>
                </a:ext>
              </a:extLst>
            </p:cNvPr>
            <p:cNvSpPr txBox="1"/>
            <p:nvPr/>
          </p:nvSpPr>
          <p:spPr>
            <a:xfrm>
              <a:off x="8439523" y="5635030"/>
              <a:ext cx="337081" cy="283130"/>
            </a:xfrm>
            <a:prstGeom prst="rect">
              <a:avLst/>
            </a:prstGeom>
            <a:noFill/>
          </p:spPr>
          <p:txBody>
            <a:bodyPr wrap="none" rtlCol="0">
              <a:spAutoFit/>
            </a:bodyPr>
            <a:lstStyle/>
            <a:p>
              <a:r>
                <a:rPr lang="en-US" sz="714" dirty="0">
                  <a:solidFill>
                    <a:srgbClr val="FF0000"/>
                  </a:solidFill>
                </a:rPr>
                <a:t>●</a:t>
              </a:r>
            </a:p>
          </p:txBody>
        </p:sp>
        <p:sp>
          <p:nvSpPr>
            <p:cNvPr id="202" name="TextBox 201">
              <a:extLst>
                <a:ext uri="{FF2B5EF4-FFF2-40B4-BE49-F238E27FC236}">
                  <a16:creationId xmlns:a16="http://schemas.microsoft.com/office/drawing/2014/main" id="{8A5C9364-4E14-B748-9D1F-9020523D7DDE}"/>
                </a:ext>
              </a:extLst>
            </p:cNvPr>
            <p:cNvSpPr txBox="1"/>
            <p:nvPr/>
          </p:nvSpPr>
          <p:spPr>
            <a:xfrm>
              <a:off x="8693232" y="5648783"/>
              <a:ext cx="337081" cy="283130"/>
            </a:xfrm>
            <a:prstGeom prst="rect">
              <a:avLst/>
            </a:prstGeom>
            <a:noFill/>
          </p:spPr>
          <p:txBody>
            <a:bodyPr wrap="none" rtlCol="0">
              <a:spAutoFit/>
            </a:bodyPr>
            <a:lstStyle/>
            <a:p>
              <a:r>
                <a:rPr lang="en-US" sz="714" dirty="0">
                  <a:solidFill>
                    <a:srgbClr val="FF0000"/>
                  </a:solidFill>
                </a:rPr>
                <a:t>●</a:t>
              </a:r>
            </a:p>
          </p:txBody>
        </p:sp>
        <p:sp>
          <p:nvSpPr>
            <p:cNvPr id="203" name="TextBox 202">
              <a:extLst>
                <a:ext uri="{FF2B5EF4-FFF2-40B4-BE49-F238E27FC236}">
                  <a16:creationId xmlns:a16="http://schemas.microsoft.com/office/drawing/2014/main" id="{17DF05F1-2A62-F745-91DD-DE4A931726E5}"/>
                </a:ext>
              </a:extLst>
            </p:cNvPr>
            <p:cNvSpPr txBox="1"/>
            <p:nvPr/>
          </p:nvSpPr>
          <p:spPr>
            <a:xfrm>
              <a:off x="8942375" y="5648783"/>
              <a:ext cx="337081" cy="283130"/>
            </a:xfrm>
            <a:prstGeom prst="rect">
              <a:avLst/>
            </a:prstGeom>
            <a:noFill/>
          </p:spPr>
          <p:txBody>
            <a:bodyPr wrap="none" rtlCol="0">
              <a:spAutoFit/>
            </a:bodyPr>
            <a:lstStyle/>
            <a:p>
              <a:r>
                <a:rPr lang="en-US" sz="714" dirty="0">
                  <a:solidFill>
                    <a:srgbClr val="FF0000"/>
                  </a:solidFill>
                </a:rPr>
                <a:t>●</a:t>
              </a:r>
            </a:p>
          </p:txBody>
        </p:sp>
      </p:grpSp>
      <p:sp>
        <p:nvSpPr>
          <p:cNvPr id="205" name="TextBox 204">
            <a:extLst>
              <a:ext uri="{FF2B5EF4-FFF2-40B4-BE49-F238E27FC236}">
                <a16:creationId xmlns:a16="http://schemas.microsoft.com/office/drawing/2014/main" id="{0F87600C-2B81-8C44-9051-C8C16089D768}"/>
              </a:ext>
            </a:extLst>
          </p:cNvPr>
          <p:cNvSpPr txBox="1"/>
          <p:nvPr/>
        </p:nvSpPr>
        <p:spPr>
          <a:xfrm>
            <a:off x="6445874" y="3274697"/>
            <a:ext cx="240772" cy="202235"/>
          </a:xfrm>
          <a:prstGeom prst="rect">
            <a:avLst/>
          </a:prstGeom>
          <a:noFill/>
        </p:spPr>
        <p:txBody>
          <a:bodyPr wrap="none" rtlCol="0">
            <a:spAutoFit/>
          </a:bodyPr>
          <a:lstStyle/>
          <a:p>
            <a:r>
              <a:rPr lang="en-US" sz="714" dirty="0">
                <a:solidFill>
                  <a:srgbClr val="FF0000"/>
                </a:solidFill>
              </a:rPr>
              <a:t>●</a:t>
            </a:r>
          </a:p>
        </p:txBody>
      </p:sp>
      <p:sp>
        <p:nvSpPr>
          <p:cNvPr id="206" name="TextBox 205">
            <a:extLst>
              <a:ext uri="{FF2B5EF4-FFF2-40B4-BE49-F238E27FC236}">
                <a16:creationId xmlns:a16="http://schemas.microsoft.com/office/drawing/2014/main" id="{0AAA68F0-0213-944E-8814-15EB5B2AB4D3}"/>
              </a:ext>
            </a:extLst>
          </p:cNvPr>
          <p:cNvSpPr txBox="1"/>
          <p:nvPr/>
        </p:nvSpPr>
        <p:spPr>
          <a:xfrm>
            <a:off x="6265154" y="3276603"/>
            <a:ext cx="240772" cy="202235"/>
          </a:xfrm>
          <a:prstGeom prst="rect">
            <a:avLst/>
          </a:prstGeom>
          <a:noFill/>
        </p:spPr>
        <p:txBody>
          <a:bodyPr wrap="none" rtlCol="0">
            <a:spAutoFit/>
          </a:bodyPr>
          <a:lstStyle/>
          <a:p>
            <a:r>
              <a:rPr lang="en-US" sz="714" dirty="0">
                <a:solidFill>
                  <a:srgbClr val="FF0000"/>
                </a:solidFill>
              </a:rPr>
              <a:t>●</a:t>
            </a:r>
          </a:p>
        </p:txBody>
      </p:sp>
      <p:sp>
        <p:nvSpPr>
          <p:cNvPr id="207" name="TextBox 206">
            <a:extLst>
              <a:ext uri="{FF2B5EF4-FFF2-40B4-BE49-F238E27FC236}">
                <a16:creationId xmlns:a16="http://schemas.microsoft.com/office/drawing/2014/main" id="{489A5140-AE93-D147-A2FB-3BC781E45167}"/>
              </a:ext>
            </a:extLst>
          </p:cNvPr>
          <p:cNvSpPr txBox="1"/>
          <p:nvPr/>
        </p:nvSpPr>
        <p:spPr>
          <a:xfrm>
            <a:off x="6079496" y="3284057"/>
            <a:ext cx="240772" cy="202235"/>
          </a:xfrm>
          <a:prstGeom prst="rect">
            <a:avLst/>
          </a:prstGeom>
          <a:noFill/>
        </p:spPr>
        <p:txBody>
          <a:bodyPr wrap="none" rtlCol="0">
            <a:spAutoFit/>
          </a:bodyPr>
          <a:lstStyle/>
          <a:p>
            <a:r>
              <a:rPr lang="en-US" sz="714" dirty="0">
                <a:solidFill>
                  <a:srgbClr val="FF0000"/>
                </a:solidFill>
              </a:rPr>
              <a:t>●</a:t>
            </a:r>
          </a:p>
        </p:txBody>
      </p:sp>
      <p:sp>
        <p:nvSpPr>
          <p:cNvPr id="208" name="TextBox 207">
            <a:extLst>
              <a:ext uri="{FF2B5EF4-FFF2-40B4-BE49-F238E27FC236}">
                <a16:creationId xmlns:a16="http://schemas.microsoft.com/office/drawing/2014/main" id="{DB2C8EEF-7677-844B-A93A-A15F232EAC17}"/>
              </a:ext>
            </a:extLst>
          </p:cNvPr>
          <p:cNvSpPr txBox="1"/>
          <p:nvPr/>
        </p:nvSpPr>
        <p:spPr>
          <a:xfrm>
            <a:off x="5896252" y="3281674"/>
            <a:ext cx="240772" cy="202235"/>
          </a:xfrm>
          <a:prstGeom prst="rect">
            <a:avLst/>
          </a:prstGeom>
          <a:noFill/>
        </p:spPr>
        <p:txBody>
          <a:bodyPr wrap="none" rtlCol="0">
            <a:spAutoFit/>
          </a:bodyPr>
          <a:lstStyle/>
          <a:p>
            <a:r>
              <a:rPr lang="en-US" sz="714" dirty="0">
                <a:solidFill>
                  <a:srgbClr val="FF0000"/>
                </a:solidFill>
              </a:rPr>
              <a:t>●</a:t>
            </a:r>
          </a:p>
        </p:txBody>
      </p:sp>
      <p:sp>
        <p:nvSpPr>
          <p:cNvPr id="209" name="TextBox 208">
            <a:extLst>
              <a:ext uri="{FF2B5EF4-FFF2-40B4-BE49-F238E27FC236}">
                <a16:creationId xmlns:a16="http://schemas.microsoft.com/office/drawing/2014/main" id="{EACD2FB6-0FFF-0A48-9BE6-8A2FF336A43F}"/>
              </a:ext>
            </a:extLst>
          </p:cNvPr>
          <p:cNvSpPr txBox="1"/>
          <p:nvPr/>
        </p:nvSpPr>
        <p:spPr>
          <a:xfrm>
            <a:off x="5709420" y="3281674"/>
            <a:ext cx="240772" cy="202235"/>
          </a:xfrm>
          <a:prstGeom prst="rect">
            <a:avLst/>
          </a:prstGeom>
          <a:noFill/>
        </p:spPr>
        <p:txBody>
          <a:bodyPr wrap="none" rtlCol="0">
            <a:spAutoFit/>
          </a:bodyPr>
          <a:lstStyle/>
          <a:p>
            <a:r>
              <a:rPr lang="en-US" sz="714" dirty="0">
                <a:solidFill>
                  <a:srgbClr val="FF0000"/>
                </a:solidFill>
              </a:rPr>
              <a:t>●</a:t>
            </a:r>
          </a:p>
        </p:txBody>
      </p:sp>
      <p:sp>
        <p:nvSpPr>
          <p:cNvPr id="210" name="TextBox 209">
            <a:extLst>
              <a:ext uri="{FF2B5EF4-FFF2-40B4-BE49-F238E27FC236}">
                <a16:creationId xmlns:a16="http://schemas.microsoft.com/office/drawing/2014/main" id="{D8150770-1F4D-7440-9885-814B997F541F}"/>
              </a:ext>
            </a:extLst>
          </p:cNvPr>
          <p:cNvSpPr txBox="1"/>
          <p:nvPr/>
        </p:nvSpPr>
        <p:spPr>
          <a:xfrm>
            <a:off x="5526286" y="3284057"/>
            <a:ext cx="240772" cy="202235"/>
          </a:xfrm>
          <a:prstGeom prst="rect">
            <a:avLst/>
          </a:prstGeom>
          <a:noFill/>
        </p:spPr>
        <p:txBody>
          <a:bodyPr wrap="none" rtlCol="0">
            <a:spAutoFit/>
          </a:bodyPr>
          <a:lstStyle/>
          <a:p>
            <a:r>
              <a:rPr lang="en-US" sz="714" dirty="0">
                <a:solidFill>
                  <a:srgbClr val="FF0000"/>
                </a:solidFill>
              </a:rPr>
              <a:t>●</a:t>
            </a:r>
          </a:p>
        </p:txBody>
      </p:sp>
      <p:sp>
        <p:nvSpPr>
          <p:cNvPr id="211" name="TextBox 210">
            <a:extLst>
              <a:ext uri="{FF2B5EF4-FFF2-40B4-BE49-F238E27FC236}">
                <a16:creationId xmlns:a16="http://schemas.microsoft.com/office/drawing/2014/main" id="{8AA5762B-CDB3-F045-B222-6A37F00066D4}"/>
              </a:ext>
            </a:extLst>
          </p:cNvPr>
          <p:cNvSpPr txBox="1"/>
          <p:nvPr/>
        </p:nvSpPr>
        <p:spPr>
          <a:xfrm>
            <a:off x="5342869" y="3282076"/>
            <a:ext cx="240772" cy="202235"/>
          </a:xfrm>
          <a:prstGeom prst="rect">
            <a:avLst/>
          </a:prstGeom>
          <a:noFill/>
        </p:spPr>
        <p:txBody>
          <a:bodyPr wrap="none" rtlCol="0">
            <a:spAutoFit/>
          </a:bodyPr>
          <a:lstStyle/>
          <a:p>
            <a:r>
              <a:rPr lang="en-US" sz="714" dirty="0">
                <a:solidFill>
                  <a:srgbClr val="FF0000"/>
                </a:solidFill>
              </a:rPr>
              <a:t>●</a:t>
            </a:r>
          </a:p>
        </p:txBody>
      </p:sp>
      <p:sp>
        <p:nvSpPr>
          <p:cNvPr id="212" name="TextBox 211">
            <a:extLst>
              <a:ext uri="{FF2B5EF4-FFF2-40B4-BE49-F238E27FC236}">
                <a16:creationId xmlns:a16="http://schemas.microsoft.com/office/drawing/2014/main" id="{1C214C34-2E09-7D43-BF7C-48D2A472EFE1}"/>
              </a:ext>
            </a:extLst>
          </p:cNvPr>
          <p:cNvSpPr txBox="1"/>
          <p:nvPr/>
        </p:nvSpPr>
        <p:spPr>
          <a:xfrm>
            <a:off x="5163941" y="3276603"/>
            <a:ext cx="240772" cy="202235"/>
          </a:xfrm>
          <a:prstGeom prst="rect">
            <a:avLst/>
          </a:prstGeom>
          <a:noFill/>
        </p:spPr>
        <p:txBody>
          <a:bodyPr wrap="none" rtlCol="0">
            <a:spAutoFit/>
          </a:bodyPr>
          <a:lstStyle/>
          <a:p>
            <a:r>
              <a:rPr lang="en-US" sz="714" dirty="0">
                <a:solidFill>
                  <a:srgbClr val="FF0000"/>
                </a:solidFill>
              </a:rPr>
              <a:t>●</a:t>
            </a:r>
          </a:p>
        </p:txBody>
      </p:sp>
      <p:sp>
        <p:nvSpPr>
          <p:cNvPr id="213" name="TextBox 212">
            <a:extLst>
              <a:ext uri="{FF2B5EF4-FFF2-40B4-BE49-F238E27FC236}">
                <a16:creationId xmlns:a16="http://schemas.microsoft.com/office/drawing/2014/main" id="{7487FFB8-2B04-BE40-99A7-4B91120B6105}"/>
              </a:ext>
            </a:extLst>
          </p:cNvPr>
          <p:cNvSpPr txBox="1"/>
          <p:nvPr/>
        </p:nvSpPr>
        <p:spPr>
          <a:xfrm>
            <a:off x="4979804" y="3281721"/>
            <a:ext cx="240772" cy="202235"/>
          </a:xfrm>
          <a:prstGeom prst="rect">
            <a:avLst/>
          </a:prstGeom>
          <a:noFill/>
        </p:spPr>
        <p:txBody>
          <a:bodyPr wrap="none" rtlCol="0">
            <a:spAutoFit/>
          </a:bodyPr>
          <a:lstStyle/>
          <a:p>
            <a:r>
              <a:rPr lang="en-US" sz="714" dirty="0">
                <a:solidFill>
                  <a:srgbClr val="FF0000"/>
                </a:solidFill>
              </a:rPr>
              <a:t>●</a:t>
            </a:r>
          </a:p>
        </p:txBody>
      </p:sp>
      <p:sp>
        <p:nvSpPr>
          <p:cNvPr id="214" name="TextBox 213">
            <a:extLst>
              <a:ext uri="{FF2B5EF4-FFF2-40B4-BE49-F238E27FC236}">
                <a16:creationId xmlns:a16="http://schemas.microsoft.com/office/drawing/2014/main" id="{33649EEC-527B-CB4A-80EA-92F9590C1387}"/>
              </a:ext>
            </a:extLst>
          </p:cNvPr>
          <p:cNvSpPr txBox="1"/>
          <p:nvPr/>
        </p:nvSpPr>
        <p:spPr>
          <a:xfrm>
            <a:off x="6630324" y="3279503"/>
            <a:ext cx="240772" cy="202235"/>
          </a:xfrm>
          <a:prstGeom prst="rect">
            <a:avLst/>
          </a:prstGeom>
          <a:noFill/>
        </p:spPr>
        <p:txBody>
          <a:bodyPr wrap="none" rtlCol="0">
            <a:spAutoFit/>
          </a:bodyPr>
          <a:lstStyle/>
          <a:p>
            <a:r>
              <a:rPr lang="en-US" sz="714" dirty="0">
                <a:solidFill>
                  <a:srgbClr val="FF0000"/>
                </a:solidFill>
              </a:rPr>
              <a:t>●</a:t>
            </a:r>
          </a:p>
        </p:txBody>
      </p:sp>
      <p:sp>
        <p:nvSpPr>
          <p:cNvPr id="215" name="TextBox 214">
            <a:extLst>
              <a:ext uri="{FF2B5EF4-FFF2-40B4-BE49-F238E27FC236}">
                <a16:creationId xmlns:a16="http://schemas.microsoft.com/office/drawing/2014/main" id="{34B53A73-0D51-0A41-AA04-E783C7AC6172}"/>
              </a:ext>
            </a:extLst>
          </p:cNvPr>
          <p:cNvSpPr txBox="1"/>
          <p:nvPr/>
        </p:nvSpPr>
        <p:spPr>
          <a:xfrm>
            <a:off x="6820919" y="3280454"/>
            <a:ext cx="240772" cy="202235"/>
          </a:xfrm>
          <a:prstGeom prst="rect">
            <a:avLst/>
          </a:prstGeom>
          <a:noFill/>
        </p:spPr>
        <p:txBody>
          <a:bodyPr wrap="none" rtlCol="0">
            <a:spAutoFit/>
          </a:bodyPr>
          <a:lstStyle/>
          <a:p>
            <a:r>
              <a:rPr lang="en-US" sz="714" dirty="0">
                <a:solidFill>
                  <a:srgbClr val="FF0000"/>
                </a:solidFill>
              </a:rPr>
              <a:t>●</a:t>
            </a:r>
          </a:p>
        </p:txBody>
      </p:sp>
      <p:sp>
        <p:nvSpPr>
          <p:cNvPr id="221" name="TextBox 220">
            <a:extLst>
              <a:ext uri="{FF2B5EF4-FFF2-40B4-BE49-F238E27FC236}">
                <a16:creationId xmlns:a16="http://schemas.microsoft.com/office/drawing/2014/main" id="{6B18D89B-B0CA-E74B-AC25-400FF147DFED}"/>
              </a:ext>
            </a:extLst>
          </p:cNvPr>
          <p:cNvSpPr txBox="1"/>
          <p:nvPr/>
        </p:nvSpPr>
        <p:spPr>
          <a:xfrm>
            <a:off x="6086694" y="3092189"/>
            <a:ext cx="240772" cy="202235"/>
          </a:xfrm>
          <a:prstGeom prst="rect">
            <a:avLst/>
          </a:prstGeom>
          <a:noFill/>
        </p:spPr>
        <p:txBody>
          <a:bodyPr wrap="none" rtlCol="0">
            <a:spAutoFit/>
          </a:bodyPr>
          <a:lstStyle/>
          <a:p>
            <a:r>
              <a:rPr lang="en-US" sz="714" dirty="0">
                <a:solidFill>
                  <a:srgbClr val="FF0000"/>
                </a:solidFill>
              </a:rPr>
              <a:t>●</a:t>
            </a:r>
          </a:p>
        </p:txBody>
      </p:sp>
      <p:sp>
        <p:nvSpPr>
          <p:cNvPr id="222" name="TextBox 221">
            <a:extLst>
              <a:ext uri="{FF2B5EF4-FFF2-40B4-BE49-F238E27FC236}">
                <a16:creationId xmlns:a16="http://schemas.microsoft.com/office/drawing/2014/main" id="{66EE330C-0DF3-1144-9ACD-FEEAF30ABC4F}"/>
              </a:ext>
            </a:extLst>
          </p:cNvPr>
          <p:cNvSpPr txBox="1"/>
          <p:nvPr/>
        </p:nvSpPr>
        <p:spPr>
          <a:xfrm>
            <a:off x="5905974" y="3094095"/>
            <a:ext cx="240772" cy="202235"/>
          </a:xfrm>
          <a:prstGeom prst="rect">
            <a:avLst/>
          </a:prstGeom>
          <a:noFill/>
        </p:spPr>
        <p:txBody>
          <a:bodyPr wrap="none" rtlCol="0">
            <a:spAutoFit/>
          </a:bodyPr>
          <a:lstStyle/>
          <a:p>
            <a:r>
              <a:rPr lang="en-US" sz="714" dirty="0">
                <a:solidFill>
                  <a:srgbClr val="FF0000"/>
                </a:solidFill>
              </a:rPr>
              <a:t>●</a:t>
            </a:r>
          </a:p>
        </p:txBody>
      </p:sp>
      <p:sp>
        <p:nvSpPr>
          <p:cNvPr id="223" name="TextBox 222">
            <a:extLst>
              <a:ext uri="{FF2B5EF4-FFF2-40B4-BE49-F238E27FC236}">
                <a16:creationId xmlns:a16="http://schemas.microsoft.com/office/drawing/2014/main" id="{765D8D0D-C4D0-3C43-8AF9-86D26F9324AE}"/>
              </a:ext>
            </a:extLst>
          </p:cNvPr>
          <p:cNvSpPr txBox="1"/>
          <p:nvPr/>
        </p:nvSpPr>
        <p:spPr>
          <a:xfrm>
            <a:off x="5720316" y="3101549"/>
            <a:ext cx="240772" cy="202235"/>
          </a:xfrm>
          <a:prstGeom prst="rect">
            <a:avLst/>
          </a:prstGeom>
          <a:noFill/>
        </p:spPr>
        <p:txBody>
          <a:bodyPr wrap="none" rtlCol="0">
            <a:spAutoFit/>
          </a:bodyPr>
          <a:lstStyle/>
          <a:p>
            <a:r>
              <a:rPr lang="en-US" sz="714" dirty="0">
                <a:solidFill>
                  <a:srgbClr val="FF0000"/>
                </a:solidFill>
              </a:rPr>
              <a:t>●</a:t>
            </a:r>
          </a:p>
        </p:txBody>
      </p:sp>
      <p:sp>
        <p:nvSpPr>
          <p:cNvPr id="224" name="TextBox 223">
            <a:extLst>
              <a:ext uri="{FF2B5EF4-FFF2-40B4-BE49-F238E27FC236}">
                <a16:creationId xmlns:a16="http://schemas.microsoft.com/office/drawing/2014/main" id="{1AAD07F4-B9B4-344F-8432-2B74D491F557}"/>
              </a:ext>
            </a:extLst>
          </p:cNvPr>
          <p:cNvSpPr txBox="1"/>
          <p:nvPr/>
        </p:nvSpPr>
        <p:spPr>
          <a:xfrm>
            <a:off x="5537072" y="3099167"/>
            <a:ext cx="240772" cy="202235"/>
          </a:xfrm>
          <a:prstGeom prst="rect">
            <a:avLst/>
          </a:prstGeom>
          <a:noFill/>
        </p:spPr>
        <p:txBody>
          <a:bodyPr wrap="none" rtlCol="0">
            <a:spAutoFit/>
          </a:bodyPr>
          <a:lstStyle/>
          <a:p>
            <a:r>
              <a:rPr lang="en-US" sz="714" dirty="0">
                <a:solidFill>
                  <a:srgbClr val="FF0000"/>
                </a:solidFill>
              </a:rPr>
              <a:t>●</a:t>
            </a:r>
          </a:p>
        </p:txBody>
      </p:sp>
      <p:sp>
        <p:nvSpPr>
          <p:cNvPr id="225" name="TextBox 224">
            <a:extLst>
              <a:ext uri="{FF2B5EF4-FFF2-40B4-BE49-F238E27FC236}">
                <a16:creationId xmlns:a16="http://schemas.microsoft.com/office/drawing/2014/main" id="{A6C59A81-7DBF-F74F-80E3-A3CE6A0237DF}"/>
              </a:ext>
            </a:extLst>
          </p:cNvPr>
          <p:cNvSpPr txBox="1"/>
          <p:nvPr/>
        </p:nvSpPr>
        <p:spPr>
          <a:xfrm>
            <a:off x="5350240" y="3099167"/>
            <a:ext cx="240772" cy="202235"/>
          </a:xfrm>
          <a:prstGeom prst="rect">
            <a:avLst/>
          </a:prstGeom>
          <a:noFill/>
        </p:spPr>
        <p:txBody>
          <a:bodyPr wrap="none" rtlCol="0">
            <a:spAutoFit/>
          </a:bodyPr>
          <a:lstStyle/>
          <a:p>
            <a:r>
              <a:rPr lang="en-US" sz="714" dirty="0">
                <a:solidFill>
                  <a:srgbClr val="FF0000"/>
                </a:solidFill>
              </a:rPr>
              <a:t>●</a:t>
            </a:r>
          </a:p>
        </p:txBody>
      </p:sp>
      <p:sp>
        <p:nvSpPr>
          <p:cNvPr id="226" name="TextBox 225">
            <a:extLst>
              <a:ext uri="{FF2B5EF4-FFF2-40B4-BE49-F238E27FC236}">
                <a16:creationId xmlns:a16="http://schemas.microsoft.com/office/drawing/2014/main" id="{5FFF0545-E060-8040-B3B5-C937180D8A4C}"/>
              </a:ext>
            </a:extLst>
          </p:cNvPr>
          <p:cNvSpPr txBox="1"/>
          <p:nvPr/>
        </p:nvSpPr>
        <p:spPr>
          <a:xfrm>
            <a:off x="5167106" y="3101549"/>
            <a:ext cx="240772" cy="202235"/>
          </a:xfrm>
          <a:prstGeom prst="rect">
            <a:avLst/>
          </a:prstGeom>
          <a:noFill/>
        </p:spPr>
        <p:txBody>
          <a:bodyPr wrap="none" rtlCol="0">
            <a:spAutoFit/>
          </a:bodyPr>
          <a:lstStyle/>
          <a:p>
            <a:r>
              <a:rPr lang="en-US" sz="714" dirty="0">
                <a:solidFill>
                  <a:srgbClr val="FF0000"/>
                </a:solidFill>
              </a:rPr>
              <a:t>●</a:t>
            </a:r>
          </a:p>
        </p:txBody>
      </p:sp>
      <p:sp>
        <p:nvSpPr>
          <p:cNvPr id="227" name="TextBox 226">
            <a:extLst>
              <a:ext uri="{FF2B5EF4-FFF2-40B4-BE49-F238E27FC236}">
                <a16:creationId xmlns:a16="http://schemas.microsoft.com/office/drawing/2014/main" id="{66F17CB8-26FD-1949-AA69-3EBFEF58FC93}"/>
              </a:ext>
            </a:extLst>
          </p:cNvPr>
          <p:cNvSpPr txBox="1"/>
          <p:nvPr/>
        </p:nvSpPr>
        <p:spPr>
          <a:xfrm>
            <a:off x="4983689" y="3099568"/>
            <a:ext cx="240772" cy="202235"/>
          </a:xfrm>
          <a:prstGeom prst="rect">
            <a:avLst/>
          </a:prstGeom>
          <a:noFill/>
        </p:spPr>
        <p:txBody>
          <a:bodyPr wrap="none" rtlCol="0">
            <a:spAutoFit/>
          </a:bodyPr>
          <a:lstStyle/>
          <a:p>
            <a:r>
              <a:rPr lang="en-US" sz="714" dirty="0">
                <a:solidFill>
                  <a:srgbClr val="FF0000"/>
                </a:solidFill>
              </a:rPr>
              <a:t>●</a:t>
            </a:r>
          </a:p>
        </p:txBody>
      </p:sp>
      <p:sp>
        <p:nvSpPr>
          <p:cNvPr id="228" name="TextBox 227">
            <a:extLst>
              <a:ext uri="{FF2B5EF4-FFF2-40B4-BE49-F238E27FC236}">
                <a16:creationId xmlns:a16="http://schemas.microsoft.com/office/drawing/2014/main" id="{EAF4B457-EE47-7140-9F0E-E597C912620C}"/>
              </a:ext>
            </a:extLst>
          </p:cNvPr>
          <p:cNvSpPr txBox="1"/>
          <p:nvPr/>
        </p:nvSpPr>
        <p:spPr>
          <a:xfrm>
            <a:off x="4804761" y="3094095"/>
            <a:ext cx="240772" cy="202235"/>
          </a:xfrm>
          <a:prstGeom prst="rect">
            <a:avLst/>
          </a:prstGeom>
          <a:noFill/>
        </p:spPr>
        <p:txBody>
          <a:bodyPr wrap="none" rtlCol="0">
            <a:spAutoFit/>
          </a:bodyPr>
          <a:lstStyle/>
          <a:p>
            <a:r>
              <a:rPr lang="en-US" sz="714" dirty="0">
                <a:solidFill>
                  <a:srgbClr val="FF0000"/>
                </a:solidFill>
              </a:rPr>
              <a:t>●</a:t>
            </a:r>
          </a:p>
        </p:txBody>
      </p:sp>
      <p:sp>
        <p:nvSpPr>
          <p:cNvPr id="229" name="TextBox 228">
            <a:extLst>
              <a:ext uri="{FF2B5EF4-FFF2-40B4-BE49-F238E27FC236}">
                <a16:creationId xmlns:a16="http://schemas.microsoft.com/office/drawing/2014/main" id="{7D212FD1-D6AC-5347-821E-7F70A106CB2F}"/>
              </a:ext>
            </a:extLst>
          </p:cNvPr>
          <p:cNvSpPr txBox="1"/>
          <p:nvPr/>
        </p:nvSpPr>
        <p:spPr>
          <a:xfrm>
            <a:off x="4620624" y="3099213"/>
            <a:ext cx="240772" cy="202235"/>
          </a:xfrm>
          <a:prstGeom prst="rect">
            <a:avLst/>
          </a:prstGeom>
          <a:noFill/>
        </p:spPr>
        <p:txBody>
          <a:bodyPr wrap="none" rtlCol="0">
            <a:spAutoFit/>
          </a:bodyPr>
          <a:lstStyle/>
          <a:p>
            <a:r>
              <a:rPr lang="en-US" sz="714" dirty="0">
                <a:solidFill>
                  <a:srgbClr val="FF0000"/>
                </a:solidFill>
              </a:rPr>
              <a:t>●</a:t>
            </a:r>
          </a:p>
        </p:txBody>
      </p:sp>
      <p:sp>
        <p:nvSpPr>
          <p:cNvPr id="230" name="TextBox 229">
            <a:extLst>
              <a:ext uri="{FF2B5EF4-FFF2-40B4-BE49-F238E27FC236}">
                <a16:creationId xmlns:a16="http://schemas.microsoft.com/office/drawing/2014/main" id="{6EAB696C-87E4-E94D-B891-9F098CD55966}"/>
              </a:ext>
            </a:extLst>
          </p:cNvPr>
          <p:cNvSpPr txBox="1"/>
          <p:nvPr/>
        </p:nvSpPr>
        <p:spPr>
          <a:xfrm>
            <a:off x="6271144" y="3096995"/>
            <a:ext cx="240772" cy="202235"/>
          </a:xfrm>
          <a:prstGeom prst="rect">
            <a:avLst/>
          </a:prstGeom>
          <a:noFill/>
        </p:spPr>
        <p:txBody>
          <a:bodyPr wrap="none" rtlCol="0">
            <a:spAutoFit/>
          </a:bodyPr>
          <a:lstStyle/>
          <a:p>
            <a:r>
              <a:rPr lang="en-US" sz="714" dirty="0">
                <a:solidFill>
                  <a:srgbClr val="FF0000"/>
                </a:solidFill>
              </a:rPr>
              <a:t>●</a:t>
            </a:r>
          </a:p>
        </p:txBody>
      </p:sp>
      <p:sp>
        <p:nvSpPr>
          <p:cNvPr id="231" name="TextBox 230">
            <a:extLst>
              <a:ext uri="{FF2B5EF4-FFF2-40B4-BE49-F238E27FC236}">
                <a16:creationId xmlns:a16="http://schemas.microsoft.com/office/drawing/2014/main" id="{20D52C9B-8DE1-2E41-B910-AD92D6665F82}"/>
              </a:ext>
            </a:extLst>
          </p:cNvPr>
          <p:cNvSpPr txBox="1"/>
          <p:nvPr/>
        </p:nvSpPr>
        <p:spPr>
          <a:xfrm>
            <a:off x="6461739" y="3097947"/>
            <a:ext cx="240772" cy="202235"/>
          </a:xfrm>
          <a:prstGeom prst="rect">
            <a:avLst/>
          </a:prstGeom>
          <a:noFill/>
        </p:spPr>
        <p:txBody>
          <a:bodyPr wrap="none" rtlCol="0">
            <a:spAutoFit/>
          </a:bodyPr>
          <a:lstStyle/>
          <a:p>
            <a:r>
              <a:rPr lang="en-US" sz="714" dirty="0">
                <a:solidFill>
                  <a:srgbClr val="FF0000"/>
                </a:solidFill>
              </a:rPr>
              <a:t>●</a:t>
            </a:r>
          </a:p>
        </p:txBody>
      </p:sp>
      <p:sp>
        <p:nvSpPr>
          <p:cNvPr id="232" name="TextBox 231">
            <a:extLst>
              <a:ext uri="{FF2B5EF4-FFF2-40B4-BE49-F238E27FC236}">
                <a16:creationId xmlns:a16="http://schemas.microsoft.com/office/drawing/2014/main" id="{706ECD69-9D8F-FB4D-B6B9-FD267A7C7B32}"/>
              </a:ext>
            </a:extLst>
          </p:cNvPr>
          <p:cNvSpPr txBox="1"/>
          <p:nvPr/>
        </p:nvSpPr>
        <p:spPr>
          <a:xfrm>
            <a:off x="6642959" y="3107770"/>
            <a:ext cx="240772" cy="202235"/>
          </a:xfrm>
          <a:prstGeom prst="rect">
            <a:avLst/>
          </a:prstGeom>
          <a:noFill/>
        </p:spPr>
        <p:txBody>
          <a:bodyPr wrap="none" rtlCol="0">
            <a:spAutoFit/>
          </a:bodyPr>
          <a:lstStyle/>
          <a:p>
            <a:r>
              <a:rPr lang="en-US" sz="714" dirty="0">
                <a:solidFill>
                  <a:srgbClr val="FF0000"/>
                </a:solidFill>
              </a:rPr>
              <a:t>●</a:t>
            </a:r>
          </a:p>
        </p:txBody>
      </p:sp>
      <p:grpSp>
        <p:nvGrpSpPr>
          <p:cNvPr id="234" name="Group 233">
            <a:extLst>
              <a:ext uri="{FF2B5EF4-FFF2-40B4-BE49-F238E27FC236}">
                <a16:creationId xmlns:a16="http://schemas.microsoft.com/office/drawing/2014/main" id="{5DD30B78-3A80-9149-AF02-6E2F0E7F5882}"/>
              </a:ext>
            </a:extLst>
          </p:cNvPr>
          <p:cNvGrpSpPr/>
          <p:nvPr/>
        </p:nvGrpSpPr>
        <p:grpSpPr>
          <a:xfrm>
            <a:off x="4433760" y="2910163"/>
            <a:ext cx="2441066" cy="217816"/>
            <a:chOff x="5861963" y="5626970"/>
            <a:chExt cx="3417493" cy="304943"/>
          </a:xfrm>
        </p:grpSpPr>
        <p:sp>
          <p:nvSpPr>
            <p:cNvPr id="235" name="TextBox 234">
              <a:extLst>
                <a:ext uri="{FF2B5EF4-FFF2-40B4-BE49-F238E27FC236}">
                  <a16:creationId xmlns:a16="http://schemas.microsoft.com/office/drawing/2014/main" id="{D1A8FA39-03E2-FE4D-8F18-316E0D380D6E}"/>
                </a:ext>
              </a:extLst>
            </p:cNvPr>
            <p:cNvSpPr txBox="1"/>
            <p:nvPr/>
          </p:nvSpPr>
          <p:spPr>
            <a:xfrm>
              <a:off x="7914460" y="5626970"/>
              <a:ext cx="337081" cy="283130"/>
            </a:xfrm>
            <a:prstGeom prst="rect">
              <a:avLst/>
            </a:prstGeom>
            <a:noFill/>
          </p:spPr>
          <p:txBody>
            <a:bodyPr wrap="none" rtlCol="0">
              <a:spAutoFit/>
            </a:bodyPr>
            <a:lstStyle/>
            <a:p>
              <a:r>
                <a:rPr lang="en-US" sz="714" dirty="0">
                  <a:solidFill>
                    <a:srgbClr val="FF0000"/>
                  </a:solidFill>
                </a:rPr>
                <a:t>●</a:t>
              </a:r>
            </a:p>
          </p:txBody>
        </p:sp>
        <p:sp>
          <p:nvSpPr>
            <p:cNvPr id="236" name="TextBox 235">
              <a:extLst>
                <a:ext uri="{FF2B5EF4-FFF2-40B4-BE49-F238E27FC236}">
                  <a16:creationId xmlns:a16="http://schemas.microsoft.com/office/drawing/2014/main" id="{0048A1B9-7EC8-A44A-B475-F2CB025BEFE8}"/>
                </a:ext>
              </a:extLst>
            </p:cNvPr>
            <p:cNvSpPr txBox="1"/>
            <p:nvPr/>
          </p:nvSpPr>
          <p:spPr>
            <a:xfrm>
              <a:off x="7661452" y="5629638"/>
              <a:ext cx="337081" cy="283130"/>
            </a:xfrm>
            <a:prstGeom prst="rect">
              <a:avLst/>
            </a:prstGeom>
            <a:noFill/>
          </p:spPr>
          <p:txBody>
            <a:bodyPr wrap="none" rtlCol="0">
              <a:spAutoFit/>
            </a:bodyPr>
            <a:lstStyle/>
            <a:p>
              <a:r>
                <a:rPr lang="en-US" sz="714" dirty="0">
                  <a:solidFill>
                    <a:srgbClr val="FF0000"/>
                  </a:solidFill>
                </a:rPr>
                <a:t>●</a:t>
              </a:r>
            </a:p>
          </p:txBody>
        </p:sp>
        <p:sp>
          <p:nvSpPr>
            <p:cNvPr id="237" name="TextBox 236">
              <a:extLst>
                <a:ext uri="{FF2B5EF4-FFF2-40B4-BE49-F238E27FC236}">
                  <a16:creationId xmlns:a16="http://schemas.microsoft.com/office/drawing/2014/main" id="{04156F2A-0390-0142-950D-2AB0F8CE8453}"/>
                </a:ext>
              </a:extLst>
            </p:cNvPr>
            <p:cNvSpPr txBox="1"/>
            <p:nvPr/>
          </p:nvSpPr>
          <p:spPr>
            <a:xfrm>
              <a:off x="7401532" y="5640074"/>
              <a:ext cx="337081" cy="283130"/>
            </a:xfrm>
            <a:prstGeom prst="rect">
              <a:avLst/>
            </a:prstGeom>
            <a:noFill/>
          </p:spPr>
          <p:txBody>
            <a:bodyPr wrap="none" rtlCol="0">
              <a:spAutoFit/>
            </a:bodyPr>
            <a:lstStyle/>
            <a:p>
              <a:r>
                <a:rPr lang="en-US" sz="714" dirty="0">
                  <a:solidFill>
                    <a:srgbClr val="FF0000"/>
                  </a:solidFill>
                </a:rPr>
                <a:t>●</a:t>
              </a:r>
            </a:p>
          </p:txBody>
        </p:sp>
        <p:sp>
          <p:nvSpPr>
            <p:cNvPr id="238" name="TextBox 237">
              <a:extLst>
                <a:ext uri="{FF2B5EF4-FFF2-40B4-BE49-F238E27FC236}">
                  <a16:creationId xmlns:a16="http://schemas.microsoft.com/office/drawing/2014/main" id="{84154C25-C111-F449-B493-D7D043F7A167}"/>
                </a:ext>
              </a:extLst>
            </p:cNvPr>
            <p:cNvSpPr txBox="1"/>
            <p:nvPr/>
          </p:nvSpPr>
          <p:spPr>
            <a:xfrm>
              <a:off x="7144990" y="5636738"/>
              <a:ext cx="337081" cy="283130"/>
            </a:xfrm>
            <a:prstGeom prst="rect">
              <a:avLst/>
            </a:prstGeom>
            <a:noFill/>
          </p:spPr>
          <p:txBody>
            <a:bodyPr wrap="none" rtlCol="0">
              <a:spAutoFit/>
            </a:bodyPr>
            <a:lstStyle/>
            <a:p>
              <a:r>
                <a:rPr lang="en-US" sz="714" dirty="0">
                  <a:solidFill>
                    <a:srgbClr val="FF0000"/>
                  </a:solidFill>
                </a:rPr>
                <a:t>●</a:t>
              </a:r>
            </a:p>
          </p:txBody>
        </p:sp>
        <p:sp>
          <p:nvSpPr>
            <p:cNvPr id="239" name="TextBox 238">
              <a:extLst>
                <a:ext uri="{FF2B5EF4-FFF2-40B4-BE49-F238E27FC236}">
                  <a16:creationId xmlns:a16="http://schemas.microsoft.com/office/drawing/2014/main" id="{B6D3CB24-9381-9B47-AEC1-8A2E9ECD759E}"/>
                </a:ext>
              </a:extLst>
            </p:cNvPr>
            <p:cNvSpPr txBox="1"/>
            <p:nvPr/>
          </p:nvSpPr>
          <p:spPr>
            <a:xfrm>
              <a:off x="6883426" y="5636738"/>
              <a:ext cx="337081" cy="283130"/>
            </a:xfrm>
            <a:prstGeom prst="rect">
              <a:avLst/>
            </a:prstGeom>
            <a:noFill/>
          </p:spPr>
          <p:txBody>
            <a:bodyPr wrap="none" rtlCol="0">
              <a:spAutoFit/>
            </a:bodyPr>
            <a:lstStyle/>
            <a:p>
              <a:r>
                <a:rPr lang="en-US" sz="714" dirty="0">
                  <a:solidFill>
                    <a:srgbClr val="FF0000"/>
                  </a:solidFill>
                </a:rPr>
                <a:t>●</a:t>
              </a:r>
            </a:p>
          </p:txBody>
        </p:sp>
        <p:sp>
          <p:nvSpPr>
            <p:cNvPr id="240" name="TextBox 239">
              <a:extLst>
                <a:ext uri="{FF2B5EF4-FFF2-40B4-BE49-F238E27FC236}">
                  <a16:creationId xmlns:a16="http://schemas.microsoft.com/office/drawing/2014/main" id="{866FD1DC-A8D4-ED4A-933E-C7C518E1543E}"/>
                </a:ext>
              </a:extLst>
            </p:cNvPr>
            <p:cNvSpPr txBox="1"/>
            <p:nvPr/>
          </p:nvSpPr>
          <p:spPr>
            <a:xfrm>
              <a:off x="6627036" y="5640074"/>
              <a:ext cx="337081" cy="283130"/>
            </a:xfrm>
            <a:prstGeom prst="rect">
              <a:avLst/>
            </a:prstGeom>
            <a:noFill/>
          </p:spPr>
          <p:txBody>
            <a:bodyPr wrap="none" rtlCol="0">
              <a:spAutoFit/>
            </a:bodyPr>
            <a:lstStyle/>
            <a:p>
              <a:r>
                <a:rPr lang="en-US" sz="714" dirty="0">
                  <a:solidFill>
                    <a:srgbClr val="FF0000"/>
                  </a:solidFill>
                </a:rPr>
                <a:t>●</a:t>
              </a:r>
            </a:p>
          </p:txBody>
        </p:sp>
        <p:sp>
          <p:nvSpPr>
            <p:cNvPr id="241" name="TextBox 240">
              <a:extLst>
                <a:ext uri="{FF2B5EF4-FFF2-40B4-BE49-F238E27FC236}">
                  <a16:creationId xmlns:a16="http://schemas.microsoft.com/office/drawing/2014/main" id="{71CF6BC1-94F8-3F48-BD7E-B8AB19719B50}"/>
                </a:ext>
              </a:extLst>
            </p:cNvPr>
            <p:cNvSpPr txBox="1"/>
            <p:nvPr/>
          </p:nvSpPr>
          <p:spPr>
            <a:xfrm>
              <a:off x="6370254" y="5637301"/>
              <a:ext cx="337081" cy="283130"/>
            </a:xfrm>
            <a:prstGeom prst="rect">
              <a:avLst/>
            </a:prstGeom>
            <a:noFill/>
          </p:spPr>
          <p:txBody>
            <a:bodyPr wrap="none" rtlCol="0">
              <a:spAutoFit/>
            </a:bodyPr>
            <a:lstStyle/>
            <a:p>
              <a:r>
                <a:rPr lang="en-US" sz="714" dirty="0">
                  <a:solidFill>
                    <a:srgbClr val="FF0000"/>
                  </a:solidFill>
                </a:rPr>
                <a:t>●</a:t>
              </a:r>
            </a:p>
          </p:txBody>
        </p:sp>
        <p:sp>
          <p:nvSpPr>
            <p:cNvPr id="242" name="TextBox 241">
              <a:extLst>
                <a:ext uri="{FF2B5EF4-FFF2-40B4-BE49-F238E27FC236}">
                  <a16:creationId xmlns:a16="http://schemas.microsoft.com/office/drawing/2014/main" id="{939D8465-2B4C-5B4C-B048-6959A5DD4CAA}"/>
                </a:ext>
              </a:extLst>
            </p:cNvPr>
            <p:cNvSpPr txBox="1"/>
            <p:nvPr/>
          </p:nvSpPr>
          <p:spPr>
            <a:xfrm>
              <a:off x="6119755" y="5629638"/>
              <a:ext cx="337081" cy="283130"/>
            </a:xfrm>
            <a:prstGeom prst="rect">
              <a:avLst/>
            </a:prstGeom>
            <a:noFill/>
          </p:spPr>
          <p:txBody>
            <a:bodyPr wrap="none" rtlCol="0">
              <a:spAutoFit/>
            </a:bodyPr>
            <a:lstStyle/>
            <a:p>
              <a:r>
                <a:rPr lang="en-US" sz="714" dirty="0">
                  <a:solidFill>
                    <a:srgbClr val="FF0000"/>
                  </a:solidFill>
                </a:rPr>
                <a:t>●</a:t>
              </a:r>
            </a:p>
          </p:txBody>
        </p:sp>
        <p:sp>
          <p:nvSpPr>
            <p:cNvPr id="243" name="TextBox 242">
              <a:extLst>
                <a:ext uri="{FF2B5EF4-FFF2-40B4-BE49-F238E27FC236}">
                  <a16:creationId xmlns:a16="http://schemas.microsoft.com/office/drawing/2014/main" id="{247EBA36-0063-E147-A6C1-CCA4397462E5}"/>
                </a:ext>
              </a:extLst>
            </p:cNvPr>
            <p:cNvSpPr txBox="1"/>
            <p:nvPr/>
          </p:nvSpPr>
          <p:spPr>
            <a:xfrm>
              <a:off x="5861963" y="5636804"/>
              <a:ext cx="337081" cy="283130"/>
            </a:xfrm>
            <a:prstGeom prst="rect">
              <a:avLst/>
            </a:prstGeom>
            <a:noFill/>
          </p:spPr>
          <p:txBody>
            <a:bodyPr wrap="none" rtlCol="0">
              <a:spAutoFit/>
            </a:bodyPr>
            <a:lstStyle/>
            <a:p>
              <a:r>
                <a:rPr lang="en-US" sz="714" dirty="0">
                  <a:solidFill>
                    <a:srgbClr val="FF0000"/>
                  </a:solidFill>
                </a:rPr>
                <a:t>●</a:t>
              </a:r>
            </a:p>
          </p:txBody>
        </p:sp>
        <p:sp>
          <p:nvSpPr>
            <p:cNvPr id="244" name="TextBox 243">
              <a:extLst>
                <a:ext uri="{FF2B5EF4-FFF2-40B4-BE49-F238E27FC236}">
                  <a16:creationId xmlns:a16="http://schemas.microsoft.com/office/drawing/2014/main" id="{6FA5CA13-58D4-C64E-BA01-5F7746B04EBE}"/>
                </a:ext>
              </a:extLst>
            </p:cNvPr>
            <p:cNvSpPr txBox="1"/>
            <p:nvPr/>
          </p:nvSpPr>
          <p:spPr>
            <a:xfrm>
              <a:off x="8172690" y="5633698"/>
              <a:ext cx="337081" cy="283130"/>
            </a:xfrm>
            <a:prstGeom prst="rect">
              <a:avLst/>
            </a:prstGeom>
            <a:noFill/>
          </p:spPr>
          <p:txBody>
            <a:bodyPr wrap="none" rtlCol="0">
              <a:spAutoFit/>
            </a:bodyPr>
            <a:lstStyle/>
            <a:p>
              <a:r>
                <a:rPr lang="en-US" sz="714" dirty="0">
                  <a:solidFill>
                    <a:srgbClr val="FF0000"/>
                  </a:solidFill>
                </a:rPr>
                <a:t>●</a:t>
              </a:r>
            </a:p>
          </p:txBody>
        </p:sp>
        <p:sp>
          <p:nvSpPr>
            <p:cNvPr id="245" name="TextBox 244">
              <a:extLst>
                <a:ext uri="{FF2B5EF4-FFF2-40B4-BE49-F238E27FC236}">
                  <a16:creationId xmlns:a16="http://schemas.microsoft.com/office/drawing/2014/main" id="{D937CBFF-3D4C-BD4F-B09E-02CE43012F34}"/>
                </a:ext>
              </a:extLst>
            </p:cNvPr>
            <p:cNvSpPr txBox="1"/>
            <p:nvPr/>
          </p:nvSpPr>
          <p:spPr>
            <a:xfrm>
              <a:off x="8439523" y="5635030"/>
              <a:ext cx="337081" cy="283130"/>
            </a:xfrm>
            <a:prstGeom prst="rect">
              <a:avLst/>
            </a:prstGeom>
            <a:noFill/>
          </p:spPr>
          <p:txBody>
            <a:bodyPr wrap="none" rtlCol="0">
              <a:spAutoFit/>
            </a:bodyPr>
            <a:lstStyle/>
            <a:p>
              <a:r>
                <a:rPr lang="en-US" sz="714" dirty="0">
                  <a:solidFill>
                    <a:srgbClr val="FF0000"/>
                  </a:solidFill>
                </a:rPr>
                <a:t>●</a:t>
              </a:r>
            </a:p>
          </p:txBody>
        </p:sp>
        <p:sp>
          <p:nvSpPr>
            <p:cNvPr id="246" name="TextBox 245">
              <a:extLst>
                <a:ext uri="{FF2B5EF4-FFF2-40B4-BE49-F238E27FC236}">
                  <a16:creationId xmlns:a16="http://schemas.microsoft.com/office/drawing/2014/main" id="{C07B3A39-DFE7-CA4D-9957-E4BA181AB0BD}"/>
                </a:ext>
              </a:extLst>
            </p:cNvPr>
            <p:cNvSpPr txBox="1"/>
            <p:nvPr/>
          </p:nvSpPr>
          <p:spPr>
            <a:xfrm>
              <a:off x="8693232" y="5648783"/>
              <a:ext cx="337081" cy="283130"/>
            </a:xfrm>
            <a:prstGeom prst="rect">
              <a:avLst/>
            </a:prstGeom>
            <a:noFill/>
          </p:spPr>
          <p:txBody>
            <a:bodyPr wrap="none" rtlCol="0">
              <a:spAutoFit/>
            </a:bodyPr>
            <a:lstStyle/>
            <a:p>
              <a:r>
                <a:rPr lang="en-US" sz="714" dirty="0">
                  <a:solidFill>
                    <a:srgbClr val="FF0000"/>
                  </a:solidFill>
                </a:rPr>
                <a:t>●</a:t>
              </a:r>
            </a:p>
          </p:txBody>
        </p:sp>
        <p:sp>
          <p:nvSpPr>
            <p:cNvPr id="247" name="TextBox 246">
              <a:extLst>
                <a:ext uri="{FF2B5EF4-FFF2-40B4-BE49-F238E27FC236}">
                  <a16:creationId xmlns:a16="http://schemas.microsoft.com/office/drawing/2014/main" id="{FFF638EE-4149-0041-8F03-F2AB8358068F}"/>
                </a:ext>
              </a:extLst>
            </p:cNvPr>
            <p:cNvSpPr txBox="1"/>
            <p:nvPr/>
          </p:nvSpPr>
          <p:spPr>
            <a:xfrm>
              <a:off x="8942375" y="5648783"/>
              <a:ext cx="337081" cy="283130"/>
            </a:xfrm>
            <a:prstGeom prst="rect">
              <a:avLst/>
            </a:prstGeom>
            <a:noFill/>
          </p:spPr>
          <p:txBody>
            <a:bodyPr wrap="none" rtlCol="0">
              <a:spAutoFit/>
            </a:bodyPr>
            <a:lstStyle/>
            <a:p>
              <a:r>
                <a:rPr lang="en-US" sz="714" dirty="0">
                  <a:solidFill>
                    <a:srgbClr val="FF0000"/>
                  </a:solidFill>
                </a:rPr>
                <a:t>●</a:t>
              </a:r>
            </a:p>
          </p:txBody>
        </p:sp>
      </p:grpSp>
      <p:grpSp>
        <p:nvGrpSpPr>
          <p:cNvPr id="248" name="Group 247">
            <a:extLst>
              <a:ext uri="{FF2B5EF4-FFF2-40B4-BE49-F238E27FC236}">
                <a16:creationId xmlns:a16="http://schemas.microsoft.com/office/drawing/2014/main" id="{B0DFD5A6-26DC-1D44-BD3E-E67B5C7BAEF4}"/>
              </a:ext>
            </a:extLst>
          </p:cNvPr>
          <p:cNvGrpSpPr/>
          <p:nvPr/>
        </p:nvGrpSpPr>
        <p:grpSpPr>
          <a:xfrm>
            <a:off x="4249026" y="2731442"/>
            <a:ext cx="2081886" cy="211595"/>
            <a:chOff x="5861963" y="5626970"/>
            <a:chExt cx="2914641" cy="296232"/>
          </a:xfrm>
        </p:grpSpPr>
        <p:sp>
          <p:nvSpPr>
            <p:cNvPr id="249" name="TextBox 248">
              <a:extLst>
                <a:ext uri="{FF2B5EF4-FFF2-40B4-BE49-F238E27FC236}">
                  <a16:creationId xmlns:a16="http://schemas.microsoft.com/office/drawing/2014/main" id="{3657607E-15F2-D941-8F94-2290AA45203D}"/>
                </a:ext>
              </a:extLst>
            </p:cNvPr>
            <p:cNvSpPr txBox="1"/>
            <p:nvPr/>
          </p:nvSpPr>
          <p:spPr>
            <a:xfrm>
              <a:off x="7914460" y="5626970"/>
              <a:ext cx="337081" cy="283128"/>
            </a:xfrm>
            <a:prstGeom prst="rect">
              <a:avLst/>
            </a:prstGeom>
            <a:noFill/>
          </p:spPr>
          <p:txBody>
            <a:bodyPr wrap="none" rtlCol="0">
              <a:spAutoFit/>
            </a:bodyPr>
            <a:lstStyle/>
            <a:p>
              <a:r>
                <a:rPr lang="en-US" sz="714" dirty="0">
                  <a:solidFill>
                    <a:srgbClr val="FF0000"/>
                  </a:solidFill>
                </a:rPr>
                <a:t>●</a:t>
              </a:r>
            </a:p>
          </p:txBody>
        </p:sp>
        <p:sp>
          <p:nvSpPr>
            <p:cNvPr id="250" name="TextBox 249">
              <a:extLst>
                <a:ext uri="{FF2B5EF4-FFF2-40B4-BE49-F238E27FC236}">
                  <a16:creationId xmlns:a16="http://schemas.microsoft.com/office/drawing/2014/main" id="{826FE907-71DD-D943-8634-99684EFEF701}"/>
                </a:ext>
              </a:extLst>
            </p:cNvPr>
            <p:cNvSpPr txBox="1"/>
            <p:nvPr/>
          </p:nvSpPr>
          <p:spPr>
            <a:xfrm>
              <a:off x="7661452" y="5629638"/>
              <a:ext cx="337081" cy="283128"/>
            </a:xfrm>
            <a:prstGeom prst="rect">
              <a:avLst/>
            </a:prstGeom>
            <a:noFill/>
          </p:spPr>
          <p:txBody>
            <a:bodyPr wrap="none" rtlCol="0">
              <a:spAutoFit/>
            </a:bodyPr>
            <a:lstStyle/>
            <a:p>
              <a:r>
                <a:rPr lang="en-US" sz="714" dirty="0">
                  <a:solidFill>
                    <a:srgbClr val="FF0000"/>
                  </a:solidFill>
                </a:rPr>
                <a:t>●</a:t>
              </a:r>
            </a:p>
          </p:txBody>
        </p:sp>
        <p:sp>
          <p:nvSpPr>
            <p:cNvPr id="251" name="TextBox 250">
              <a:extLst>
                <a:ext uri="{FF2B5EF4-FFF2-40B4-BE49-F238E27FC236}">
                  <a16:creationId xmlns:a16="http://schemas.microsoft.com/office/drawing/2014/main" id="{25799D2F-202B-AA4C-9F5C-265C81BFA6F8}"/>
                </a:ext>
              </a:extLst>
            </p:cNvPr>
            <p:cNvSpPr txBox="1"/>
            <p:nvPr/>
          </p:nvSpPr>
          <p:spPr>
            <a:xfrm>
              <a:off x="7401532" y="5640074"/>
              <a:ext cx="337081" cy="283128"/>
            </a:xfrm>
            <a:prstGeom prst="rect">
              <a:avLst/>
            </a:prstGeom>
            <a:noFill/>
          </p:spPr>
          <p:txBody>
            <a:bodyPr wrap="none" rtlCol="0">
              <a:spAutoFit/>
            </a:bodyPr>
            <a:lstStyle/>
            <a:p>
              <a:r>
                <a:rPr lang="en-US" sz="714" dirty="0">
                  <a:solidFill>
                    <a:srgbClr val="FF0000"/>
                  </a:solidFill>
                </a:rPr>
                <a:t>●</a:t>
              </a:r>
            </a:p>
          </p:txBody>
        </p:sp>
        <p:sp>
          <p:nvSpPr>
            <p:cNvPr id="252" name="TextBox 251">
              <a:extLst>
                <a:ext uri="{FF2B5EF4-FFF2-40B4-BE49-F238E27FC236}">
                  <a16:creationId xmlns:a16="http://schemas.microsoft.com/office/drawing/2014/main" id="{C438A0A3-31F7-8E43-A337-6E2F462D4F4B}"/>
                </a:ext>
              </a:extLst>
            </p:cNvPr>
            <p:cNvSpPr txBox="1"/>
            <p:nvPr/>
          </p:nvSpPr>
          <p:spPr>
            <a:xfrm>
              <a:off x="7144990" y="5636738"/>
              <a:ext cx="337081" cy="283128"/>
            </a:xfrm>
            <a:prstGeom prst="rect">
              <a:avLst/>
            </a:prstGeom>
            <a:noFill/>
          </p:spPr>
          <p:txBody>
            <a:bodyPr wrap="none" rtlCol="0">
              <a:spAutoFit/>
            </a:bodyPr>
            <a:lstStyle/>
            <a:p>
              <a:r>
                <a:rPr lang="en-US" sz="714" dirty="0">
                  <a:solidFill>
                    <a:srgbClr val="FF0000"/>
                  </a:solidFill>
                </a:rPr>
                <a:t>●</a:t>
              </a:r>
            </a:p>
          </p:txBody>
        </p:sp>
        <p:sp>
          <p:nvSpPr>
            <p:cNvPr id="253" name="TextBox 252">
              <a:extLst>
                <a:ext uri="{FF2B5EF4-FFF2-40B4-BE49-F238E27FC236}">
                  <a16:creationId xmlns:a16="http://schemas.microsoft.com/office/drawing/2014/main" id="{6FDEC1D5-FF28-3849-B217-803F0BC5EA1E}"/>
                </a:ext>
              </a:extLst>
            </p:cNvPr>
            <p:cNvSpPr txBox="1"/>
            <p:nvPr/>
          </p:nvSpPr>
          <p:spPr>
            <a:xfrm>
              <a:off x="6883426" y="5636738"/>
              <a:ext cx="337081" cy="283128"/>
            </a:xfrm>
            <a:prstGeom prst="rect">
              <a:avLst/>
            </a:prstGeom>
            <a:noFill/>
          </p:spPr>
          <p:txBody>
            <a:bodyPr wrap="none" rtlCol="0">
              <a:spAutoFit/>
            </a:bodyPr>
            <a:lstStyle/>
            <a:p>
              <a:r>
                <a:rPr lang="en-US" sz="714" dirty="0">
                  <a:solidFill>
                    <a:srgbClr val="FF0000"/>
                  </a:solidFill>
                </a:rPr>
                <a:t>●</a:t>
              </a:r>
            </a:p>
          </p:txBody>
        </p:sp>
        <p:sp>
          <p:nvSpPr>
            <p:cNvPr id="254" name="TextBox 253">
              <a:extLst>
                <a:ext uri="{FF2B5EF4-FFF2-40B4-BE49-F238E27FC236}">
                  <a16:creationId xmlns:a16="http://schemas.microsoft.com/office/drawing/2014/main" id="{CEEFC49C-3202-894F-BA0D-D60EF813E9C8}"/>
                </a:ext>
              </a:extLst>
            </p:cNvPr>
            <p:cNvSpPr txBox="1"/>
            <p:nvPr/>
          </p:nvSpPr>
          <p:spPr>
            <a:xfrm>
              <a:off x="6627037" y="5640074"/>
              <a:ext cx="337081" cy="283128"/>
            </a:xfrm>
            <a:prstGeom prst="rect">
              <a:avLst/>
            </a:prstGeom>
            <a:noFill/>
          </p:spPr>
          <p:txBody>
            <a:bodyPr wrap="none" rtlCol="0">
              <a:spAutoFit/>
            </a:bodyPr>
            <a:lstStyle/>
            <a:p>
              <a:r>
                <a:rPr lang="en-US" sz="714" dirty="0">
                  <a:solidFill>
                    <a:srgbClr val="FF0000"/>
                  </a:solidFill>
                </a:rPr>
                <a:t>●</a:t>
              </a:r>
            </a:p>
          </p:txBody>
        </p:sp>
        <p:sp>
          <p:nvSpPr>
            <p:cNvPr id="255" name="TextBox 254">
              <a:extLst>
                <a:ext uri="{FF2B5EF4-FFF2-40B4-BE49-F238E27FC236}">
                  <a16:creationId xmlns:a16="http://schemas.microsoft.com/office/drawing/2014/main" id="{E51026E3-8791-A343-9D20-6E870B4CBE3F}"/>
                </a:ext>
              </a:extLst>
            </p:cNvPr>
            <p:cNvSpPr txBox="1"/>
            <p:nvPr/>
          </p:nvSpPr>
          <p:spPr>
            <a:xfrm>
              <a:off x="6370254" y="5637301"/>
              <a:ext cx="337081" cy="283128"/>
            </a:xfrm>
            <a:prstGeom prst="rect">
              <a:avLst/>
            </a:prstGeom>
            <a:noFill/>
          </p:spPr>
          <p:txBody>
            <a:bodyPr wrap="none" rtlCol="0">
              <a:spAutoFit/>
            </a:bodyPr>
            <a:lstStyle/>
            <a:p>
              <a:r>
                <a:rPr lang="en-US" sz="714" dirty="0">
                  <a:solidFill>
                    <a:srgbClr val="FF0000"/>
                  </a:solidFill>
                </a:rPr>
                <a:t>●</a:t>
              </a:r>
            </a:p>
          </p:txBody>
        </p:sp>
        <p:sp>
          <p:nvSpPr>
            <p:cNvPr id="256" name="TextBox 255">
              <a:extLst>
                <a:ext uri="{FF2B5EF4-FFF2-40B4-BE49-F238E27FC236}">
                  <a16:creationId xmlns:a16="http://schemas.microsoft.com/office/drawing/2014/main" id="{A6227098-C5EA-D546-999F-6662ACF90BB8}"/>
                </a:ext>
              </a:extLst>
            </p:cNvPr>
            <p:cNvSpPr txBox="1"/>
            <p:nvPr/>
          </p:nvSpPr>
          <p:spPr>
            <a:xfrm>
              <a:off x="6119755" y="5629638"/>
              <a:ext cx="337081" cy="283128"/>
            </a:xfrm>
            <a:prstGeom prst="rect">
              <a:avLst/>
            </a:prstGeom>
            <a:noFill/>
          </p:spPr>
          <p:txBody>
            <a:bodyPr wrap="none" rtlCol="0">
              <a:spAutoFit/>
            </a:bodyPr>
            <a:lstStyle/>
            <a:p>
              <a:r>
                <a:rPr lang="en-US" sz="714" dirty="0">
                  <a:solidFill>
                    <a:srgbClr val="FF0000"/>
                  </a:solidFill>
                </a:rPr>
                <a:t>●</a:t>
              </a:r>
            </a:p>
          </p:txBody>
        </p:sp>
        <p:sp>
          <p:nvSpPr>
            <p:cNvPr id="257" name="TextBox 256">
              <a:extLst>
                <a:ext uri="{FF2B5EF4-FFF2-40B4-BE49-F238E27FC236}">
                  <a16:creationId xmlns:a16="http://schemas.microsoft.com/office/drawing/2014/main" id="{8F463CDE-8215-9A4F-BD11-C184DE0379B1}"/>
                </a:ext>
              </a:extLst>
            </p:cNvPr>
            <p:cNvSpPr txBox="1"/>
            <p:nvPr/>
          </p:nvSpPr>
          <p:spPr>
            <a:xfrm>
              <a:off x="5861963" y="5636804"/>
              <a:ext cx="337081" cy="283128"/>
            </a:xfrm>
            <a:prstGeom prst="rect">
              <a:avLst/>
            </a:prstGeom>
            <a:noFill/>
          </p:spPr>
          <p:txBody>
            <a:bodyPr wrap="none" rtlCol="0">
              <a:spAutoFit/>
            </a:bodyPr>
            <a:lstStyle/>
            <a:p>
              <a:r>
                <a:rPr lang="en-US" sz="714" dirty="0">
                  <a:solidFill>
                    <a:srgbClr val="FF0000"/>
                  </a:solidFill>
                </a:rPr>
                <a:t>●</a:t>
              </a:r>
            </a:p>
          </p:txBody>
        </p:sp>
        <p:sp>
          <p:nvSpPr>
            <p:cNvPr id="258" name="TextBox 257">
              <a:extLst>
                <a:ext uri="{FF2B5EF4-FFF2-40B4-BE49-F238E27FC236}">
                  <a16:creationId xmlns:a16="http://schemas.microsoft.com/office/drawing/2014/main" id="{C97295B8-69C1-064A-922C-CC677EC6EF6C}"/>
                </a:ext>
              </a:extLst>
            </p:cNvPr>
            <p:cNvSpPr txBox="1"/>
            <p:nvPr/>
          </p:nvSpPr>
          <p:spPr>
            <a:xfrm>
              <a:off x="8172690" y="5633698"/>
              <a:ext cx="337081" cy="283128"/>
            </a:xfrm>
            <a:prstGeom prst="rect">
              <a:avLst/>
            </a:prstGeom>
            <a:noFill/>
          </p:spPr>
          <p:txBody>
            <a:bodyPr wrap="none" rtlCol="0">
              <a:spAutoFit/>
            </a:bodyPr>
            <a:lstStyle/>
            <a:p>
              <a:r>
                <a:rPr lang="en-US" sz="714" dirty="0">
                  <a:solidFill>
                    <a:srgbClr val="FF0000"/>
                  </a:solidFill>
                </a:rPr>
                <a:t>●</a:t>
              </a:r>
            </a:p>
          </p:txBody>
        </p:sp>
        <p:sp>
          <p:nvSpPr>
            <p:cNvPr id="259" name="TextBox 258">
              <a:extLst>
                <a:ext uri="{FF2B5EF4-FFF2-40B4-BE49-F238E27FC236}">
                  <a16:creationId xmlns:a16="http://schemas.microsoft.com/office/drawing/2014/main" id="{37F3BDFD-2C16-C54A-B9F5-EA48E91C81E4}"/>
                </a:ext>
              </a:extLst>
            </p:cNvPr>
            <p:cNvSpPr txBox="1"/>
            <p:nvPr/>
          </p:nvSpPr>
          <p:spPr>
            <a:xfrm>
              <a:off x="8439523" y="5635030"/>
              <a:ext cx="337081" cy="283128"/>
            </a:xfrm>
            <a:prstGeom prst="rect">
              <a:avLst/>
            </a:prstGeom>
            <a:noFill/>
          </p:spPr>
          <p:txBody>
            <a:bodyPr wrap="none" rtlCol="0">
              <a:spAutoFit/>
            </a:bodyPr>
            <a:lstStyle/>
            <a:p>
              <a:r>
                <a:rPr lang="en-US" sz="714" dirty="0">
                  <a:solidFill>
                    <a:srgbClr val="FF0000"/>
                  </a:solidFill>
                </a:rPr>
                <a:t>●</a:t>
              </a:r>
            </a:p>
          </p:txBody>
        </p:sp>
      </p:grpSp>
      <p:grpSp>
        <p:nvGrpSpPr>
          <p:cNvPr id="262" name="Group 261">
            <a:extLst>
              <a:ext uri="{FF2B5EF4-FFF2-40B4-BE49-F238E27FC236}">
                <a16:creationId xmlns:a16="http://schemas.microsoft.com/office/drawing/2014/main" id="{D4572701-3421-884A-9EA0-54F66C99EB81}"/>
              </a:ext>
            </a:extLst>
          </p:cNvPr>
          <p:cNvGrpSpPr/>
          <p:nvPr/>
        </p:nvGrpSpPr>
        <p:grpSpPr>
          <a:xfrm>
            <a:off x="4064860" y="2556514"/>
            <a:ext cx="1526121" cy="209689"/>
            <a:chOff x="5861963" y="5629638"/>
            <a:chExt cx="2136570" cy="293565"/>
          </a:xfrm>
        </p:grpSpPr>
        <p:sp>
          <p:nvSpPr>
            <p:cNvPr id="264" name="TextBox 263">
              <a:extLst>
                <a:ext uri="{FF2B5EF4-FFF2-40B4-BE49-F238E27FC236}">
                  <a16:creationId xmlns:a16="http://schemas.microsoft.com/office/drawing/2014/main" id="{DDB3E284-A261-174A-8050-CF21F86CCD18}"/>
                </a:ext>
              </a:extLst>
            </p:cNvPr>
            <p:cNvSpPr txBox="1"/>
            <p:nvPr/>
          </p:nvSpPr>
          <p:spPr>
            <a:xfrm>
              <a:off x="7661452" y="5629638"/>
              <a:ext cx="337081" cy="283129"/>
            </a:xfrm>
            <a:prstGeom prst="rect">
              <a:avLst/>
            </a:prstGeom>
            <a:noFill/>
          </p:spPr>
          <p:txBody>
            <a:bodyPr wrap="none" rtlCol="0">
              <a:spAutoFit/>
            </a:bodyPr>
            <a:lstStyle/>
            <a:p>
              <a:r>
                <a:rPr lang="en-US" sz="714" dirty="0">
                  <a:solidFill>
                    <a:srgbClr val="FF0000"/>
                  </a:solidFill>
                </a:rPr>
                <a:t>●</a:t>
              </a:r>
            </a:p>
          </p:txBody>
        </p:sp>
        <p:sp>
          <p:nvSpPr>
            <p:cNvPr id="265" name="TextBox 264">
              <a:extLst>
                <a:ext uri="{FF2B5EF4-FFF2-40B4-BE49-F238E27FC236}">
                  <a16:creationId xmlns:a16="http://schemas.microsoft.com/office/drawing/2014/main" id="{A4620854-03BF-1A49-AE20-2DD168538492}"/>
                </a:ext>
              </a:extLst>
            </p:cNvPr>
            <p:cNvSpPr txBox="1"/>
            <p:nvPr/>
          </p:nvSpPr>
          <p:spPr>
            <a:xfrm>
              <a:off x="7401532" y="5640074"/>
              <a:ext cx="337081" cy="283129"/>
            </a:xfrm>
            <a:prstGeom prst="rect">
              <a:avLst/>
            </a:prstGeom>
            <a:noFill/>
          </p:spPr>
          <p:txBody>
            <a:bodyPr wrap="none" rtlCol="0">
              <a:spAutoFit/>
            </a:bodyPr>
            <a:lstStyle/>
            <a:p>
              <a:r>
                <a:rPr lang="en-US" sz="714" dirty="0">
                  <a:solidFill>
                    <a:srgbClr val="FF0000"/>
                  </a:solidFill>
                </a:rPr>
                <a:t>●</a:t>
              </a:r>
            </a:p>
          </p:txBody>
        </p:sp>
        <p:sp>
          <p:nvSpPr>
            <p:cNvPr id="266" name="TextBox 265">
              <a:extLst>
                <a:ext uri="{FF2B5EF4-FFF2-40B4-BE49-F238E27FC236}">
                  <a16:creationId xmlns:a16="http://schemas.microsoft.com/office/drawing/2014/main" id="{86B6466B-B64D-F841-A27F-B7FA5D422FEA}"/>
                </a:ext>
              </a:extLst>
            </p:cNvPr>
            <p:cNvSpPr txBox="1"/>
            <p:nvPr/>
          </p:nvSpPr>
          <p:spPr>
            <a:xfrm>
              <a:off x="7144991" y="5636737"/>
              <a:ext cx="337081" cy="283129"/>
            </a:xfrm>
            <a:prstGeom prst="rect">
              <a:avLst/>
            </a:prstGeom>
            <a:noFill/>
          </p:spPr>
          <p:txBody>
            <a:bodyPr wrap="none" rtlCol="0">
              <a:spAutoFit/>
            </a:bodyPr>
            <a:lstStyle/>
            <a:p>
              <a:r>
                <a:rPr lang="en-US" sz="714" dirty="0">
                  <a:solidFill>
                    <a:srgbClr val="FF0000"/>
                  </a:solidFill>
                </a:rPr>
                <a:t>●</a:t>
              </a:r>
            </a:p>
          </p:txBody>
        </p:sp>
        <p:sp>
          <p:nvSpPr>
            <p:cNvPr id="267" name="TextBox 266">
              <a:extLst>
                <a:ext uri="{FF2B5EF4-FFF2-40B4-BE49-F238E27FC236}">
                  <a16:creationId xmlns:a16="http://schemas.microsoft.com/office/drawing/2014/main" id="{3AF43737-6EDD-464E-93AA-926C5512A45D}"/>
                </a:ext>
              </a:extLst>
            </p:cNvPr>
            <p:cNvSpPr txBox="1"/>
            <p:nvPr/>
          </p:nvSpPr>
          <p:spPr>
            <a:xfrm>
              <a:off x="6883426" y="5636737"/>
              <a:ext cx="337081" cy="283129"/>
            </a:xfrm>
            <a:prstGeom prst="rect">
              <a:avLst/>
            </a:prstGeom>
            <a:noFill/>
          </p:spPr>
          <p:txBody>
            <a:bodyPr wrap="none" rtlCol="0">
              <a:spAutoFit/>
            </a:bodyPr>
            <a:lstStyle/>
            <a:p>
              <a:r>
                <a:rPr lang="en-US" sz="714" dirty="0">
                  <a:solidFill>
                    <a:srgbClr val="FF0000"/>
                  </a:solidFill>
                </a:rPr>
                <a:t>●</a:t>
              </a:r>
            </a:p>
          </p:txBody>
        </p:sp>
        <p:sp>
          <p:nvSpPr>
            <p:cNvPr id="268" name="TextBox 267">
              <a:extLst>
                <a:ext uri="{FF2B5EF4-FFF2-40B4-BE49-F238E27FC236}">
                  <a16:creationId xmlns:a16="http://schemas.microsoft.com/office/drawing/2014/main" id="{0BEEC576-CB38-3A4D-AB43-D8AFCC6C7216}"/>
                </a:ext>
              </a:extLst>
            </p:cNvPr>
            <p:cNvSpPr txBox="1"/>
            <p:nvPr/>
          </p:nvSpPr>
          <p:spPr>
            <a:xfrm>
              <a:off x="6627037" y="5640074"/>
              <a:ext cx="337081" cy="283129"/>
            </a:xfrm>
            <a:prstGeom prst="rect">
              <a:avLst/>
            </a:prstGeom>
            <a:noFill/>
          </p:spPr>
          <p:txBody>
            <a:bodyPr wrap="none" rtlCol="0">
              <a:spAutoFit/>
            </a:bodyPr>
            <a:lstStyle/>
            <a:p>
              <a:r>
                <a:rPr lang="en-US" sz="714" dirty="0">
                  <a:solidFill>
                    <a:srgbClr val="FF0000"/>
                  </a:solidFill>
                </a:rPr>
                <a:t>●</a:t>
              </a:r>
            </a:p>
          </p:txBody>
        </p:sp>
        <p:sp>
          <p:nvSpPr>
            <p:cNvPr id="269" name="TextBox 268">
              <a:extLst>
                <a:ext uri="{FF2B5EF4-FFF2-40B4-BE49-F238E27FC236}">
                  <a16:creationId xmlns:a16="http://schemas.microsoft.com/office/drawing/2014/main" id="{4D0AC0EB-CB1D-C440-A6FE-0CCDB5187EF4}"/>
                </a:ext>
              </a:extLst>
            </p:cNvPr>
            <p:cNvSpPr txBox="1"/>
            <p:nvPr/>
          </p:nvSpPr>
          <p:spPr>
            <a:xfrm>
              <a:off x="6370254" y="5637300"/>
              <a:ext cx="337081" cy="283129"/>
            </a:xfrm>
            <a:prstGeom prst="rect">
              <a:avLst/>
            </a:prstGeom>
            <a:noFill/>
          </p:spPr>
          <p:txBody>
            <a:bodyPr wrap="none" rtlCol="0">
              <a:spAutoFit/>
            </a:bodyPr>
            <a:lstStyle/>
            <a:p>
              <a:r>
                <a:rPr lang="en-US" sz="714" dirty="0">
                  <a:solidFill>
                    <a:srgbClr val="FF0000"/>
                  </a:solidFill>
                </a:rPr>
                <a:t>●</a:t>
              </a:r>
            </a:p>
          </p:txBody>
        </p:sp>
        <p:sp>
          <p:nvSpPr>
            <p:cNvPr id="270" name="TextBox 269">
              <a:extLst>
                <a:ext uri="{FF2B5EF4-FFF2-40B4-BE49-F238E27FC236}">
                  <a16:creationId xmlns:a16="http://schemas.microsoft.com/office/drawing/2014/main" id="{1557D669-5D8D-964E-A03D-BD868EB2FFE4}"/>
                </a:ext>
              </a:extLst>
            </p:cNvPr>
            <p:cNvSpPr txBox="1"/>
            <p:nvPr/>
          </p:nvSpPr>
          <p:spPr>
            <a:xfrm>
              <a:off x="6119755" y="5629638"/>
              <a:ext cx="337081" cy="283129"/>
            </a:xfrm>
            <a:prstGeom prst="rect">
              <a:avLst/>
            </a:prstGeom>
            <a:noFill/>
          </p:spPr>
          <p:txBody>
            <a:bodyPr wrap="none" rtlCol="0">
              <a:spAutoFit/>
            </a:bodyPr>
            <a:lstStyle/>
            <a:p>
              <a:r>
                <a:rPr lang="en-US" sz="714" dirty="0">
                  <a:solidFill>
                    <a:srgbClr val="FF0000"/>
                  </a:solidFill>
                </a:rPr>
                <a:t>●</a:t>
              </a:r>
            </a:p>
          </p:txBody>
        </p:sp>
        <p:sp>
          <p:nvSpPr>
            <p:cNvPr id="271" name="TextBox 270">
              <a:extLst>
                <a:ext uri="{FF2B5EF4-FFF2-40B4-BE49-F238E27FC236}">
                  <a16:creationId xmlns:a16="http://schemas.microsoft.com/office/drawing/2014/main" id="{28A00822-B462-7F46-BB5A-8D3FE800F359}"/>
                </a:ext>
              </a:extLst>
            </p:cNvPr>
            <p:cNvSpPr txBox="1"/>
            <p:nvPr/>
          </p:nvSpPr>
          <p:spPr>
            <a:xfrm>
              <a:off x="5861963" y="5636803"/>
              <a:ext cx="337081" cy="283129"/>
            </a:xfrm>
            <a:prstGeom prst="rect">
              <a:avLst/>
            </a:prstGeom>
            <a:noFill/>
          </p:spPr>
          <p:txBody>
            <a:bodyPr wrap="none" rtlCol="0">
              <a:spAutoFit/>
            </a:bodyPr>
            <a:lstStyle/>
            <a:p>
              <a:r>
                <a:rPr lang="en-US" sz="714" dirty="0">
                  <a:solidFill>
                    <a:srgbClr val="FF0000"/>
                  </a:solidFill>
                </a:rPr>
                <a:t>●</a:t>
              </a:r>
            </a:p>
          </p:txBody>
        </p:sp>
      </p:grpSp>
      <p:grpSp>
        <p:nvGrpSpPr>
          <p:cNvPr id="274" name="Group 273">
            <a:extLst>
              <a:ext uri="{FF2B5EF4-FFF2-40B4-BE49-F238E27FC236}">
                <a16:creationId xmlns:a16="http://schemas.microsoft.com/office/drawing/2014/main" id="{AC7B0314-C1A6-2F40-B2B0-9A6E652F2A3A}"/>
              </a:ext>
            </a:extLst>
          </p:cNvPr>
          <p:cNvGrpSpPr/>
          <p:nvPr/>
        </p:nvGrpSpPr>
        <p:grpSpPr>
          <a:xfrm>
            <a:off x="3884518" y="2373974"/>
            <a:ext cx="1526121" cy="209689"/>
            <a:chOff x="5861963" y="5629638"/>
            <a:chExt cx="2136570" cy="293565"/>
          </a:xfrm>
        </p:grpSpPr>
        <p:sp>
          <p:nvSpPr>
            <p:cNvPr id="275" name="TextBox 274">
              <a:extLst>
                <a:ext uri="{FF2B5EF4-FFF2-40B4-BE49-F238E27FC236}">
                  <a16:creationId xmlns:a16="http://schemas.microsoft.com/office/drawing/2014/main" id="{6643F8FC-3236-514D-BBDE-EF5058A28D0E}"/>
                </a:ext>
              </a:extLst>
            </p:cNvPr>
            <p:cNvSpPr txBox="1"/>
            <p:nvPr/>
          </p:nvSpPr>
          <p:spPr>
            <a:xfrm>
              <a:off x="7661452" y="5629638"/>
              <a:ext cx="337081" cy="283129"/>
            </a:xfrm>
            <a:prstGeom prst="rect">
              <a:avLst/>
            </a:prstGeom>
            <a:noFill/>
          </p:spPr>
          <p:txBody>
            <a:bodyPr wrap="none" rtlCol="0">
              <a:spAutoFit/>
            </a:bodyPr>
            <a:lstStyle/>
            <a:p>
              <a:r>
                <a:rPr lang="en-US" sz="714" dirty="0">
                  <a:solidFill>
                    <a:srgbClr val="FF0000"/>
                  </a:solidFill>
                </a:rPr>
                <a:t>●</a:t>
              </a:r>
            </a:p>
          </p:txBody>
        </p:sp>
        <p:sp>
          <p:nvSpPr>
            <p:cNvPr id="276" name="TextBox 275">
              <a:extLst>
                <a:ext uri="{FF2B5EF4-FFF2-40B4-BE49-F238E27FC236}">
                  <a16:creationId xmlns:a16="http://schemas.microsoft.com/office/drawing/2014/main" id="{AE1CE0F5-6F55-8B4B-9B30-23F358871410}"/>
                </a:ext>
              </a:extLst>
            </p:cNvPr>
            <p:cNvSpPr txBox="1"/>
            <p:nvPr/>
          </p:nvSpPr>
          <p:spPr>
            <a:xfrm>
              <a:off x="7401532" y="5640074"/>
              <a:ext cx="337081" cy="283129"/>
            </a:xfrm>
            <a:prstGeom prst="rect">
              <a:avLst/>
            </a:prstGeom>
            <a:noFill/>
          </p:spPr>
          <p:txBody>
            <a:bodyPr wrap="none" rtlCol="0">
              <a:spAutoFit/>
            </a:bodyPr>
            <a:lstStyle/>
            <a:p>
              <a:r>
                <a:rPr lang="en-US" sz="714" dirty="0">
                  <a:solidFill>
                    <a:srgbClr val="FF0000"/>
                  </a:solidFill>
                </a:rPr>
                <a:t>●</a:t>
              </a:r>
            </a:p>
          </p:txBody>
        </p:sp>
        <p:sp>
          <p:nvSpPr>
            <p:cNvPr id="277" name="TextBox 276">
              <a:extLst>
                <a:ext uri="{FF2B5EF4-FFF2-40B4-BE49-F238E27FC236}">
                  <a16:creationId xmlns:a16="http://schemas.microsoft.com/office/drawing/2014/main" id="{768B631F-64D6-2A40-A89D-CDC8B12ED8D3}"/>
                </a:ext>
              </a:extLst>
            </p:cNvPr>
            <p:cNvSpPr txBox="1"/>
            <p:nvPr/>
          </p:nvSpPr>
          <p:spPr>
            <a:xfrm>
              <a:off x="7144991" y="5636737"/>
              <a:ext cx="337081" cy="283129"/>
            </a:xfrm>
            <a:prstGeom prst="rect">
              <a:avLst/>
            </a:prstGeom>
            <a:noFill/>
          </p:spPr>
          <p:txBody>
            <a:bodyPr wrap="none" rtlCol="0">
              <a:spAutoFit/>
            </a:bodyPr>
            <a:lstStyle/>
            <a:p>
              <a:r>
                <a:rPr lang="en-US" sz="714" dirty="0">
                  <a:solidFill>
                    <a:srgbClr val="FF0000"/>
                  </a:solidFill>
                </a:rPr>
                <a:t>●</a:t>
              </a:r>
            </a:p>
          </p:txBody>
        </p:sp>
        <p:sp>
          <p:nvSpPr>
            <p:cNvPr id="278" name="TextBox 277">
              <a:extLst>
                <a:ext uri="{FF2B5EF4-FFF2-40B4-BE49-F238E27FC236}">
                  <a16:creationId xmlns:a16="http://schemas.microsoft.com/office/drawing/2014/main" id="{6074AF83-EA45-4446-A4A6-F55BF07D514D}"/>
                </a:ext>
              </a:extLst>
            </p:cNvPr>
            <p:cNvSpPr txBox="1"/>
            <p:nvPr/>
          </p:nvSpPr>
          <p:spPr>
            <a:xfrm>
              <a:off x="6883426" y="5636737"/>
              <a:ext cx="337081" cy="283129"/>
            </a:xfrm>
            <a:prstGeom prst="rect">
              <a:avLst/>
            </a:prstGeom>
            <a:noFill/>
          </p:spPr>
          <p:txBody>
            <a:bodyPr wrap="none" rtlCol="0">
              <a:spAutoFit/>
            </a:bodyPr>
            <a:lstStyle/>
            <a:p>
              <a:r>
                <a:rPr lang="en-US" sz="714" dirty="0">
                  <a:solidFill>
                    <a:srgbClr val="FF0000"/>
                  </a:solidFill>
                </a:rPr>
                <a:t>●</a:t>
              </a:r>
            </a:p>
          </p:txBody>
        </p:sp>
        <p:sp>
          <p:nvSpPr>
            <p:cNvPr id="279" name="TextBox 278">
              <a:extLst>
                <a:ext uri="{FF2B5EF4-FFF2-40B4-BE49-F238E27FC236}">
                  <a16:creationId xmlns:a16="http://schemas.microsoft.com/office/drawing/2014/main" id="{9CBD9ABF-8191-F54A-91FA-30B0F9085428}"/>
                </a:ext>
              </a:extLst>
            </p:cNvPr>
            <p:cNvSpPr txBox="1"/>
            <p:nvPr/>
          </p:nvSpPr>
          <p:spPr>
            <a:xfrm>
              <a:off x="6627037" y="5640074"/>
              <a:ext cx="337081" cy="283129"/>
            </a:xfrm>
            <a:prstGeom prst="rect">
              <a:avLst/>
            </a:prstGeom>
            <a:noFill/>
          </p:spPr>
          <p:txBody>
            <a:bodyPr wrap="none" rtlCol="0">
              <a:spAutoFit/>
            </a:bodyPr>
            <a:lstStyle/>
            <a:p>
              <a:r>
                <a:rPr lang="en-US" sz="714" dirty="0">
                  <a:solidFill>
                    <a:srgbClr val="FF0000"/>
                  </a:solidFill>
                </a:rPr>
                <a:t>●</a:t>
              </a:r>
            </a:p>
          </p:txBody>
        </p:sp>
        <p:sp>
          <p:nvSpPr>
            <p:cNvPr id="280" name="TextBox 279">
              <a:extLst>
                <a:ext uri="{FF2B5EF4-FFF2-40B4-BE49-F238E27FC236}">
                  <a16:creationId xmlns:a16="http://schemas.microsoft.com/office/drawing/2014/main" id="{CDF7CE37-6D28-E641-AC06-4895D3BA7C29}"/>
                </a:ext>
              </a:extLst>
            </p:cNvPr>
            <p:cNvSpPr txBox="1"/>
            <p:nvPr/>
          </p:nvSpPr>
          <p:spPr>
            <a:xfrm>
              <a:off x="6370254" y="5637300"/>
              <a:ext cx="337081" cy="283129"/>
            </a:xfrm>
            <a:prstGeom prst="rect">
              <a:avLst/>
            </a:prstGeom>
            <a:noFill/>
          </p:spPr>
          <p:txBody>
            <a:bodyPr wrap="none" rtlCol="0">
              <a:spAutoFit/>
            </a:bodyPr>
            <a:lstStyle/>
            <a:p>
              <a:r>
                <a:rPr lang="en-US" sz="714" dirty="0">
                  <a:solidFill>
                    <a:srgbClr val="FF0000"/>
                  </a:solidFill>
                </a:rPr>
                <a:t>●</a:t>
              </a:r>
            </a:p>
          </p:txBody>
        </p:sp>
        <p:sp>
          <p:nvSpPr>
            <p:cNvPr id="281" name="TextBox 280">
              <a:extLst>
                <a:ext uri="{FF2B5EF4-FFF2-40B4-BE49-F238E27FC236}">
                  <a16:creationId xmlns:a16="http://schemas.microsoft.com/office/drawing/2014/main" id="{6CEA418F-12C4-A64D-93DB-749B4D955699}"/>
                </a:ext>
              </a:extLst>
            </p:cNvPr>
            <p:cNvSpPr txBox="1"/>
            <p:nvPr/>
          </p:nvSpPr>
          <p:spPr>
            <a:xfrm>
              <a:off x="6119755" y="5629638"/>
              <a:ext cx="337081" cy="283129"/>
            </a:xfrm>
            <a:prstGeom prst="rect">
              <a:avLst/>
            </a:prstGeom>
            <a:noFill/>
          </p:spPr>
          <p:txBody>
            <a:bodyPr wrap="none" rtlCol="0">
              <a:spAutoFit/>
            </a:bodyPr>
            <a:lstStyle/>
            <a:p>
              <a:r>
                <a:rPr lang="en-US" sz="714" dirty="0">
                  <a:solidFill>
                    <a:srgbClr val="FF0000"/>
                  </a:solidFill>
                </a:rPr>
                <a:t>●</a:t>
              </a:r>
            </a:p>
          </p:txBody>
        </p:sp>
        <p:sp>
          <p:nvSpPr>
            <p:cNvPr id="282" name="TextBox 281">
              <a:extLst>
                <a:ext uri="{FF2B5EF4-FFF2-40B4-BE49-F238E27FC236}">
                  <a16:creationId xmlns:a16="http://schemas.microsoft.com/office/drawing/2014/main" id="{1394014E-73D2-1340-A3A8-FAA97C57E820}"/>
                </a:ext>
              </a:extLst>
            </p:cNvPr>
            <p:cNvSpPr txBox="1"/>
            <p:nvPr/>
          </p:nvSpPr>
          <p:spPr>
            <a:xfrm>
              <a:off x="5861963" y="5636803"/>
              <a:ext cx="337081" cy="283129"/>
            </a:xfrm>
            <a:prstGeom prst="rect">
              <a:avLst/>
            </a:prstGeom>
            <a:noFill/>
          </p:spPr>
          <p:txBody>
            <a:bodyPr wrap="none" rtlCol="0">
              <a:spAutoFit/>
            </a:bodyPr>
            <a:lstStyle/>
            <a:p>
              <a:r>
                <a:rPr lang="en-US" sz="714" dirty="0">
                  <a:solidFill>
                    <a:srgbClr val="FF0000"/>
                  </a:solidFill>
                </a:rPr>
                <a:t>●</a:t>
              </a:r>
            </a:p>
          </p:txBody>
        </p:sp>
      </p:grpSp>
      <p:grpSp>
        <p:nvGrpSpPr>
          <p:cNvPr id="283" name="Group 282">
            <a:extLst>
              <a:ext uri="{FF2B5EF4-FFF2-40B4-BE49-F238E27FC236}">
                <a16:creationId xmlns:a16="http://schemas.microsoft.com/office/drawing/2014/main" id="{5E887B8B-473B-DB4F-8E6D-97FA0D87F58D}"/>
              </a:ext>
            </a:extLst>
          </p:cNvPr>
          <p:cNvGrpSpPr/>
          <p:nvPr/>
        </p:nvGrpSpPr>
        <p:grpSpPr>
          <a:xfrm>
            <a:off x="3884518" y="2185321"/>
            <a:ext cx="1526121" cy="209689"/>
            <a:chOff x="5861963" y="5629638"/>
            <a:chExt cx="2136570" cy="293565"/>
          </a:xfrm>
        </p:grpSpPr>
        <p:sp>
          <p:nvSpPr>
            <p:cNvPr id="284" name="TextBox 283">
              <a:extLst>
                <a:ext uri="{FF2B5EF4-FFF2-40B4-BE49-F238E27FC236}">
                  <a16:creationId xmlns:a16="http://schemas.microsoft.com/office/drawing/2014/main" id="{92CD76C8-F389-E947-BD51-1DA0EFDF685B}"/>
                </a:ext>
              </a:extLst>
            </p:cNvPr>
            <p:cNvSpPr txBox="1"/>
            <p:nvPr/>
          </p:nvSpPr>
          <p:spPr>
            <a:xfrm>
              <a:off x="7661452" y="5629638"/>
              <a:ext cx="337081" cy="283129"/>
            </a:xfrm>
            <a:prstGeom prst="rect">
              <a:avLst/>
            </a:prstGeom>
            <a:noFill/>
          </p:spPr>
          <p:txBody>
            <a:bodyPr wrap="none" rtlCol="0">
              <a:spAutoFit/>
            </a:bodyPr>
            <a:lstStyle/>
            <a:p>
              <a:r>
                <a:rPr lang="en-US" sz="714" dirty="0">
                  <a:solidFill>
                    <a:srgbClr val="FF0000"/>
                  </a:solidFill>
                </a:rPr>
                <a:t>●</a:t>
              </a:r>
            </a:p>
          </p:txBody>
        </p:sp>
        <p:sp>
          <p:nvSpPr>
            <p:cNvPr id="285" name="TextBox 284">
              <a:extLst>
                <a:ext uri="{FF2B5EF4-FFF2-40B4-BE49-F238E27FC236}">
                  <a16:creationId xmlns:a16="http://schemas.microsoft.com/office/drawing/2014/main" id="{E8B7D691-834B-754B-98BF-7405C898828B}"/>
                </a:ext>
              </a:extLst>
            </p:cNvPr>
            <p:cNvSpPr txBox="1"/>
            <p:nvPr/>
          </p:nvSpPr>
          <p:spPr>
            <a:xfrm>
              <a:off x="7401532" y="5640074"/>
              <a:ext cx="337081" cy="283129"/>
            </a:xfrm>
            <a:prstGeom prst="rect">
              <a:avLst/>
            </a:prstGeom>
            <a:noFill/>
          </p:spPr>
          <p:txBody>
            <a:bodyPr wrap="none" rtlCol="0">
              <a:spAutoFit/>
            </a:bodyPr>
            <a:lstStyle/>
            <a:p>
              <a:r>
                <a:rPr lang="en-US" sz="714" dirty="0">
                  <a:solidFill>
                    <a:srgbClr val="FF0000"/>
                  </a:solidFill>
                </a:rPr>
                <a:t>●</a:t>
              </a:r>
            </a:p>
          </p:txBody>
        </p:sp>
        <p:sp>
          <p:nvSpPr>
            <p:cNvPr id="286" name="TextBox 285">
              <a:extLst>
                <a:ext uri="{FF2B5EF4-FFF2-40B4-BE49-F238E27FC236}">
                  <a16:creationId xmlns:a16="http://schemas.microsoft.com/office/drawing/2014/main" id="{09901611-5067-5D4C-8273-C567DCE03E04}"/>
                </a:ext>
              </a:extLst>
            </p:cNvPr>
            <p:cNvSpPr txBox="1"/>
            <p:nvPr/>
          </p:nvSpPr>
          <p:spPr>
            <a:xfrm>
              <a:off x="7144991" y="5636737"/>
              <a:ext cx="337081" cy="283129"/>
            </a:xfrm>
            <a:prstGeom prst="rect">
              <a:avLst/>
            </a:prstGeom>
            <a:noFill/>
          </p:spPr>
          <p:txBody>
            <a:bodyPr wrap="none" rtlCol="0">
              <a:spAutoFit/>
            </a:bodyPr>
            <a:lstStyle/>
            <a:p>
              <a:r>
                <a:rPr lang="en-US" sz="714" dirty="0">
                  <a:solidFill>
                    <a:srgbClr val="FF0000"/>
                  </a:solidFill>
                </a:rPr>
                <a:t>●</a:t>
              </a:r>
            </a:p>
          </p:txBody>
        </p:sp>
        <p:sp>
          <p:nvSpPr>
            <p:cNvPr id="287" name="TextBox 286">
              <a:extLst>
                <a:ext uri="{FF2B5EF4-FFF2-40B4-BE49-F238E27FC236}">
                  <a16:creationId xmlns:a16="http://schemas.microsoft.com/office/drawing/2014/main" id="{33B0B99A-ED3E-304C-92F2-7D12B4557D03}"/>
                </a:ext>
              </a:extLst>
            </p:cNvPr>
            <p:cNvSpPr txBox="1"/>
            <p:nvPr/>
          </p:nvSpPr>
          <p:spPr>
            <a:xfrm>
              <a:off x="6883426" y="5636737"/>
              <a:ext cx="337081" cy="283129"/>
            </a:xfrm>
            <a:prstGeom prst="rect">
              <a:avLst/>
            </a:prstGeom>
            <a:noFill/>
          </p:spPr>
          <p:txBody>
            <a:bodyPr wrap="none" rtlCol="0">
              <a:spAutoFit/>
            </a:bodyPr>
            <a:lstStyle/>
            <a:p>
              <a:r>
                <a:rPr lang="en-US" sz="714" dirty="0">
                  <a:solidFill>
                    <a:srgbClr val="FF0000"/>
                  </a:solidFill>
                </a:rPr>
                <a:t>●</a:t>
              </a:r>
            </a:p>
          </p:txBody>
        </p:sp>
        <p:sp>
          <p:nvSpPr>
            <p:cNvPr id="288" name="TextBox 287">
              <a:extLst>
                <a:ext uri="{FF2B5EF4-FFF2-40B4-BE49-F238E27FC236}">
                  <a16:creationId xmlns:a16="http://schemas.microsoft.com/office/drawing/2014/main" id="{6DCC55F6-EEC9-634D-B200-D2FEB7B22D4C}"/>
                </a:ext>
              </a:extLst>
            </p:cNvPr>
            <p:cNvSpPr txBox="1"/>
            <p:nvPr/>
          </p:nvSpPr>
          <p:spPr>
            <a:xfrm>
              <a:off x="6627037" y="5640074"/>
              <a:ext cx="337081" cy="283129"/>
            </a:xfrm>
            <a:prstGeom prst="rect">
              <a:avLst/>
            </a:prstGeom>
            <a:noFill/>
          </p:spPr>
          <p:txBody>
            <a:bodyPr wrap="none" rtlCol="0">
              <a:spAutoFit/>
            </a:bodyPr>
            <a:lstStyle/>
            <a:p>
              <a:r>
                <a:rPr lang="en-US" sz="714" dirty="0">
                  <a:solidFill>
                    <a:srgbClr val="FF0000"/>
                  </a:solidFill>
                </a:rPr>
                <a:t>●</a:t>
              </a:r>
            </a:p>
          </p:txBody>
        </p:sp>
        <p:sp>
          <p:nvSpPr>
            <p:cNvPr id="289" name="TextBox 288">
              <a:extLst>
                <a:ext uri="{FF2B5EF4-FFF2-40B4-BE49-F238E27FC236}">
                  <a16:creationId xmlns:a16="http://schemas.microsoft.com/office/drawing/2014/main" id="{A35F18C4-A847-0641-81FB-A2A6F6D50DC5}"/>
                </a:ext>
              </a:extLst>
            </p:cNvPr>
            <p:cNvSpPr txBox="1"/>
            <p:nvPr/>
          </p:nvSpPr>
          <p:spPr>
            <a:xfrm>
              <a:off x="6370254" y="5637300"/>
              <a:ext cx="337081" cy="283129"/>
            </a:xfrm>
            <a:prstGeom prst="rect">
              <a:avLst/>
            </a:prstGeom>
            <a:noFill/>
          </p:spPr>
          <p:txBody>
            <a:bodyPr wrap="none" rtlCol="0">
              <a:spAutoFit/>
            </a:bodyPr>
            <a:lstStyle/>
            <a:p>
              <a:r>
                <a:rPr lang="en-US" sz="714" dirty="0">
                  <a:solidFill>
                    <a:srgbClr val="FF0000"/>
                  </a:solidFill>
                </a:rPr>
                <a:t>●</a:t>
              </a:r>
            </a:p>
          </p:txBody>
        </p:sp>
        <p:sp>
          <p:nvSpPr>
            <p:cNvPr id="290" name="TextBox 289">
              <a:extLst>
                <a:ext uri="{FF2B5EF4-FFF2-40B4-BE49-F238E27FC236}">
                  <a16:creationId xmlns:a16="http://schemas.microsoft.com/office/drawing/2014/main" id="{B2722250-E2D3-4445-9E83-BDCF8D324457}"/>
                </a:ext>
              </a:extLst>
            </p:cNvPr>
            <p:cNvSpPr txBox="1"/>
            <p:nvPr/>
          </p:nvSpPr>
          <p:spPr>
            <a:xfrm>
              <a:off x="6119755" y="5629638"/>
              <a:ext cx="337081" cy="283129"/>
            </a:xfrm>
            <a:prstGeom prst="rect">
              <a:avLst/>
            </a:prstGeom>
            <a:noFill/>
          </p:spPr>
          <p:txBody>
            <a:bodyPr wrap="none" rtlCol="0">
              <a:spAutoFit/>
            </a:bodyPr>
            <a:lstStyle/>
            <a:p>
              <a:r>
                <a:rPr lang="en-US" sz="714" dirty="0">
                  <a:solidFill>
                    <a:srgbClr val="FF0000"/>
                  </a:solidFill>
                </a:rPr>
                <a:t>●</a:t>
              </a:r>
            </a:p>
          </p:txBody>
        </p:sp>
        <p:sp>
          <p:nvSpPr>
            <p:cNvPr id="291" name="TextBox 290">
              <a:extLst>
                <a:ext uri="{FF2B5EF4-FFF2-40B4-BE49-F238E27FC236}">
                  <a16:creationId xmlns:a16="http://schemas.microsoft.com/office/drawing/2014/main" id="{84AB9E36-37F9-294A-A5A2-E553E66AF578}"/>
                </a:ext>
              </a:extLst>
            </p:cNvPr>
            <p:cNvSpPr txBox="1"/>
            <p:nvPr/>
          </p:nvSpPr>
          <p:spPr>
            <a:xfrm>
              <a:off x="5861963" y="5636803"/>
              <a:ext cx="337081" cy="283129"/>
            </a:xfrm>
            <a:prstGeom prst="rect">
              <a:avLst/>
            </a:prstGeom>
            <a:noFill/>
          </p:spPr>
          <p:txBody>
            <a:bodyPr wrap="none" rtlCol="0">
              <a:spAutoFit/>
            </a:bodyPr>
            <a:lstStyle/>
            <a:p>
              <a:r>
                <a:rPr lang="en-US" sz="714" dirty="0">
                  <a:solidFill>
                    <a:srgbClr val="FF0000"/>
                  </a:solidFill>
                </a:rPr>
                <a:t>●</a:t>
              </a:r>
            </a:p>
          </p:txBody>
        </p:sp>
      </p:grpSp>
      <p:grpSp>
        <p:nvGrpSpPr>
          <p:cNvPr id="292" name="Group 291">
            <a:extLst>
              <a:ext uri="{FF2B5EF4-FFF2-40B4-BE49-F238E27FC236}">
                <a16:creationId xmlns:a16="http://schemas.microsoft.com/office/drawing/2014/main" id="{298349C8-1902-4C48-8756-EE7818871257}"/>
              </a:ext>
            </a:extLst>
          </p:cNvPr>
          <p:cNvGrpSpPr/>
          <p:nvPr/>
        </p:nvGrpSpPr>
        <p:grpSpPr>
          <a:xfrm>
            <a:off x="3698341" y="2005571"/>
            <a:ext cx="1526121" cy="209689"/>
            <a:chOff x="5861963" y="5629638"/>
            <a:chExt cx="2136570" cy="293565"/>
          </a:xfrm>
        </p:grpSpPr>
        <p:sp>
          <p:nvSpPr>
            <p:cNvPr id="293" name="TextBox 292">
              <a:extLst>
                <a:ext uri="{FF2B5EF4-FFF2-40B4-BE49-F238E27FC236}">
                  <a16:creationId xmlns:a16="http://schemas.microsoft.com/office/drawing/2014/main" id="{8E90A084-CF07-D640-83D5-A87F9F34590C}"/>
                </a:ext>
              </a:extLst>
            </p:cNvPr>
            <p:cNvSpPr txBox="1"/>
            <p:nvPr/>
          </p:nvSpPr>
          <p:spPr>
            <a:xfrm>
              <a:off x="7661452" y="5629638"/>
              <a:ext cx="337081" cy="283129"/>
            </a:xfrm>
            <a:prstGeom prst="rect">
              <a:avLst/>
            </a:prstGeom>
            <a:noFill/>
          </p:spPr>
          <p:txBody>
            <a:bodyPr wrap="none" rtlCol="0">
              <a:spAutoFit/>
            </a:bodyPr>
            <a:lstStyle/>
            <a:p>
              <a:r>
                <a:rPr lang="en-US" sz="714" dirty="0">
                  <a:solidFill>
                    <a:srgbClr val="FF0000"/>
                  </a:solidFill>
                </a:rPr>
                <a:t>●</a:t>
              </a:r>
            </a:p>
          </p:txBody>
        </p:sp>
        <p:sp>
          <p:nvSpPr>
            <p:cNvPr id="294" name="TextBox 293">
              <a:extLst>
                <a:ext uri="{FF2B5EF4-FFF2-40B4-BE49-F238E27FC236}">
                  <a16:creationId xmlns:a16="http://schemas.microsoft.com/office/drawing/2014/main" id="{BE062D56-4E12-0A4B-954D-FCBE1F4B2DE3}"/>
                </a:ext>
              </a:extLst>
            </p:cNvPr>
            <p:cNvSpPr txBox="1"/>
            <p:nvPr/>
          </p:nvSpPr>
          <p:spPr>
            <a:xfrm>
              <a:off x="7401532" y="5640074"/>
              <a:ext cx="337081" cy="283129"/>
            </a:xfrm>
            <a:prstGeom prst="rect">
              <a:avLst/>
            </a:prstGeom>
            <a:noFill/>
          </p:spPr>
          <p:txBody>
            <a:bodyPr wrap="none" rtlCol="0">
              <a:spAutoFit/>
            </a:bodyPr>
            <a:lstStyle/>
            <a:p>
              <a:r>
                <a:rPr lang="en-US" sz="714" dirty="0">
                  <a:solidFill>
                    <a:srgbClr val="FF0000"/>
                  </a:solidFill>
                </a:rPr>
                <a:t>●</a:t>
              </a:r>
            </a:p>
          </p:txBody>
        </p:sp>
        <p:sp>
          <p:nvSpPr>
            <p:cNvPr id="295" name="TextBox 294">
              <a:extLst>
                <a:ext uri="{FF2B5EF4-FFF2-40B4-BE49-F238E27FC236}">
                  <a16:creationId xmlns:a16="http://schemas.microsoft.com/office/drawing/2014/main" id="{D57A2196-D7EA-C142-AA19-EA56435E182C}"/>
                </a:ext>
              </a:extLst>
            </p:cNvPr>
            <p:cNvSpPr txBox="1"/>
            <p:nvPr/>
          </p:nvSpPr>
          <p:spPr>
            <a:xfrm>
              <a:off x="7144991" y="5636737"/>
              <a:ext cx="337081" cy="283129"/>
            </a:xfrm>
            <a:prstGeom prst="rect">
              <a:avLst/>
            </a:prstGeom>
            <a:noFill/>
          </p:spPr>
          <p:txBody>
            <a:bodyPr wrap="none" rtlCol="0">
              <a:spAutoFit/>
            </a:bodyPr>
            <a:lstStyle/>
            <a:p>
              <a:r>
                <a:rPr lang="en-US" sz="714" dirty="0">
                  <a:solidFill>
                    <a:srgbClr val="FF0000"/>
                  </a:solidFill>
                </a:rPr>
                <a:t>●</a:t>
              </a:r>
            </a:p>
          </p:txBody>
        </p:sp>
        <p:sp>
          <p:nvSpPr>
            <p:cNvPr id="296" name="TextBox 295">
              <a:extLst>
                <a:ext uri="{FF2B5EF4-FFF2-40B4-BE49-F238E27FC236}">
                  <a16:creationId xmlns:a16="http://schemas.microsoft.com/office/drawing/2014/main" id="{F55A3AA1-1BC5-494D-8722-6EE66DE35D66}"/>
                </a:ext>
              </a:extLst>
            </p:cNvPr>
            <p:cNvSpPr txBox="1"/>
            <p:nvPr/>
          </p:nvSpPr>
          <p:spPr>
            <a:xfrm>
              <a:off x="6883426" y="5636737"/>
              <a:ext cx="337081" cy="283129"/>
            </a:xfrm>
            <a:prstGeom prst="rect">
              <a:avLst/>
            </a:prstGeom>
            <a:noFill/>
          </p:spPr>
          <p:txBody>
            <a:bodyPr wrap="none" rtlCol="0">
              <a:spAutoFit/>
            </a:bodyPr>
            <a:lstStyle/>
            <a:p>
              <a:r>
                <a:rPr lang="en-US" sz="714" dirty="0">
                  <a:solidFill>
                    <a:srgbClr val="FF0000"/>
                  </a:solidFill>
                </a:rPr>
                <a:t>●</a:t>
              </a:r>
            </a:p>
          </p:txBody>
        </p:sp>
        <p:sp>
          <p:nvSpPr>
            <p:cNvPr id="297" name="TextBox 296">
              <a:extLst>
                <a:ext uri="{FF2B5EF4-FFF2-40B4-BE49-F238E27FC236}">
                  <a16:creationId xmlns:a16="http://schemas.microsoft.com/office/drawing/2014/main" id="{3FA24864-6A05-794D-BCD4-2458383DB922}"/>
                </a:ext>
              </a:extLst>
            </p:cNvPr>
            <p:cNvSpPr txBox="1"/>
            <p:nvPr/>
          </p:nvSpPr>
          <p:spPr>
            <a:xfrm>
              <a:off x="6627037" y="5640074"/>
              <a:ext cx="337081" cy="283129"/>
            </a:xfrm>
            <a:prstGeom prst="rect">
              <a:avLst/>
            </a:prstGeom>
            <a:noFill/>
          </p:spPr>
          <p:txBody>
            <a:bodyPr wrap="none" rtlCol="0">
              <a:spAutoFit/>
            </a:bodyPr>
            <a:lstStyle/>
            <a:p>
              <a:r>
                <a:rPr lang="en-US" sz="714" dirty="0">
                  <a:solidFill>
                    <a:srgbClr val="FF0000"/>
                  </a:solidFill>
                </a:rPr>
                <a:t>●</a:t>
              </a:r>
            </a:p>
          </p:txBody>
        </p:sp>
        <p:sp>
          <p:nvSpPr>
            <p:cNvPr id="298" name="TextBox 297">
              <a:extLst>
                <a:ext uri="{FF2B5EF4-FFF2-40B4-BE49-F238E27FC236}">
                  <a16:creationId xmlns:a16="http://schemas.microsoft.com/office/drawing/2014/main" id="{F407E97E-8BEA-404A-8B87-A288D787F2DC}"/>
                </a:ext>
              </a:extLst>
            </p:cNvPr>
            <p:cNvSpPr txBox="1"/>
            <p:nvPr/>
          </p:nvSpPr>
          <p:spPr>
            <a:xfrm>
              <a:off x="6370254" y="5637300"/>
              <a:ext cx="337081" cy="283129"/>
            </a:xfrm>
            <a:prstGeom prst="rect">
              <a:avLst/>
            </a:prstGeom>
            <a:noFill/>
          </p:spPr>
          <p:txBody>
            <a:bodyPr wrap="none" rtlCol="0">
              <a:spAutoFit/>
            </a:bodyPr>
            <a:lstStyle/>
            <a:p>
              <a:r>
                <a:rPr lang="en-US" sz="714" dirty="0">
                  <a:solidFill>
                    <a:srgbClr val="FF0000"/>
                  </a:solidFill>
                </a:rPr>
                <a:t>●</a:t>
              </a:r>
            </a:p>
          </p:txBody>
        </p:sp>
        <p:sp>
          <p:nvSpPr>
            <p:cNvPr id="299" name="TextBox 298">
              <a:extLst>
                <a:ext uri="{FF2B5EF4-FFF2-40B4-BE49-F238E27FC236}">
                  <a16:creationId xmlns:a16="http://schemas.microsoft.com/office/drawing/2014/main" id="{B4610893-CD2E-664A-B621-B31D877A5FF1}"/>
                </a:ext>
              </a:extLst>
            </p:cNvPr>
            <p:cNvSpPr txBox="1"/>
            <p:nvPr/>
          </p:nvSpPr>
          <p:spPr>
            <a:xfrm>
              <a:off x="6119755" y="5629638"/>
              <a:ext cx="337081" cy="283129"/>
            </a:xfrm>
            <a:prstGeom prst="rect">
              <a:avLst/>
            </a:prstGeom>
            <a:noFill/>
          </p:spPr>
          <p:txBody>
            <a:bodyPr wrap="none" rtlCol="0">
              <a:spAutoFit/>
            </a:bodyPr>
            <a:lstStyle/>
            <a:p>
              <a:r>
                <a:rPr lang="en-US" sz="714" dirty="0">
                  <a:solidFill>
                    <a:srgbClr val="FF0000"/>
                  </a:solidFill>
                </a:rPr>
                <a:t>●</a:t>
              </a:r>
            </a:p>
          </p:txBody>
        </p:sp>
        <p:sp>
          <p:nvSpPr>
            <p:cNvPr id="300" name="TextBox 299">
              <a:extLst>
                <a:ext uri="{FF2B5EF4-FFF2-40B4-BE49-F238E27FC236}">
                  <a16:creationId xmlns:a16="http://schemas.microsoft.com/office/drawing/2014/main" id="{B1BCBA42-A692-C34E-902A-F2A445C4D825}"/>
                </a:ext>
              </a:extLst>
            </p:cNvPr>
            <p:cNvSpPr txBox="1"/>
            <p:nvPr/>
          </p:nvSpPr>
          <p:spPr>
            <a:xfrm>
              <a:off x="5861963" y="5636803"/>
              <a:ext cx="337081" cy="283129"/>
            </a:xfrm>
            <a:prstGeom prst="rect">
              <a:avLst/>
            </a:prstGeom>
            <a:noFill/>
          </p:spPr>
          <p:txBody>
            <a:bodyPr wrap="none" rtlCol="0">
              <a:spAutoFit/>
            </a:bodyPr>
            <a:lstStyle/>
            <a:p>
              <a:r>
                <a:rPr lang="en-US" sz="714" dirty="0">
                  <a:solidFill>
                    <a:srgbClr val="FF0000"/>
                  </a:solidFill>
                </a:rPr>
                <a:t>●</a:t>
              </a:r>
            </a:p>
          </p:txBody>
        </p:sp>
      </p:grpSp>
      <p:sp>
        <p:nvSpPr>
          <p:cNvPr id="301" name="TextBox 300">
            <a:extLst>
              <a:ext uri="{FF2B5EF4-FFF2-40B4-BE49-F238E27FC236}">
                <a16:creationId xmlns:a16="http://schemas.microsoft.com/office/drawing/2014/main" id="{4DF5D3B5-3B92-EF4B-BDCA-2878928A75F9}"/>
              </a:ext>
            </a:extLst>
          </p:cNvPr>
          <p:cNvSpPr txBox="1"/>
          <p:nvPr/>
        </p:nvSpPr>
        <p:spPr>
          <a:xfrm>
            <a:off x="5170554" y="2004434"/>
            <a:ext cx="240772" cy="202235"/>
          </a:xfrm>
          <a:prstGeom prst="rect">
            <a:avLst/>
          </a:prstGeom>
          <a:noFill/>
        </p:spPr>
        <p:txBody>
          <a:bodyPr wrap="none" rtlCol="0">
            <a:spAutoFit/>
          </a:bodyPr>
          <a:lstStyle/>
          <a:p>
            <a:r>
              <a:rPr lang="en-US" sz="714" dirty="0">
                <a:solidFill>
                  <a:srgbClr val="FF0000"/>
                </a:solidFill>
              </a:rPr>
              <a:t>●</a:t>
            </a:r>
          </a:p>
        </p:txBody>
      </p:sp>
      <p:grpSp>
        <p:nvGrpSpPr>
          <p:cNvPr id="302" name="Group 301">
            <a:extLst>
              <a:ext uri="{FF2B5EF4-FFF2-40B4-BE49-F238E27FC236}">
                <a16:creationId xmlns:a16="http://schemas.microsoft.com/office/drawing/2014/main" id="{1031FC94-2887-4B4C-8768-FBCFC5279420}"/>
              </a:ext>
            </a:extLst>
          </p:cNvPr>
          <p:cNvGrpSpPr/>
          <p:nvPr/>
        </p:nvGrpSpPr>
        <p:grpSpPr>
          <a:xfrm>
            <a:off x="3519412" y="1821098"/>
            <a:ext cx="1705049" cy="209689"/>
            <a:chOff x="5861963" y="5629638"/>
            <a:chExt cx="2387069" cy="293565"/>
          </a:xfrm>
        </p:grpSpPr>
        <p:sp>
          <p:nvSpPr>
            <p:cNvPr id="303" name="TextBox 302">
              <a:extLst>
                <a:ext uri="{FF2B5EF4-FFF2-40B4-BE49-F238E27FC236}">
                  <a16:creationId xmlns:a16="http://schemas.microsoft.com/office/drawing/2014/main" id="{E58C6531-DEAB-B943-9A84-169A9C5588DC}"/>
                </a:ext>
              </a:extLst>
            </p:cNvPr>
            <p:cNvSpPr txBox="1"/>
            <p:nvPr/>
          </p:nvSpPr>
          <p:spPr>
            <a:xfrm>
              <a:off x="7661452" y="5629638"/>
              <a:ext cx="337081" cy="283129"/>
            </a:xfrm>
            <a:prstGeom prst="rect">
              <a:avLst/>
            </a:prstGeom>
            <a:noFill/>
          </p:spPr>
          <p:txBody>
            <a:bodyPr wrap="none" rtlCol="0">
              <a:spAutoFit/>
            </a:bodyPr>
            <a:lstStyle/>
            <a:p>
              <a:r>
                <a:rPr lang="en-US" sz="714" dirty="0">
                  <a:solidFill>
                    <a:srgbClr val="FF0000"/>
                  </a:solidFill>
                </a:rPr>
                <a:t>●</a:t>
              </a:r>
            </a:p>
          </p:txBody>
        </p:sp>
        <p:sp>
          <p:nvSpPr>
            <p:cNvPr id="304" name="TextBox 303">
              <a:extLst>
                <a:ext uri="{FF2B5EF4-FFF2-40B4-BE49-F238E27FC236}">
                  <a16:creationId xmlns:a16="http://schemas.microsoft.com/office/drawing/2014/main" id="{8B815413-ED52-0141-9ECB-FD9085F44904}"/>
                </a:ext>
              </a:extLst>
            </p:cNvPr>
            <p:cNvSpPr txBox="1"/>
            <p:nvPr/>
          </p:nvSpPr>
          <p:spPr>
            <a:xfrm>
              <a:off x="7401532" y="5640074"/>
              <a:ext cx="337081" cy="283129"/>
            </a:xfrm>
            <a:prstGeom prst="rect">
              <a:avLst/>
            </a:prstGeom>
            <a:noFill/>
          </p:spPr>
          <p:txBody>
            <a:bodyPr wrap="none" rtlCol="0">
              <a:spAutoFit/>
            </a:bodyPr>
            <a:lstStyle/>
            <a:p>
              <a:r>
                <a:rPr lang="en-US" sz="714" dirty="0">
                  <a:solidFill>
                    <a:srgbClr val="FF0000"/>
                  </a:solidFill>
                </a:rPr>
                <a:t>●</a:t>
              </a:r>
            </a:p>
          </p:txBody>
        </p:sp>
        <p:sp>
          <p:nvSpPr>
            <p:cNvPr id="305" name="TextBox 304">
              <a:extLst>
                <a:ext uri="{FF2B5EF4-FFF2-40B4-BE49-F238E27FC236}">
                  <a16:creationId xmlns:a16="http://schemas.microsoft.com/office/drawing/2014/main" id="{A511547D-52FD-B24C-87B1-21E17C609FF9}"/>
                </a:ext>
              </a:extLst>
            </p:cNvPr>
            <p:cNvSpPr txBox="1"/>
            <p:nvPr/>
          </p:nvSpPr>
          <p:spPr>
            <a:xfrm>
              <a:off x="7144990" y="5636737"/>
              <a:ext cx="337081" cy="283129"/>
            </a:xfrm>
            <a:prstGeom prst="rect">
              <a:avLst/>
            </a:prstGeom>
            <a:noFill/>
          </p:spPr>
          <p:txBody>
            <a:bodyPr wrap="none" rtlCol="0">
              <a:spAutoFit/>
            </a:bodyPr>
            <a:lstStyle/>
            <a:p>
              <a:r>
                <a:rPr lang="en-US" sz="714" dirty="0">
                  <a:solidFill>
                    <a:srgbClr val="FF0000"/>
                  </a:solidFill>
                </a:rPr>
                <a:t>●</a:t>
              </a:r>
            </a:p>
          </p:txBody>
        </p:sp>
        <p:sp>
          <p:nvSpPr>
            <p:cNvPr id="306" name="TextBox 305">
              <a:extLst>
                <a:ext uri="{FF2B5EF4-FFF2-40B4-BE49-F238E27FC236}">
                  <a16:creationId xmlns:a16="http://schemas.microsoft.com/office/drawing/2014/main" id="{F2B83229-3C5D-7B4E-97A1-14AAB0735561}"/>
                </a:ext>
              </a:extLst>
            </p:cNvPr>
            <p:cNvSpPr txBox="1"/>
            <p:nvPr/>
          </p:nvSpPr>
          <p:spPr>
            <a:xfrm>
              <a:off x="7911951" y="5631846"/>
              <a:ext cx="337081" cy="283129"/>
            </a:xfrm>
            <a:prstGeom prst="rect">
              <a:avLst/>
            </a:prstGeom>
            <a:noFill/>
          </p:spPr>
          <p:txBody>
            <a:bodyPr wrap="none" rtlCol="0">
              <a:spAutoFit/>
            </a:bodyPr>
            <a:lstStyle/>
            <a:p>
              <a:r>
                <a:rPr lang="en-US" sz="714" dirty="0">
                  <a:solidFill>
                    <a:srgbClr val="FF0000"/>
                  </a:solidFill>
                </a:rPr>
                <a:t>●</a:t>
              </a:r>
            </a:p>
          </p:txBody>
        </p:sp>
        <p:sp>
          <p:nvSpPr>
            <p:cNvPr id="307" name="TextBox 306">
              <a:extLst>
                <a:ext uri="{FF2B5EF4-FFF2-40B4-BE49-F238E27FC236}">
                  <a16:creationId xmlns:a16="http://schemas.microsoft.com/office/drawing/2014/main" id="{2C25A032-C2E3-F943-ABBC-B261D0EECF32}"/>
                </a:ext>
              </a:extLst>
            </p:cNvPr>
            <p:cNvSpPr txBox="1"/>
            <p:nvPr/>
          </p:nvSpPr>
          <p:spPr>
            <a:xfrm>
              <a:off x="6627037" y="5640074"/>
              <a:ext cx="337081" cy="283129"/>
            </a:xfrm>
            <a:prstGeom prst="rect">
              <a:avLst/>
            </a:prstGeom>
            <a:noFill/>
          </p:spPr>
          <p:txBody>
            <a:bodyPr wrap="none" rtlCol="0">
              <a:spAutoFit/>
            </a:bodyPr>
            <a:lstStyle/>
            <a:p>
              <a:r>
                <a:rPr lang="en-US" sz="714" dirty="0">
                  <a:solidFill>
                    <a:srgbClr val="FF0000"/>
                  </a:solidFill>
                </a:rPr>
                <a:t>●</a:t>
              </a:r>
            </a:p>
          </p:txBody>
        </p:sp>
        <p:sp>
          <p:nvSpPr>
            <p:cNvPr id="308" name="TextBox 307">
              <a:extLst>
                <a:ext uri="{FF2B5EF4-FFF2-40B4-BE49-F238E27FC236}">
                  <a16:creationId xmlns:a16="http://schemas.microsoft.com/office/drawing/2014/main" id="{02E1804E-2CC1-A94A-AF66-08CEDC870EBF}"/>
                </a:ext>
              </a:extLst>
            </p:cNvPr>
            <p:cNvSpPr txBox="1"/>
            <p:nvPr/>
          </p:nvSpPr>
          <p:spPr>
            <a:xfrm>
              <a:off x="6370254" y="5637300"/>
              <a:ext cx="337081" cy="283129"/>
            </a:xfrm>
            <a:prstGeom prst="rect">
              <a:avLst/>
            </a:prstGeom>
            <a:noFill/>
          </p:spPr>
          <p:txBody>
            <a:bodyPr wrap="none" rtlCol="0">
              <a:spAutoFit/>
            </a:bodyPr>
            <a:lstStyle/>
            <a:p>
              <a:r>
                <a:rPr lang="en-US" sz="714" dirty="0">
                  <a:solidFill>
                    <a:srgbClr val="FF0000"/>
                  </a:solidFill>
                </a:rPr>
                <a:t>●</a:t>
              </a:r>
            </a:p>
          </p:txBody>
        </p:sp>
        <p:sp>
          <p:nvSpPr>
            <p:cNvPr id="309" name="TextBox 308">
              <a:extLst>
                <a:ext uri="{FF2B5EF4-FFF2-40B4-BE49-F238E27FC236}">
                  <a16:creationId xmlns:a16="http://schemas.microsoft.com/office/drawing/2014/main" id="{A69324B9-945A-E043-9990-C10F11C370D9}"/>
                </a:ext>
              </a:extLst>
            </p:cNvPr>
            <p:cNvSpPr txBox="1"/>
            <p:nvPr/>
          </p:nvSpPr>
          <p:spPr>
            <a:xfrm>
              <a:off x="6119755" y="5629638"/>
              <a:ext cx="337081" cy="283129"/>
            </a:xfrm>
            <a:prstGeom prst="rect">
              <a:avLst/>
            </a:prstGeom>
            <a:noFill/>
          </p:spPr>
          <p:txBody>
            <a:bodyPr wrap="none" rtlCol="0">
              <a:spAutoFit/>
            </a:bodyPr>
            <a:lstStyle/>
            <a:p>
              <a:r>
                <a:rPr lang="en-US" sz="714" dirty="0">
                  <a:solidFill>
                    <a:srgbClr val="FF0000"/>
                  </a:solidFill>
                </a:rPr>
                <a:t>●</a:t>
              </a:r>
            </a:p>
          </p:txBody>
        </p:sp>
        <p:sp>
          <p:nvSpPr>
            <p:cNvPr id="310" name="TextBox 309">
              <a:extLst>
                <a:ext uri="{FF2B5EF4-FFF2-40B4-BE49-F238E27FC236}">
                  <a16:creationId xmlns:a16="http://schemas.microsoft.com/office/drawing/2014/main" id="{26136CFF-3F07-4449-B5E4-30027AAF0D64}"/>
                </a:ext>
              </a:extLst>
            </p:cNvPr>
            <p:cNvSpPr txBox="1"/>
            <p:nvPr/>
          </p:nvSpPr>
          <p:spPr>
            <a:xfrm>
              <a:off x="5861963" y="5636803"/>
              <a:ext cx="337081" cy="283129"/>
            </a:xfrm>
            <a:prstGeom prst="rect">
              <a:avLst/>
            </a:prstGeom>
            <a:noFill/>
          </p:spPr>
          <p:txBody>
            <a:bodyPr wrap="none" rtlCol="0">
              <a:spAutoFit/>
            </a:bodyPr>
            <a:lstStyle/>
            <a:p>
              <a:r>
                <a:rPr lang="en-US" sz="714" dirty="0">
                  <a:solidFill>
                    <a:srgbClr val="FF0000"/>
                  </a:solidFill>
                </a:rPr>
                <a:t>●</a:t>
              </a:r>
            </a:p>
          </p:txBody>
        </p:sp>
      </p:grpSp>
      <p:grpSp>
        <p:nvGrpSpPr>
          <p:cNvPr id="311" name="Group 310">
            <a:extLst>
              <a:ext uri="{FF2B5EF4-FFF2-40B4-BE49-F238E27FC236}">
                <a16:creationId xmlns:a16="http://schemas.microsoft.com/office/drawing/2014/main" id="{D0AFF5B4-055B-954E-919B-0D8E23837A6B}"/>
              </a:ext>
            </a:extLst>
          </p:cNvPr>
          <p:cNvGrpSpPr/>
          <p:nvPr/>
        </p:nvGrpSpPr>
        <p:grpSpPr>
          <a:xfrm>
            <a:off x="3340484" y="1628801"/>
            <a:ext cx="603837" cy="207708"/>
            <a:chOff x="5861963" y="5629638"/>
            <a:chExt cx="845372" cy="290792"/>
          </a:xfrm>
        </p:grpSpPr>
        <p:sp>
          <p:nvSpPr>
            <p:cNvPr id="317" name="TextBox 316">
              <a:extLst>
                <a:ext uri="{FF2B5EF4-FFF2-40B4-BE49-F238E27FC236}">
                  <a16:creationId xmlns:a16="http://schemas.microsoft.com/office/drawing/2014/main" id="{0A9AF27E-AD07-8B48-A268-451D585CE721}"/>
                </a:ext>
              </a:extLst>
            </p:cNvPr>
            <p:cNvSpPr txBox="1"/>
            <p:nvPr/>
          </p:nvSpPr>
          <p:spPr>
            <a:xfrm>
              <a:off x="6370254" y="5637300"/>
              <a:ext cx="337081" cy="283130"/>
            </a:xfrm>
            <a:prstGeom prst="rect">
              <a:avLst/>
            </a:prstGeom>
            <a:noFill/>
          </p:spPr>
          <p:txBody>
            <a:bodyPr wrap="none" rtlCol="0">
              <a:spAutoFit/>
            </a:bodyPr>
            <a:lstStyle/>
            <a:p>
              <a:r>
                <a:rPr lang="en-US" sz="714" dirty="0">
                  <a:solidFill>
                    <a:srgbClr val="FF0000"/>
                  </a:solidFill>
                </a:rPr>
                <a:t>●</a:t>
              </a:r>
            </a:p>
          </p:txBody>
        </p:sp>
        <p:sp>
          <p:nvSpPr>
            <p:cNvPr id="318" name="TextBox 317">
              <a:extLst>
                <a:ext uri="{FF2B5EF4-FFF2-40B4-BE49-F238E27FC236}">
                  <a16:creationId xmlns:a16="http://schemas.microsoft.com/office/drawing/2014/main" id="{3447A95D-ADB3-B244-B27F-046153677957}"/>
                </a:ext>
              </a:extLst>
            </p:cNvPr>
            <p:cNvSpPr txBox="1"/>
            <p:nvPr/>
          </p:nvSpPr>
          <p:spPr>
            <a:xfrm>
              <a:off x="6119755" y="5629638"/>
              <a:ext cx="337081" cy="283130"/>
            </a:xfrm>
            <a:prstGeom prst="rect">
              <a:avLst/>
            </a:prstGeom>
            <a:noFill/>
          </p:spPr>
          <p:txBody>
            <a:bodyPr wrap="none" rtlCol="0">
              <a:spAutoFit/>
            </a:bodyPr>
            <a:lstStyle/>
            <a:p>
              <a:r>
                <a:rPr lang="en-US" sz="714" dirty="0">
                  <a:solidFill>
                    <a:srgbClr val="FF0000"/>
                  </a:solidFill>
                </a:rPr>
                <a:t>●</a:t>
              </a:r>
            </a:p>
          </p:txBody>
        </p:sp>
        <p:sp>
          <p:nvSpPr>
            <p:cNvPr id="319" name="TextBox 318">
              <a:extLst>
                <a:ext uri="{FF2B5EF4-FFF2-40B4-BE49-F238E27FC236}">
                  <a16:creationId xmlns:a16="http://schemas.microsoft.com/office/drawing/2014/main" id="{B80E0133-3062-E54F-985D-D3B8C0911E90}"/>
                </a:ext>
              </a:extLst>
            </p:cNvPr>
            <p:cNvSpPr txBox="1"/>
            <p:nvPr/>
          </p:nvSpPr>
          <p:spPr>
            <a:xfrm>
              <a:off x="5861963" y="5636803"/>
              <a:ext cx="337081" cy="283130"/>
            </a:xfrm>
            <a:prstGeom prst="rect">
              <a:avLst/>
            </a:prstGeom>
            <a:noFill/>
          </p:spPr>
          <p:txBody>
            <a:bodyPr wrap="none" rtlCol="0">
              <a:spAutoFit/>
            </a:bodyPr>
            <a:lstStyle/>
            <a:p>
              <a:r>
                <a:rPr lang="en-US" sz="714" dirty="0">
                  <a:solidFill>
                    <a:srgbClr val="FF0000"/>
                  </a:solidFill>
                </a:rPr>
                <a:t>●</a:t>
              </a:r>
            </a:p>
          </p:txBody>
        </p:sp>
      </p:grpSp>
      <p:sp>
        <p:nvSpPr>
          <p:cNvPr id="320" name="TextBox 319">
            <a:extLst>
              <a:ext uri="{FF2B5EF4-FFF2-40B4-BE49-F238E27FC236}">
                <a16:creationId xmlns:a16="http://schemas.microsoft.com/office/drawing/2014/main" id="{526BCB83-DC91-3948-B88B-9264C14ECDDB}"/>
              </a:ext>
            </a:extLst>
          </p:cNvPr>
          <p:cNvSpPr txBox="1"/>
          <p:nvPr/>
        </p:nvSpPr>
        <p:spPr>
          <a:xfrm>
            <a:off x="3331851" y="1432760"/>
            <a:ext cx="272832" cy="268215"/>
          </a:xfrm>
          <a:prstGeom prst="rect">
            <a:avLst/>
          </a:prstGeom>
          <a:noFill/>
        </p:spPr>
        <p:txBody>
          <a:bodyPr wrap="none" rtlCol="0">
            <a:spAutoFit/>
          </a:bodyPr>
          <a:lstStyle/>
          <a:p>
            <a:r>
              <a:rPr lang="en-US" sz="1143" dirty="0">
                <a:solidFill>
                  <a:srgbClr val="FF0000"/>
                </a:solidFill>
              </a:rPr>
              <a:t>●</a:t>
            </a:r>
          </a:p>
        </p:txBody>
      </p:sp>
      <p:sp>
        <p:nvSpPr>
          <p:cNvPr id="322" name="TextBox 321">
            <a:extLst>
              <a:ext uri="{FF2B5EF4-FFF2-40B4-BE49-F238E27FC236}">
                <a16:creationId xmlns:a16="http://schemas.microsoft.com/office/drawing/2014/main" id="{BAE5C532-E046-1040-8094-FC0132684EB9}"/>
              </a:ext>
            </a:extLst>
          </p:cNvPr>
          <p:cNvSpPr txBox="1"/>
          <p:nvPr/>
        </p:nvSpPr>
        <p:spPr>
          <a:xfrm>
            <a:off x="5625928" y="3006159"/>
            <a:ext cx="240772" cy="202235"/>
          </a:xfrm>
          <a:prstGeom prst="rect">
            <a:avLst/>
          </a:prstGeom>
          <a:noFill/>
        </p:spPr>
        <p:txBody>
          <a:bodyPr wrap="none" rtlCol="0">
            <a:spAutoFit/>
          </a:bodyPr>
          <a:lstStyle/>
          <a:p>
            <a:r>
              <a:rPr lang="en-US" sz="714" dirty="0">
                <a:solidFill>
                  <a:schemeClr val="accent1">
                    <a:lumMod val="75000"/>
                  </a:schemeClr>
                </a:solidFill>
              </a:rPr>
              <a:t>●</a:t>
            </a:r>
          </a:p>
        </p:txBody>
      </p:sp>
      <p:cxnSp>
        <p:nvCxnSpPr>
          <p:cNvPr id="324" name="Straight Connector 323">
            <a:extLst>
              <a:ext uri="{FF2B5EF4-FFF2-40B4-BE49-F238E27FC236}">
                <a16:creationId xmlns:a16="http://schemas.microsoft.com/office/drawing/2014/main" id="{E03A6277-EA39-0141-A460-0D896A46DC1D}"/>
              </a:ext>
            </a:extLst>
          </p:cNvPr>
          <p:cNvCxnSpPr>
            <a:cxnSpLocks/>
            <a:endCxn id="231" idx="0"/>
          </p:cNvCxnSpPr>
          <p:nvPr/>
        </p:nvCxnSpPr>
        <p:spPr>
          <a:xfrm>
            <a:off x="5626757" y="3097946"/>
            <a:ext cx="955368"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AEA3FE6-F3FB-8349-8C60-64FC2C346541}"/>
              </a:ext>
            </a:extLst>
          </p:cNvPr>
          <p:cNvCxnSpPr>
            <a:cxnSpLocks/>
          </p:cNvCxnSpPr>
          <p:nvPr/>
        </p:nvCxnSpPr>
        <p:spPr>
          <a:xfrm flipV="1">
            <a:off x="5626757" y="3286665"/>
            <a:ext cx="91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0D523060-DD99-8F42-97C2-1B8ECDF56369}"/>
              </a:ext>
            </a:extLst>
          </p:cNvPr>
          <p:cNvCxnSpPr>
            <a:cxnSpLocks/>
          </p:cNvCxnSpPr>
          <p:nvPr/>
        </p:nvCxnSpPr>
        <p:spPr>
          <a:xfrm flipV="1">
            <a:off x="5626757" y="3472891"/>
            <a:ext cx="91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47F2234F-EFA8-7D4C-8DF2-2FCBCA23E1B7}"/>
              </a:ext>
            </a:extLst>
          </p:cNvPr>
          <p:cNvCxnSpPr>
            <a:cxnSpLocks/>
          </p:cNvCxnSpPr>
          <p:nvPr/>
        </p:nvCxnSpPr>
        <p:spPr>
          <a:xfrm flipV="1">
            <a:off x="5619843" y="3658423"/>
            <a:ext cx="91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42277B8C-3D99-4941-8E19-D2DB86AE1DCF}"/>
              </a:ext>
            </a:extLst>
          </p:cNvPr>
          <p:cNvCxnSpPr>
            <a:cxnSpLocks/>
          </p:cNvCxnSpPr>
          <p:nvPr/>
        </p:nvCxnSpPr>
        <p:spPr>
          <a:xfrm flipV="1">
            <a:off x="5626757" y="3840474"/>
            <a:ext cx="91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BFD1DB8E-8F22-0A40-9B0D-103B94A460BA}"/>
              </a:ext>
            </a:extLst>
          </p:cNvPr>
          <p:cNvCxnSpPr>
            <a:cxnSpLocks/>
          </p:cNvCxnSpPr>
          <p:nvPr/>
        </p:nvCxnSpPr>
        <p:spPr>
          <a:xfrm flipV="1">
            <a:off x="5720316" y="3017526"/>
            <a:ext cx="0" cy="91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4165E5DF-5A1E-9E47-B5EF-D5BCC5EACB1D}"/>
              </a:ext>
            </a:extLst>
          </p:cNvPr>
          <p:cNvCxnSpPr>
            <a:cxnSpLocks/>
          </p:cNvCxnSpPr>
          <p:nvPr/>
        </p:nvCxnSpPr>
        <p:spPr>
          <a:xfrm flipV="1">
            <a:off x="5896252" y="3017526"/>
            <a:ext cx="0" cy="91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249635B0-189B-B64B-8079-4BA1A25DD45B}"/>
              </a:ext>
            </a:extLst>
          </p:cNvPr>
          <p:cNvCxnSpPr>
            <a:cxnSpLocks/>
          </p:cNvCxnSpPr>
          <p:nvPr/>
        </p:nvCxnSpPr>
        <p:spPr>
          <a:xfrm flipV="1">
            <a:off x="6082616" y="3013891"/>
            <a:ext cx="0" cy="91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CDDC53A6-9199-8C44-BE0C-D7BCAD9783E8}"/>
              </a:ext>
            </a:extLst>
          </p:cNvPr>
          <p:cNvCxnSpPr>
            <a:cxnSpLocks/>
          </p:cNvCxnSpPr>
          <p:nvPr/>
        </p:nvCxnSpPr>
        <p:spPr>
          <a:xfrm flipV="1">
            <a:off x="6270772" y="3017526"/>
            <a:ext cx="0" cy="91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C26837C6-CA4F-D343-B03E-9D0CE4D45268}"/>
              </a:ext>
            </a:extLst>
          </p:cNvPr>
          <p:cNvCxnSpPr>
            <a:cxnSpLocks/>
          </p:cNvCxnSpPr>
          <p:nvPr/>
        </p:nvCxnSpPr>
        <p:spPr>
          <a:xfrm flipV="1">
            <a:off x="6443056" y="3013891"/>
            <a:ext cx="0" cy="918000"/>
          </a:xfrm>
          <a:prstGeom prst="line">
            <a:avLst/>
          </a:prstGeom>
        </p:spPr>
        <p:style>
          <a:lnRef idx="1">
            <a:schemeClr val="accent1"/>
          </a:lnRef>
          <a:fillRef idx="0">
            <a:schemeClr val="accent1"/>
          </a:fillRef>
          <a:effectRef idx="0">
            <a:schemeClr val="accent1"/>
          </a:effectRef>
          <a:fontRef idx="minor">
            <a:schemeClr val="tx1"/>
          </a:fontRef>
        </p:style>
      </p:cxnSp>
      <p:sp>
        <p:nvSpPr>
          <p:cNvPr id="338" name="TextBox 337">
            <a:extLst>
              <a:ext uri="{FF2B5EF4-FFF2-40B4-BE49-F238E27FC236}">
                <a16:creationId xmlns:a16="http://schemas.microsoft.com/office/drawing/2014/main" id="{963CC921-FA65-B348-836D-AD25F18DFEAA}"/>
              </a:ext>
            </a:extLst>
          </p:cNvPr>
          <p:cNvSpPr txBox="1"/>
          <p:nvPr/>
        </p:nvSpPr>
        <p:spPr>
          <a:xfrm>
            <a:off x="5903484" y="3011797"/>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43" name="TextBox 342">
            <a:extLst>
              <a:ext uri="{FF2B5EF4-FFF2-40B4-BE49-F238E27FC236}">
                <a16:creationId xmlns:a16="http://schemas.microsoft.com/office/drawing/2014/main" id="{9C6CE374-9D66-484E-8E8D-6F365F7D093B}"/>
              </a:ext>
            </a:extLst>
          </p:cNvPr>
          <p:cNvSpPr txBox="1"/>
          <p:nvPr/>
        </p:nvSpPr>
        <p:spPr>
          <a:xfrm>
            <a:off x="6180044" y="3003191"/>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39" name="TextBox 338">
            <a:extLst>
              <a:ext uri="{FF2B5EF4-FFF2-40B4-BE49-F238E27FC236}">
                <a16:creationId xmlns:a16="http://schemas.microsoft.com/office/drawing/2014/main" id="{A49C9049-2874-E547-835D-172E09F5A703}"/>
              </a:ext>
            </a:extLst>
          </p:cNvPr>
          <p:cNvSpPr txBox="1"/>
          <p:nvPr/>
        </p:nvSpPr>
        <p:spPr>
          <a:xfrm>
            <a:off x="5722548" y="3012495"/>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40" name="TextBox 339">
            <a:extLst>
              <a:ext uri="{FF2B5EF4-FFF2-40B4-BE49-F238E27FC236}">
                <a16:creationId xmlns:a16="http://schemas.microsoft.com/office/drawing/2014/main" id="{4EE2AC96-355A-D04C-B4C1-AED37682A23C}"/>
              </a:ext>
            </a:extLst>
          </p:cNvPr>
          <p:cNvSpPr txBox="1"/>
          <p:nvPr/>
        </p:nvSpPr>
        <p:spPr>
          <a:xfrm>
            <a:off x="5811204" y="3012495"/>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41" name="TextBox 340">
            <a:extLst>
              <a:ext uri="{FF2B5EF4-FFF2-40B4-BE49-F238E27FC236}">
                <a16:creationId xmlns:a16="http://schemas.microsoft.com/office/drawing/2014/main" id="{0C3196E3-1407-194A-A1E3-FBECB6214F04}"/>
              </a:ext>
            </a:extLst>
          </p:cNvPr>
          <p:cNvSpPr txBox="1"/>
          <p:nvPr/>
        </p:nvSpPr>
        <p:spPr>
          <a:xfrm>
            <a:off x="5995444" y="3012955"/>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42" name="TextBox 341">
            <a:extLst>
              <a:ext uri="{FF2B5EF4-FFF2-40B4-BE49-F238E27FC236}">
                <a16:creationId xmlns:a16="http://schemas.microsoft.com/office/drawing/2014/main" id="{F41185ED-CD18-ED44-9468-8095D216C30A}"/>
              </a:ext>
            </a:extLst>
          </p:cNvPr>
          <p:cNvSpPr txBox="1"/>
          <p:nvPr/>
        </p:nvSpPr>
        <p:spPr>
          <a:xfrm>
            <a:off x="6088068" y="3007601"/>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44" name="TextBox 343">
            <a:extLst>
              <a:ext uri="{FF2B5EF4-FFF2-40B4-BE49-F238E27FC236}">
                <a16:creationId xmlns:a16="http://schemas.microsoft.com/office/drawing/2014/main" id="{F0944068-CE53-DB44-B1EA-C61FED13E23B}"/>
              </a:ext>
            </a:extLst>
          </p:cNvPr>
          <p:cNvSpPr txBox="1"/>
          <p:nvPr/>
        </p:nvSpPr>
        <p:spPr>
          <a:xfrm>
            <a:off x="6269913" y="3011125"/>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345" name="TextBox 344">
            <a:extLst>
              <a:ext uri="{FF2B5EF4-FFF2-40B4-BE49-F238E27FC236}">
                <a16:creationId xmlns:a16="http://schemas.microsoft.com/office/drawing/2014/main" id="{E477F11C-C36E-C344-8143-80C5579D6296}"/>
              </a:ext>
            </a:extLst>
          </p:cNvPr>
          <p:cNvSpPr txBox="1"/>
          <p:nvPr/>
        </p:nvSpPr>
        <p:spPr>
          <a:xfrm>
            <a:off x="6357893" y="3009637"/>
            <a:ext cx="240772" cy="202235"/>
          </a:xfrm>
          <a:prstGeom prst="rect">
            <a:avLst/>
          </a:prstGeom>
          <a:noFill/>
        </p:spPr>
        <p:txBody>
          <a:bodyPr wrap="none" rtlCol="0">
            <a:spAutoFit/>
          </a:bodyPr>
          <a:lstStyle/>
          <a:p>
            <a:r>
              <a:rPr lang="en-US" sz="714" dirty="0">
                <a:solidFill>
                  <a:schemeClr val="accent1">
                    <a:lumMod val="75000"/>
                  </a:schemeClr>
                </a:solidFill>
              </a:rPr>
              <a:t>●</a:t>
            </a:r>
          </a:p>
        </p:txBody>
      </p:sp>
      <p:grpSp>
        <p:nvGrpSpPr>
          <p:cNvPr id="359" name="Group 358">
            <a:extLst>
              <a:ext uri="{FF2B5EF4-FFF2-40B4-BE49-F238E27FC236}">
                <a16:creationId xmlns:a16="http://schemas.microsoft.com/office/drawing/2014/main" id="{1AFAC237-99EF-7F43-8560-5A55218F1B3A}"/>
              </a:ext>
            </a:extLst>
          </p:cNvPr>
          <p:cNvGrpSpPr/>
          <p:nvPr/>
        </p:nvGrpSpPr>
        <p:grpSpPr>
          <a:xfrm>
            <a:off x="5626572" y="3102337"/>
            <a:ext cx="961871" cy="205961"/>
            <a:chOff x="6002977" y="4343272"/>
            <a:chExt cx="1346619" cy="288346"/>
          </a:xfrm>
        </p:grpSpPr>
        <p:sp>
          <p:nvSpPr>
            <p:cNvPr id="354" name="TextBox 353">
              <a:extLst>
                <a:ext uri="{FF2B5EF4-FFF2-40B4-BE49-F238E27FC236}">
                  <a16:creationId xmlns:a16="http://schemas.microsoft.com/office/drawing/2014/main" id="{9EFBBB17-0B3C-8D4D-BA69-7CB797866A24}"/>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55" name="TextBox 354">
              <a:extLst>
                <a:ext uri="{FF2B5EF4-FFF2-40B4-BE49-F238E27FC236}">
                  <a16:creationId xmlns:a16="http://schemas.microsoft.com/office/drawing/2014/main" id="{CD747DF6-2BAB-D44B-ABB0-94B9FF25C8EF}"/>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56" name="TextBox 355">
              <a:extLst>
                <a:ext uri="{FF2B5EF4-FFF2-40B4-BE49-F238E27FC236}">
                  <a16:creationId xmlns:a16="http://schemas.microsoft.com/office/drawing/2014/main" id="{797B1864-3796-DF44-9A29-2138FC999BB7}"/>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57" name="TextBox 356">
              <a:extLst>
                <a:ext uri="{FF2B5EF4-FFF2-40B4-BE49-F238E27FC236}">
                  <a16:creationId xmlns:a16="http://schemas.microsoft.com/office/drawing/2014/main" id="{B2CDC085-4399-A741-B9C4-8886ED6C318F}"/>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58" name="TextBox 357">
              <a:extLst>
                <a:ext uri="{FF2B5EF4-FFF2-40B4-BE49-F238E27FC236}">
                  <a16:creationId xmlns:a16="http://schemas.microsoft.com/office/drawing/2014/main" id="{A65BA1E5-77A6-D740-9FA3-A25ECEBCF20E}"/>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60" name="Group 359">
            <a:extLst>
              <a:ext uri="{FF2B5EF4-FFF2-40B4-BE49-F238E27FC236}">
                <a16:creationId xmlns:a16="http://schemas.microsoft.com/office/drawing/2014/main" id="{EAD590BF-9D60-3947-9242-6DC4C0A786FF}"/>
              </a:ext>
            </a:extLst>
          </p:cNvPr>
          <p:cNvGrpSpPr/>
          <p:nvPr/>
        </p:nvGrpSpPr>
        <p:grpSpPr>
          <a:xfrm>
            <a:off x="5624518" y="3284581"/>
            <a:ext cx="961871" cy="205961"/>
            <a:chOff x="6002977" y="4343272"/>
            <a:chExt cx="1346619" cy="288346"/>
          </a:xfrm>
        </p:grpSpPr>
        <p:sp>
          <p:nvSpPr>
            <p:cNvPr id="361" name="TextBox 360">
              <a:extLst>
                <a:ext uri="{FF2B5EF4-FFF2-40B4-BE49-F238E27FC236}">
                  <a16:creationId xmlns:a16="http://schemas.microsoft.com/office/drawing/2014/main" id="{01254B32-F5F7-214E-9C6A-B80B2F3495D7}"/>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62" name="TextBox 361">
              <a:extLst>
                <a:ext uri="{FF2B5EF4-FFF2-40B4-BE49-F238E27FC236}">
                  <a16:creationId xmlns:a16="http://schemas.microsoft.com/office/drawing/2014/main" id="{0F4D3A66-9FBE-CD48-9B95-F14876AB5424}"/>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63" name="TextBox 362">
              <a:extLst>
                <a:ext uri="{FF2B5EF4-FFF2-40B4-BE49-F238E27FC236}">
                  <a16:creationId xmlns:a16="http://schemas.microsoft.com/office/drawing/2014/main" id="{EF342374-779D-7245-9F07-6E42BA74B4BC}"/>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64" name="TextBox 363">
              <a:extLst>
                <a:ext uri="{FF2B5EF4-FFF2-40B4-BE49-F238E27FC236}">
                  <a16:creationId xmlns:a16="http://schemas.microsoft.com/office/drawing/2014/main" id="{B49409E4-8FD6-4047-BB3B-719A28F72B1D}"/>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65" name="TextBox 364">
              <a:extLst>
                <a:ext uri="{FF2B5EF4-FFF2-40B4-BE49-F238E27FC236}">
                  <a16:creationId xmlns:a16="http://schemas.microsoft.com/office/drawing/2014/main" id="{7E2A6A3B-BE34-664B-833B-D8504A5646C2}"/>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66" name="Group 365">
            <a:extLst>
              <a:ext uri="{FF2B5EF4-FFF2-40B4-BE49-F238E27FC236}">
                <a16:creationId xmlns:a16="http://schemas.microsoft.com/office/drawing/2014/main" id="{925BFD9F-38B0-924A-BDA7-AB63E9F1B40A}"/>
              </a:ext>
            </a:extLst>
          </p:cNvPr>
          <p:cNvGrpSpPr/>
          <p:nvPr/>
        </p:nvGrpSpPr>
        <p:grpSpPr>
          <a:xfrm>
            <a:off x="5627593" y="3191380"/>
            <a:ext cx="961871" cy="205961"/>
            <a:chOff x="6002977" y="4343272"/>
            <a:chExt cx="1346619" cy="288346"/>
          </a:xfrm>
        </p:grpSpPr>
        <p:sp>
          <p:nvSpPr>
            <p:cNvPr id="367" name="TextBox 366">
              <a:extLst>
                <a:ext uri="{FF2B5EF4-FFF2-40B4-BE49-F238E27FC236}">
                  <a16:creationId xmlns:a16="http://schemas.microsoft.com/office/drawing/2014/main" id="{2B7FCA91-0841-C849-9CA6-78758119424D}"/>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68" name="TextBox 367">
              <a:extLst>
                <a:ext uri="{FF2B5EF4-FFF2-40B4-BE49-F238E27FC236}">
                  <a16:creationId xmlns:a16="http://schemas.microsoft.com/office/drawing/2014/main" id="{37254424-0FDC-C940-947A-4BA59C5A7321}"/>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69" name="TextBox 368">
              <a:extLst>
                <a:ext uri="{FF2B5EF4-FFF2-40B4-BE49-F238E27FC236}">
                  <a16:creationId xmlns:a16="http://schemas.microsoft.com/office/drawing/2014/main" id="{0D9E1E78-BB42-634D-8030-5E29CF5305C6}"/>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70" name="TextBox 369">
              <a:extLst>
                <a:ext uri="{FF2B5EF4-FFF2-40B4-BE49-F238E27FC236}">
                  <a16:creationId xmlns:a16="http://schemas.microsoft.com/office/drawing/2014/main" id="{11DAB986-E452-0A4B-BF42-B71D946FF404}"/>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71" name="TextBox 370">
              <a:extLst>
                <a:ext uri="{FF2B5EF4-FFF2-40B4-BE49-F238E27FC236}">
                  <a16:creationId xmlns:a16="http://schemas.microsoft.com/office/drawing/2014/main" id="{678504DE-0166-FB49-B395-2B065A4E6A07}"/>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72" name="Group 371">
            <a:extLst>
              <a:ext uri="{FF2B5EF4-FFF2-40B4-BE49-F238E27FC236}">
                <a16:creationId xmlns:a16="http://schemas.microsoft.com/office/drawing/2014/main" id="{C89B3480-4958-2349-BDCC-0A88211D4949}"/>
              </a:ext>
            </a:extLst>
          </p:cNvPr>
          <p:cNvGrpSpPr/>
          <p:nvPr/>
        </p:nvGrpSpPr>
        <p:grpSpPr>
          <a:xfrm>
            <a:off x="5722360" y="3196716"/>
            <a:ext cx="796315" cy="205961"/>
            <a:chOff x="6002977" y="4343272"/>
            <a:chExt cx="1114841" cy="288346"/>
          </a:xfrm>
        </p:grpSpPr>
        <p:sp>
          <p:nvSpPr>
            <p:cNvPr id="373" name="TextBox 372">
              <a:extLst>
                <a:ext uri="{FF2B5EF4-FFF2-40B4-BE49-F238E27FC236}">
                  <a16:creationId xmlns:a16="http://schemas.microsoft.com/office/drawing/2014/main" id="{01820544-6EEB-9D49-B7CB-32BE7FE03016}"/>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74" name="TextBox 373">
              <a:extLst>
                <a:ext uri="{FF2B5EF4-FFF2-40B4-BE49-F238E27FC236}">
                  <a16:creationId xmlns:a16="http://schemas.microsoft.com/office/drawing/2014/main" id="{974001E3-03F2-464E-AFB7-7B831072E6AF}"/>
                </a:ext>
              </a:extLst>
            </p:cNvPr>
            <p:cNvSpPr txBox="1"/>
            <p:nvPr/>
          </p:nvSpPr>
          <p:spPr>
            <a:xfrm>
              <a:off x="6253744"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75" name="TextBox 374">
              <a:extLst>
                <a:ext uri="{FF2B5EF4-FFF2-40B4-BE49-F238E27FC236}">
                  <a16:creationId xmlns:a16="http://schemas.microsoft.com/office/drawing/2014/main" id="{7B4210AD-593F-BA4C-A62D-4A65B7291CA9}"/>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76" name="TextBox 375">
              <a:extLst>
                <a:ext uri="{FF2B5EF4-FFF2-40B4-BE49-F238E27FC236}">
                  <a16:creationId xmlns:a16="http://schemas.microsoft.com/office/drawing/2014/main" id="{63CB10BC-0330-5949-B0C4-D3A746414804}"/>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78" name="Group 377">
            <a:extLst>
              <a:ext uri="{FF2B5EF4-FFF2-40B4-BE49-F238E27FC236}">
                <a16:creationId xmlns:a16="http://schemas.microsoft.com/office/drawing/2014/main" id="{0FBC4C19-6549-6A48-9617-58DCDA4B1B4C}"/>
              </a:ext>
            </a:extLst>
          </p:cNvPr>
          <p:cNvGrpSpPr/>
          <p:nvPr/>
        </p:nvGrpSpPr>
        <p:grpSpPr>
          <a:xfrm>
            <a:off x="5627716" y="3379447"/>
            <a:ext cx="961871" cy="205961"/>
            <a:chOff x="6002977" y="4343272"/>
            <a:chExt cx="1346619" cy="288346"/>
          </a:xfrm>
        </p:grpSpPr>
        <p:sp>
          <p:nvSpPr>
            <p:cNvPr id="379" name="TextBox 378">
              <a:extLst>
                <a:ext uri="{FF2B5EF4-FFF2-40B4-BE49-F238E27FC236}">
                  <a16:creationId xmlns:a16="http://schemas.microsoft.com/office/drawing/2014/main" id="{45C8E1A4-9D14-E543-A790-F046FC961E64}"/>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0" name="TextBox 379">
              <a:extLst>
                <a:ext uri="{FF2B5EF4-FFF2-40B4-BE49-F238E27FC236}">
                  <a16:creationId xmlns:a16="http://schemas.microsoft.com/office/drawing/2014/main" id="{093E3344-621E-AA4F-9B32-C0374BA14144}"/>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1" name="TextBox 380">
              <a:extLst>
                <a:ext uri="{FF2B5EF4-FFF2-40B4-BE49-F238E27FC236}">
                  <a16:creationId xmlns:a16="http://schemas.microsoft.com/office/drawing/2014/main" id="{A7C684F2-8ACD-A64F-8893-39C61A9B7818}"/>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2" name="TextBox 381">
              <a:extLst>
                <a:ext uri="{FF2B5EF4-FFF2-40B4-BE49-F238E27FC236}">
                  <a16:creationId xmlns:a16="http://schemas.microsoft.com/office/drawing/2014/main" id="{98C97554-EBA6-334A-8C46-F64502C2EBE7}"/>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3" name="TextBox 382">
              <a:extLst>
                <a:ext uri="{FF2B5EF4-FFF2-40B4-BE49-F238E27FC236}">
                  <a16:creationId xmlns:a16="http://schemas.microsoft.com/office/drawing/2014/main" id="{D889523D-F4CA-8741-99E9-CE3CC4BDA751}"/>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84" name="Group 383">
            <a:extLst>
              <a:ext uri="{FF2B5EF4-FFF2-40B4-BE49-F238E27FC236}">
                <a16:creationId xmlns:a16="http://schemas.microsoft.com/office/drawing/2014/main" id="{BE8F4D8A-BC0A-A141-A20B-1552F7E3F3EA}"/>
              </a:ext>
            </a:extLst>
          </p:cNvPr>
          <p:cNvGrpSpPr/>
          <p:nvPr/>
        </p:nvGrpSpPr>
        <p:grpSpPr>
          <a:xfrm>
            <a:off x="5720315" y="3380170"/>
            <a:ext cx="796315" cy="205961"/>
            <a:chOff x="6002977" y="4343272"/>
            <a:chExt cx="1114841" cy="288346"/>
          </a:xfrm>
        </p:grpSpPr>
        <p:sp>
          <p:nvSpPr>
            <p:cNvPr id="385" name="TextBox 384">
              <a:extLst>
                <a:ext uri="{FF2B5EF4-FFF2-40B4-BE49-F238E27FC236}">
                  <a16:creationId xmlns:a16="http://schemas.microsoft.com/office/drawing/2014/main" id="{76ACAE82-6C6E-B844-96AB-1B6D1C41FF02}"/>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6" name="TextBox 385">
              <a:extLst>
                <a:ext uri="{FF2B5EF4-FFF2-40B4-BE49-F238E27FC236}">
                  <a16:creationId xmlns:a16="http://schemas.microsoft.com/office/drawing/2014/main" id="{B9639944-3CDE-FB48-B91C-676B71BD4EB2}"/>
                </a:ext>
              </a:extLst>
            </p:cNvPr>
            <p:cNvSpPr txBox="1"/>
            <p:nvPr/>
          </p:nvSpPr>
          <p:spPr>
            <a:xfrm>
              <a:off x="6253744"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7" name="TextBox 386">
              <a:extLst>
                <a:ext uri="{FF2B5EF4-FFF2-40B4-BE49-F238E27FC236}">
                  <a16:creationId xmlns:a16="http://schemas.microsoft.com/office/drawing/2014/main" id="{DBBD8C5B-21EF-3C40-BEEB-50D81A5563B4}"/>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88" name="TextBox 387">
              <a:extLst>
                <a:ext uri="{FF2B5EF4-FFF2-40B4-BE49-F238E27FC236}">
                  <a16:creationId xmlns:a16="http://schemas.microsoft.com/office/drawing/2014/main" id="{4C5EF65D-6D4E-C44D-98A7-48660BE2D770}"/>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90" name="Group 389">
            <a:extLst>
              <a:ext uri="{FF2B5EF4-FFF2-40B4-BE49-F238E27FC236}">
                <a16:creationId xmlns:a16="http://schemas.microsoft.com/office/drawing/2014/main" id="{127E176F-D823-A647-A1EA-7C989705D333}"/>
              </a:ext>
            </a:extLst>
          </p:cNvPr>
          <p:cNvGrpSpPr/>
          <p:nvPr/>
        </p:nvGrpSpPr>
        <p:grpSpPr>
          <a:xfrm>
            <a:off x="5624860" y="3470985"/>
            <a:ext cx="961871" cy="205961"/>
            <a:chOff x="6002977" y="4343272"/>
            <a:chExt cx="1346619" cy="288346"/>
          </a:xfrm>
        </p:grpSpPr>
        <p:sp>
          <p:nvSpPr>
            <p:cNvPr id="391" name="TextBox 390">
              <a:extLst>
                <a:ext uri="{FF2B5EF4-FFF2-40B4-BE49-F238E27FC236}">
                  <a16:creationId xmlns:a16="http://schemas.microsoft.com/office/drawing/2014/main" id="{0575E27A-B9C7-AA42-B386-EE8A23663064}"/>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92" name="TextBox 391">
              <a:extLst>
                <a:ext uri="{FF2B5EF4-FFF2-40B4-BE49-F238E27FC236}">
                  <a16:creationId xmlns:a16="http://schemas.microsoft.com/office/drawing/2014/main" id="{4D3F573B-37FB-7A42-A5C9-4F5765020D48}"/>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93" name="TextBox 392">
              <a:extLst>
                <a:ext uri="{FF2B5EF4-FFF2-40B4-BE49-F238E27FC236}">
                  <a16:creationId xmlns:a16="http://schemas.microsoft.com/office/drawing/2014/main" id="{54C34ED8-5803-0D4C-947E-6D34BBCB6717}"/>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94" name="TextBox 393">
              <a:extLst>
                <a:ext uri="{FF2B5EF4-FFF2-40B4-BE49-F238E27FC236}">
                  <a16:creationId xmlns:a16="http://schemas.microsoft.com/office/drawing/2014/main" id="{AD441C83-09E0-C244-8451-760790486713}"/>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95" name="TextBox 394">
              <a:extLst>
                <a:ext uri="{FF2B5EF4-FFF2-40B4-BE49-F238E27FC236}">
                  <a16:creationId xmlns:a16="http://schemas.microsoft.com/office/drawing/2014/main" id="{8EE37A20-0551-2343-A19E-C4784C3D0657}"/>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396" name="Group 395">
            <a:extLst>
              <a:ext uri="{FF2B5EF4-FFF2-40B4-BE49-F238E27FC236}">
                <a16:creationId xmlns:a16="http://schemas.microsoft.com/office/drawing/2014/main" id="{74DB83BC-95C6-1A45-B124-1A2F611A027B}"/>
              </a:ext>
            </a:extLst>
          </p:cNvPr>
          <p:cNvGrpSpPr/>
          <p:nvPr/>
        </p:nvGrpSpPr>
        <p:grpSpPr>
          <a:xfrm>
            <a:off x="5629879" y="3566580"/>
            <a:ext cx="961871" cy="205961"/>
            <a:chOff x="6002977" y="4343272"/>
            <a:chExt cx="1346619" cy="288346"/>
          </a:xfrm>
        </p:grpSpPr>
        <p:sp>
          <p:nvSpPr>
            <p:cNvPr id="397" name="TextBox 396">
              <a:extLst>
                <a:ext uri="{FF2B5EF4-FFF2-40B4-BE49-F238E27FC236}">
                  <a16:creationId xmlns:a16="http://schemas.microsoft.com/office/drawing/2014/main" id="{5DB01D76-0B51-F149-AC42-F70A3CE73595}"/>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98" name="TextBox 397">
              <a:extLst>
                <a:ext uri="{FF2B5EF4-FFF2-40B4-BE49-F238E27FC236}">
                  <a16:creationId xmlns:a16="http://schemas.microsoft.com/office/drawing/2014/main" id="{962B5688-074D-6446-8793-F08DAFD27EE7}"/>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399" name="TextBox 398">
              <a:extLst>
                <a:ext uri="{FF2B5EF4-FFF2-40B4-BE49-F238E27FC236}">
                  <a16:creationId xmlns:a16="http://schemas.microsoft.com/office/drawing/2014/main" id="{4E46F44B-E9F8-3948-A390-22046B15E0BB}"/>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00" name="TextBox 399">
              <a:extLst>
                <a:ext uri="{FF2B5EF4-FFF2-40B4-BE49-F238E27FC236}">
                  <a16:creationId xmlns:a16="http://schemas.microsoft.com/office/drawing/2014/main" id="{70EDAAC3-D717-4144-B5F5-24527125FA0B}"/>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01" name="TextBox 400">
              <a:extLst>
                <a:ext uri="{FF2B5EF4-FFF2-40B4-BE49-F238E27FC236}">
                  <a16:creationId xmlns:a16="http://schemas.microsoft.com/office/drawing/2014/main" id="{B848AE01-AD97-5942-8364-C1F460A988DA}"/>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402" name="Group 401">
            <a:extLst>
              <a:ext uri="{FF2B5EF4-FFF2-40B4-BE49-F238E27FC236}">
                <a16:creationId xmlns:a16="http://schemas.microsoft.com/office/drawing/2014/main" id="{9262CE23-D655-4E40-AF09-EF924064B34A}"/>
              </a:ext>
            </a:extLst>
          </p:cNvPr>
          <p:cNvGrpSpPr/>
          <p:nvPr/>
        </p:nvGrpSpPr>
        <p:grpSpPr>
          <a:xfrm>
            <a:off x="5722848" y="3569014"/>
            <a:ext cx="796315" cy="205961"/>
            <a:chOff x="6002977" y="4343272"/>
            <a:chExt cx="1114841" cy="288346"/>
          </a:xfrm>
        </p:grpSpPr>
        <p:sp>
          <p:nvSpPr>
            <p:cNvPr id="403" name="TextBox 402">
              <a:extLst>
                <a:ext uri="{FF2B5EF4-FFF2-40B4-BE49-F238E27FC236}">
                  <a16:creationId xmlns:a16="http://schemas.microsoft.com/office/drawing/2014/main" id="{93D5E58E-2C23-CA4A-AD1F-44C8FCBAC320}"/>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04" name="TextBox 403">
              <a:extLst>
                <a:ext uri="{FF2B5EF4-FFF2-40B4-BE49-F238E27FC236}">
                  <a16:creationId xmlns:a16="http://schemas.microsoft.com/office/drawing/2014/main" id="{AEFBD59A-F531-1947-9E63-3088D82870F8}"/>
                </a:ext>
              </a:extLst>
            </p:cNvPr>
            <p:cNvSpPr txBox="1"/>
            <p:nvPr/>
          </p:nvSpPr>
          <p:spPr>
            <a:xfrm>
              <a:off x="6253744"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05" name="TextBox 404">
              <a:extLst>
                <a:ext uri="{FF2B5EF4-FFF2-40B4-BE49-F238E27FC236}">
                  <a16:creationId xmlns:a16="http://schemas.microsoft.com/office/drawing/2014/main" id="{EDBE4CF6-F4CF-6643-B3E6-6589ABACD7E0}"/>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06" name="TextBox 405">
              <a:extLst>
                <a:ext uri="{FF2B5EF4-FFF2-40B4-BE49-F238E27FC236}">
                  <a16:creationId xmlns:a16="http://schemas.microsoft.com/office/drawing/2014/main" id="{F99E2782-E08A-A84A-A07E-768B044347E6}"/>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408" name="Group 407">
            <a:extLst>
              <a:ext uri="{FF2B5EF4-FFF2-40B4-BE49-F238E27FC236}">
                <a16:creationId xmlns:a16="http://schemas.microsoft.com/office/drawing/2014/main" id="{A26507D6-05E3-E947-BF0D-57579E751F98}"/>
              </a:ext>
            </a:extLst>
          </p:cNvPr>
          <p:cNvGrpSpPr/>
          <p:nvPr/>
        </p:nvGrpSpPr>
        <p:grpSpPr>
          <a:xfrm>
            <a:off x="5629879" y="3655120"/>
            <a:ext cx="961871" cy="205961"/>
            <a:chOff x="6002977" y="4343272"/>
            <a:chExt cx="1346619" cy="288346"/>
          </a:xfrm>
        </p:grpSpPr>
        <p:sp>
          <p:nvSpPr>
            <p:cNvPr id="409" name="TextBox 408">
              <a:extLst>
                <a:ext uri="{FF2B5EF4-FFF2-40B4-BE49-F238E27FC236}">
                  <a16:creationId xmlns:a16="http://schemas.microsoft.com/office/drawing/2014/main" id="{5E3BDA0C-B21F-914A-B1A6-CB6E5AC86B35}"/>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0" name="TextBox 409">
              <a:extLst>
                <a:ext uri="{FF2B5EF4-FFF2-40B4-BE49-F238E27FC236}">
                  <a16:creationId xmlns:a16="http://schemas.microsoft.com/office/drawing/2014/main" id="{62021376-14F4-5445-AEAA-C1CAD40F1F0C}"/>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1" name="TextBox 410">
              <a:extLst>
                <a:ext uri="{FF2B5EF4-FFF2-40B4-BE49-F238E27FC236}">
                  <a16:creationId xmlns:a16="http://schemas.microsoft.com/office/drawing/2014/main" id="{811D1197-A982-F942-AF5E-0305300DD571}"/>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2" name="TextBox 411">
              <a:extLst>
                <a:ext uri="{FF2B5EF4-FFF2-40B4-BE49-F238E27FC236}">
                  <a16:creationId xmlns:a16="http://schemas.microsoft.com/office/drawing/2014/main" id="{1201E14A-CDD0-6946-9C3A-8C983BEF690C}"/>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3" name="TextBox 412">
              <a:extLst>
                <a:ext uri="{FF2B5EF4-FFF2-40B4-BE49-F238E27FC236}">
                  <a16:creationId xmlns:a16="http://schemas.microsoft.com/office/drawing/2014/main" id="{E4A0802C-A747-8849-8F28-79D62A1B408E}"/>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414" name="Group 413">
            <a:extLst>
              <a:ext uri="{FF2B5EF4-FFF2-40B4-BE49-F238E27FC236}">
                <a16:creationId xmlns:a16="http://schemas.microsoft.com/office/drawing/2014/main" id="{31B29B1D-F10D-724A-BF3A-CD9DB4FCB7A0}"/>
              </a:ext>
            </a:extLst>
          </p:cNvPr>
          <p:cNvGrpSpPr/>
          <p:nvPr/>
        </p:nvGrpSpPr>
        <p:grpSpPr>
          <a:xfrm>
            <a:off x="5626532" y="3746407"/>
            <a:ext cx="961871" cy="205961"/>
            <a:chOff x="6002977" y="4343272"/>
            <a:chExt cx="1346619" cy="288346"/>
          </a:xfrm>
        </p:grpSpPr>
        <p:sp>
          <p:nvSpPr>
            <p:cNvPr id="415" name="TextBox 414">
              <a:extLst>
                <a:ext uri="{FF2B5EF4-FFF2-40B4-BE49-F238E27FC236}">
                  <a16:creationId xmlns:a16="http://schemas.microsoft.com/office/drawing/2014/main" id="{C10BC340-E2AE-3F46-80BC-A17DC3F5ABC4}"/>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6" name="TextBox 415">
              <a:extLst>
                <a:ext uri="{FF2B5EF4-FFF2-40B4-BE49-F238E27FC236}">
                  <a16:creationId xmlns:a16="http://schemas.microsoft.com/office/drawing/2014/main" id="{A5975579-AA4B-6540-8789-8900E0AE2F74}"/>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7" name="TextBox 416">
              <a:extLst>
                <a:ext uri="{FF2B5EF4-FFF2-40B4-BE49-F238E27FC236}">
                  <a16:creationId xmlns:a16="http://schemas.microsoft.com/office/drawing/2014/main" id="{34E86A30-18DE-8947-A013-AB5951B4182C}"/>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8" name="TextBox 417">
              <a:extLst>
                <a:ext uri="{FF2B5EF4-FFF2-40B4-BE49-F238E27FC236}">
                  <a16:creationId xmlns:a16="http://schemas.microsoft.com/office/drawing/2014/main" id="{A81429F0-2D00-2D4F-BE30-C5AE32A29D13}"/>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19" name="TextBox 418">
              <a:extLst>
                <a:ext uri="{FF2B5EF4-FFF2-40B4-BE49-F238E27FC236}">
                  <a16:creationId xmlns:a16="http://schemas.microsoft.com/office/drawing/2014/main" id="{5E2F38BF-5E32-9742-A09E-2FA361D9375F}"/>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420" name="Group 419">
            <a:extLst>
              <a:ext uri="{FF2B5EF4-FFF2-40B4-BE49-F238E27FC236}">
                <a16:creationId xmlns:a16="http://schemas.microsoft.com/office/drawing/2014/main" id="{ADB6DC46-7195-3B46-9857-F0156E133B31}"/>
              </a:ext>
            </a:extLst>
          </p:cNvPr>
          <p:cNvGrpSpPr/>
          <p:nvPr/>
        </p:nvGrpSpPr>
        <p:grpSpPr>
          <a:xfrm>
            <a:off x="5724761" y="3744283"/>
            <a:ext cx="796315" cy="205961"/>
            <a:chOff x="6002977" y="4343272"/>
            <a:chExt cx="1114841" cy="288346"/>
          </a:xfrm>
        </p:grpSpPr>
        <p:sp>
          <p:nvSpPr>
            <p:cNvPr id="421" name="TextBox 420">
              <a:extLst>
                <a:ext uri="{FF2B5EF4-FFF2-40B4-BE49-F238E27FC236}">
                  <a16:creationId xmlns:a16="http://schemas.microsoft.com/office/drawing/2014/main" id="{657CF2E8-B3D0-D340-A333-146EB79122E0}"/>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22" name="TextBox 421">
              <a:extLst>
                <a:ext uri="{FF2B5EF4-FFF2-40B4-BE49-F238E27FC236}">
                  <a16:creationId xmlns:a16="http://schemas.microsoft.com/office/drawing/2014/main" id="{17223329-5112-594E-879B-F02BAD671697}"/>
                </a:ext>
              </a:extLst>
            </p:cNvPr>
            <p:cNvSpPr txBox="1"/>
            <p:nvPr/>
          </p:nvSpPr>
          <p:spPr>
            <a:xfrm>
              <a:off x="6253744"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23" name="TextBox 422">
              <a:extLst>
                <a:ext uri="{FF2B5EF4-FFF2-40B4-BE49-F238E27FC236}">
                  <a16:creationId xmlns:a16="http://schemas.microsoft.com/office/drawing/2014/main" id="{C4C7C72E-AC1B-2C48-9FB2-D7F0C87C9085}"/>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24" name="TextBox 423">
              <a:extLst>
                <a:ext uri="{FF2B5EF4-FFF2-40B4-BE49-F238E27FC236}">
                  <a16:creationId xmlns:a16="http://schemas.microsoft.com/office/drawing/2014/main" id="{A9B85888-28C1-274B-AE27-A5F90062DDBB}"/>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426" name="Group 425">
            <a:extLst>
              <a:ext uri="{FF2B5EF4-FFF2-40B4-BE49-F238E27FC236}">
                <a16:creationId xmlns:a16="http://schemas.microsoft.com/office/drawing/2014/main" id="{80BD3D23-CA5C-084B-9149-7EA44D1C0BEE}"/>
              </a:ext>
            </a:extLst>
          </p:cNvPr>
          <p:cNvGrpSpPr/>
          <p:nvPr/>
        </p:nvGrpSpPr>
        <p:grpSpPr>
          <a:xfrm>
            <a:off x="5625927" y="3839555"/>
            <a:ext cx="961871" cy="205961"/>
            <a:chOff x="6002977" y="4343272"/>
            <a:chExt cx="1346619" cy="288346"/>
          </a:xfrm>
        </p:grpSpPr>
        <p:sp>
          <p:nvSpPr>
            <p:cNvPr id="427" name="TextBox 426">
              <a:extLst>
                <a:ext uri="{FF2B5EF4-FFF2-40B4-BE49-F238E27FC236}">
                  <a16:creationId xmlns:a16="http://schemas.microsoft.com/office/drawing/2014/main" id="{53D46F23-D36D-454C-A2E8-34C9AA8B6837}"/>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28" name="TextBox 427">
              <a:extLst>
                <a:ext uri="{FF2B5EF4-FFF2-40B4-BE49-F238E27FC236}">
                  <a16:creationId xmlns:a16="http://schemas.microsoft.com/office/drawing/2014/main" id="{9D41E3BB-7300-CC4B-BC5D-B850065F261E}"/>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29" name="TextBox 428">
              <a:extLst>
                <a:ext uri="{FF2B5EF4-FFF2-40B4-BE49-F238E27FC236}">
                  <a16:creationId xmlns:a16="http://schemas.microsoft.com/office/drawing/2014/main" id="{7AD9383C-4077-8E40-BFF5-442818A55B5D}"/>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30" name="TextBox 429">
              <a:extLst>
                <a:ext uri="{FF2B5EF4-FFF2-40B4-BE49-F238E27FC236}">
                  <a16:creationId xmlns:a16="http://schemas.microsoft.com/office/drawing/2014/main" id="{0A9BEA9A-14FA-D54D-8752-0AC682C3115D}"/>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31" name="TextBox 430">
              <a:extLst>
                <a:ext uri="{FF2B5EF4-FFF2-40B4-BE49-F238E27FC236}">
                  <a16:creationId xmlns:a16="http://schemas.microsoft.com/office/drawing/2014/main" id="{52130215-B339-364F-A201-5D4D4AD20992}"/>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grpSp>
        <p:nvGrpSpPr>
          <p:cNvPr id="432" name="Group 431">
            <a:extLst>
              <a:ext uri="{FF2B5EF4-FFF2-40B4-BE49-F238E27FC236}">
                <a16:creationId xmlns:a16="http://schemas.microsoft.com/office/drawing/2014/main" id="{BFE36035-F59E-D443-BE7F-136475ABB8E7}"/>
              </a:ext>
            </a:extLst>
          </p:cNvPr>
          <p:cNvGrpSpPr/>
          <p:nvPr/>
        </p:nvGrpSpPr>
        <p:grpSpPr>
          <a:xfrm>
            <a:off x="5629879" y="2921288"/>
            <a:ext cx="961871" cy="205961"/>
            <a:chOff x="6002977" y="4343272"/>
            <a:chExt cx="1346619" cy="288346"/>
          </a:xfrm>
        </p:grpSpPr>
        <p:sp>
          <p:nvSpPr>
            <p:cNvPr id="433" name="TextBox 432">
              <a:extLst>
                <a:ext uri="{FF2B5EF4-FFF2-40B4-BE49-F238E27FC236}">
                  <a16:creationId xmlns:a16="http://schemas.microsoft.com/office/drawing/2014/main" id="{6B27E1C7-8EC9-104C-BBF0-A13C24A404F7}"/>
                </a:ext>
              </a:extLst>
            </p:cNvPr>
            <p:cNvSpPr txBox="1"/>
            <p:nvPr/>
          </p:nvSpPr>
          <p:spPr>
            <a:xfrm>
              <a:off x="6002977" y="43478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34" name="TextBox 433">
              <a:extLst>
                <a:ext uri="{FF2B5EF4-FFF2-40B4-BE49-F238E27FC236}">
                  <a16:creationId xmlns:a16="http://schemas.microsoft.com/office/drawing/2014/main" id="{81F11C53-413C-404D-A1BB-899E31FDBAE3}"/>
                </a:ext>
              </a:extLst>
            </p:cNvPr>
            <p:cNvSpPr txBox="1"/>
            <p:nvPr/>
          </p:nvSpPr>
          <p:spPr>
            <a:xfrm>
              <a:off x="6253743" y="4348189"/>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35" name="TextBox 434">
              <a:extLst>
                <a:ext uri="{FF2B5EF4-FFF2-40B4-BE49-F238E27FC236}">
                  <a16:creationId xmlns:a16="http://schemas.microsoft.com/office/drawing/2014/main" id="{C5F9FCEC-F410-AC4E-944D-72324CF47E71}"/>
                </a:ext>
              </a:extLst>
            </p:cNvPr>
            <p:cNvSpPr txBox="1"/>
            <p:nvPr/>
          </p:nvSpPr>
          <p:spPr>
            <a:xfrm>
              <a:off x="6513526" y="4348488"/>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36" name="TextBox 435">
              <a:extLst>
                <a:ext uri="{FF2B5EF4-FFF2-40B4-BE49-F238E27FC236}">
                  <a16:creationId xmlns:a16="http://schemas.microsoft.com/office/drawing/2014/main" id="{6C742B9E-BD61-4A40-AAA1-4DC0B19CD3CB}"/>
                </a:ext>
              </a:extLst>
            </p:cNvPr>
            <p:cNvSpPr txBox="1"/>
            <p:nvPr/>
          </p:nvSpPr>
          <p:spPr>
            <a:xfrm>
              <a:off x="6780737" y="4343272"/>
              <a:ext cx="337081" cy="283130"/>
            </a:xfrm>
            <a:prstGeom prst="rect">
              <a:avLst/>
            </a:prstGeom>
            <a:noFill/>
          </p:spPr>
          <p:txBody>
            <a:bodyPr wrap="none" rtlCol="0">
              <a:spAutoFit/>
            </a:bodyPr>
            <a:lstStyle/>
            <a:p>
              <a:r>
                <a:rPr lang="en-US" sz="714" dirty="0">
                  <a:solidFill>
                    <a:schemeClr val="accent1">
                      <a:lumMod val="75000"/>
                    </a:schemeClr>
                  </a:solidFill>
                </a:rPr>
                <a:t>●</a:t>
              </a:r>
            </a:p>
          </p:txBody>
        </p:sp>
        <p:sp>
          <p:nvSpPr>
            <p:cNvPr id="437" name="TextBox 436">
              <a:extLst>
                <a:ext uri="{FF2B5EF4-FFF2-40B4-BE49-F238E27FC236}">
                  <a16:creationId xmlns:a16="http://schemas.microsoft.com/office/drawing/2014/main" id="{E9911290-3F9E-8041-8CEF-C48CF285CBC7}"/>
                </a:ext>
              </a:extLst>
            </p:cNvPr>
            <p:cNvSpPr txBox="1"/>
            <p:nvPr/>
          </p:nvSpPr>
          <p:spPr>
            <a:xfrm>
              <a:off x="7012515" y="4343524"/>
              <a:ext cx="337081" cy="283130"/>
            </a:xfrm>
            <a:prstGeom prst="rect">
              <a:avLst/>
            </a:prstGeom>
            <a:noFill/>
          </p:spPr>
          <p:txBody>
            <a:bodyPr wrap="none" rtlCol="0">
              <a:spAutoFit/>
            </a:bodyPr>
            <a:lstStyle/>
            <a:p>
              <a:r>
                <a:rPr lang="en-US" sz="714" dirty="0">
                  <a:solidFill>
                    <a:schemeClr val="accent1">
                      <a:lumMod val="75000"/>
                    </a:schemeClr>
                  </a:solidFill>
                </a:rPr>
                <a:t>●</a:t>
              </a:r>
            </a:p>
          </p:txBody>
        </p:sp>
      </p:grpSp>
      <p:sp>
        <p:nvSpPr>
          <p:cNvPr id="438" name="TextBox 437">
            <a:extLst>
              <a:ext uri="{FF2B5EF4-FFF2-40B4-BE49-F238E27FC236}">
                <a16:creationId xmlns:a16="http://schemas.microsoft.com/office/drawing/2014/main" id="{D8BB0C82-7D33-E247-8338-965C362F0851}"/>
              </a:ext>
            </a:extLst>
          </p:cNvPr>
          <p:cNvSpPr txBox="1"/>
          <p:nvPr/>
        </p:nvSpPr>
        <p:spPr>
          <a:xfrm>
            <a:off x="6455213" y="3010785"/>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39" name="TextBox 438">
            <a:extLst>
              <a:ext uri="{FF2B5EF4-FFF2-40B4-BE49-F238E27FC236}">
                <a16:creationId xmlns:a16="http://schemas.microsoft.com/office/drawing/2014/main" id="{44AF0C26-F6E4-C94E-A61B-5149351DB2C2}"/>
              </a:ext>
            </a:extLst>
          </p:cNvPr>
          <p:cNvSpPr txBox="1"/>
          <p:nvPr/>
        </p:nvSpPr>
        <p:spPr>
          <a:xfrm>
            <a:off x="6455010" y="3194576"/>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0" name="TextBox 439">
            <a:extLst>
              <a:ext uri="{FF2B5EF4-FFF2-40B4-BE49-F238E27FC236}">
                <a16:creationId xmlns:a16="http://schemas.microsoft.com/office/drawing/2014/main" id="{D31E065A-7A9B-2B40-8313-1704DEC68826}"/>
              </a:ext>
            </a:extLst>
          </p:cNvPr>
          <p:cNvSpPr txBox="1"/>
          <p:nvPr/>
        </p:nvSpPr>
        <p:spPr>
          <a:xfrm>
            <a:off x="6453135" y="3380349"/>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1" name="TextBox 440">
            <a:extLst>
              <a:ext uri="{FF2B5EF4-FFF2-40B4-BE49-F238E27FC236}">
                <a16:creationId xmlns:a16="http://schemas.microsoft.com/office/drawing/2014/main" id="{DFEA8DB9-6A81-1E42-946E-4E778A5C4CFB}"/>
              </a:ext>
            </a:extLst>
          </p:cNvPr>
          <p:cNvSpPr txBox="1"/>
          <p:nvPr/>
        </p:nvSpPr>
        <p:spPr>
          <a:xfrm>
            <a:off x="6453135" y="3563756"/>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2" name="TextBox 441">
            <a:extLst>
              <a:ext uri="{FF2B5EF4-FFF2-40B4-BE49-F238E27FC236}">
                <a16:creationId xmlns:a16="http://schemas.microsoft.com/office/drawing/2014/main" id="{F461DC49-154C-3243-A3CC-FE4687D66AEA}"/>
              </a:ext>
            </a:extLst>
          </p:cNvPr>
          <p:cNvSpPr txBox="1"/>
          <p:nvPr/>
        </p:nvSpPr>
        <p:spPr>
          <a:xfrm>
            <a:off x="6458008" y="3747118"/>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3" name="TextBox 442">
            <a:extLst>
              <a:ext uri="{FF2B5EF4-FFF2-40B4-BE49-F238E27FC236}">
                <a16:creationId xmlns:a16="http://schemas.microsoft.com/office/drawing/2014/main" id="{DE0DAB87-0DD6-C147-878B-127863D07F8A}"/>
              </a:ext>
            </a:extLst>
          </p:cNvPr>
          <p:cNvSpPr txBox="1"/>
          <p:nvPr/>
        </p:nvSpPr>
        <p:spPr>
          <a:xfrm>
            <a:off x="5529734" y="3748507"/>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8" name="Rectangle 447">
            <a:extLst>
              <a:ext uri="{FF2B5EF4-FFF2-40B4-BE49-F238E27FC236}">
                <a16:creationId xmlns:a16="http://schemas.microsoft.com/office/drawing/2014/main" id="{B88C91C0-E5DA-4A4B-8D7B-F120C353D70E}"/>
              </a:ext>
            </a:extLst>
          </p:cNvPr>
          <p:cNvSpPr/>
          <p:nvPr/>
        </p:nvSpPr>
        <p:spPr>
          <a:xfrm>
            <a:off x="5938858" y="3344051"/>
            <a:ext cx="282760" cy="277869"/>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a:p>
        </p:txBody>
      </p:sp>
      <p:sp>
        <p:nvSpPr>
          <p:cNvPr id="444" name="TextBox 443">
            <a:extLst>
              <a:ext uri="{FF2B5EF4-FFF2-40B4-BE49-F238E27FC236}">
                <a16:creationId xmlns:a16="http://schemas.microsoft.com/office/drawing/2014/main" id="{884A183B-5665-DD4E-BB1C-3437FCCC288B}"/>
              </a:ext>
            </a:extLst>
          </p:cNvPr>
          <p:cNvSpPr txBox="1"/>
          <p:nvPr/>
        </p:nvSpPr>
        <p:spPr>
          <a:xfrm>
            <a:off x="5532161" y="3568609"/>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5" name="TextBox 444">
            <a:extLst>
              <a:ext uri="{FF2B5EF4-FFF2-40B4-BE49-F238E27FC236}">
                <a16:creationId xmlns:a16="http://schemas.microsoft.com/office/drawing/2014/main" id="{4BF2DA20-D00D-374E-A599-C91FA01844E8}"/>
              </a:ext>
            </a:extLst>
          </p:cNvPr>
          <p:cNvSpPr txBox="1"/>
          <p:nvPr/>
        </p:nvSpPr>
        <p:spPr>
          <a:xfrm>
            <a:off x="5531627" y="3380235"/>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6" name="TextBox 445">
            <a:extLst>
              <a:ext uri="{FF2B5EF4-FFF2-40B4-BE49-F238E27FC236}">
                <a16:creationId xmlns:a16="http://schemas.microsoft.com/office/drawing/2014/main" id="{0E13F3D5-6E29-8049-A630-EFF71F3C6205}"/>
              </a:ext>
            </a:extLst>
          </p:cNvPr>
          <p:cNvSpPr txBox="1"/>
          <p:nvPr/>
        </p:nvSpPr>
        <p:spPr>
          <a:xfrm>
            <a:off x="5531206" y="3196121"/>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7" name="TextBox 446">
            <a:extLst>
              <a:ext uri="{FF2B5EF4-FFF2-40B4-BE49-F238E27FC236}">
                <a16:creationId xmlns:a16="http://schemas.microsoft.com/office/drawing/2014/main" id="{35660845-80E7-5140-AA49-79865F9C7C21}"/>
              </a:ext>
            </a:extLst>
          </p:cNvPr>
          <p:cNvSpPr txBox="1"/>
          <p:nvPr/>
        </p:nvSpPr>
        <p:spPr>
          <a:xfrm>
            <a:off x="5535372" y="3003191"/>
            <a:ext cx="240772" cy="202235"/>
          </a:xfrm>
          <a:prstGeom prst="rect">
            <a:avLst/>
          </a:prstGeom>
          <a:noFill/>
        </p:spPr>
        <p:txBody>
          <a:bodyPr wrap="none" rtlCol="0">
            <a:spAutoFit/>
          </a:bodyPr>
          <a:lstStyle/>
          <a:p>
            <a:r>
              <a:rPr lang="en-US" sz="714" dirty="0">
                <a:solidFill>
                  <a:schemeClr val="accent1">
                    <a:lumMod val="75000"/>
                  </a:schemeClr>
                </a:solidFill>
              </a:rPr>
              <a:t>●</a:t>
            </a:r>
          </a:p>
        </p:txBody>
      </p:sp>
      <p:sp>
        <p:nvSpPr>
          <p:cNvPr id="449" name="TextBox 448">
            <a:extLst>
              <a:ext uri="{FF2B5EF4-FFF2-40B4-BE49-F238E27FC236}">
                <a16:creationId xmlns:a16="http://schemas.microsoft.com/office/drawing/2014/main" id="{188D9C6F-657B-4349-B0F9-C646CFD28EC2}"/>
              </a:ext>
            </a:extLst>
          </p:cNvPr>
          <p:cNvSpPr txBox="1"/>
          <p:nvPr/>
        </p:nvSpPr>
        <p:spPr>
          <a:xfrm>
            <a:off x="5862367" y="3441321"/>
            <a:ext cx="457347" cy="443711"/>
          </a:xfrm>
          <a:prstGeom prst="rect">
            <a:avLst/>
          </a:prstGeom>
          <a:noFill/>
        </p:spPr>
        <p:txBody>
          <a:bodyPr wrap="square" rtlCol="0">
            <a:spAutoFit/>
          </a:bodyPr>
          <a:lstStyle/>
          <a:p>
            <a:r>
              <a:rPr lang="en-US" sz="571" dirty="0">
                <a:solidFill>
                  <a:schemeClr val="accent4">
                    <a:lumMod val="50000"/>
                  </a:schemeClr>
                </a:solidFill>
              </a:rPr>
              <a:t>●●●●●●●</a:t>
            </a: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1" name="TextBox 450">
            <a:extLst>
              <a:ext uri="{FF2B5EF4-FFF2-40B4-BE49-F238E27FC236}">
                <a16:creationId xmlns:a16="http://schemas.microsoft.com/office/drawing/2014/main" id="{B20C4291-CF87-DA4E-931A-1C2A596387B6}"/>
              </a:ext>
            </a:extLst>
          </p:cNvPr>
          <p:cNvSpPr txBox="1"/>
          <p:nvPr/>
        </p:nvSpPr>
        <p:spPr>
          <a:xfrm>
            <a:off x="5864234" y="3341492"/>
            <a:ext cx="457347" cy="443711"/>
          </a:xfrm>
          <a:prstGeom prst="rect">
            <a:avLst/>
          </a:prstGeom>
          <a:noFill/>
        </p:spPr>
        <p:txBody>
          <a:bodyPr wrap="square" rtlCol="0">
            <a:spAutoFit/>
          </a:bodyPr>
          <a:lstStyle/>
          <a:p>
            <a:r>
              <a:rPr lang="en-US" sz="571" dirty="0">
                <a:solidFill>
                  <a:schemeClr val="accent4">
                    <a:lumMod val="50000"/>
                  </a:schemeClr>
                </a:solidFill>
              </a:rPr>
              <a:t>●●●●●●●</a:t>
            </a: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2" name="TextBox 451">
            <a:extLst>
              <a:ext uri="{FF2B5EF4-FFF2-40B4-BE49-F238E27FC236}">
                <a16:creationId xmlns:a16="http://schemas.microsoft.com/office/drawing/2014/main" id="{456E346E-1B56-664D-8D7A-063FB176848E}"/>
              </a:ext>
            </a:extLst>
          </p:cNvPr>
          <p:cNvSpPr txBox="1"/>
          <p:nvPr/>
        </p:nvSpPr>
        <p:spPr>
          <a:xfrm>
            <a:off x="5861987" y="3266225"/>
            <a:ext cx="457347" cy="443711"/>
          </a:xfrm>
          <a:prstGeom prst="rect">
            <a:avLst/>
          </a:prstGeom>
          <a:noFill/>
        </p:spPr>
        <p:txBody>
          <a:bodyPr wrap="square" rtlCol="0">
            <a:spAutoFit/>
          </a:bodyPr>
          <a:lstStyle/>
          <a:p>
            <a:r>
              <a:rPr lang="en-US" sz="571" dirty="0">
                <a:solidFill>
                  <a:schemeClr val="accent4">
                    <a:lumMod val="50000"/>
                  </a:schemeClr>
                </a:solidFill>
              </a:rPr>
              <a:t>●●●●●●●</a:t>
            </a: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3" name="TextBox 452">
            <a:extLst>
              <a:ext uri="{FF2B5EF4-FFF2-40B4-BE49-F238E27FC236}">
                <a16:creationId xmlns:a16="http://schemas.microsoft.com/office/drawing/2014/main" id="{1665C5C0-8453-5C45-BA14-426A346A1BCD}"/>
              </a:ext>
            </a:extLst>
          </p:cNvPr>
          <p:cNvSpPr txBox="1"/>
          <p:nvPr/>
        </p:nvSpPr>
        <p:spPr>
          <a:xfrm>
            <a:off x="5861987" y="3535647"/>
            <a:ext cx="457347" cy="443711"/>
          </a:xfrm>
          <a:prstGeom prst="rect">
            <a:avLst/>
          </a:prstGeom>
          <a:noFill/>
        </p:spPr>
        <p:txBody>
          <a:bodyPr wrap="square" rtlCol="0">
            <a:spAutoFit/>
          </a:bodyPr>
          <a:lstStyle/>
          <a:p>
            <a:r>
              <a:rPr lang="en-US" sz="571" dirty="0">
                <a:solidFill>
                  <a:schemeClr val="accent4">
                    <a:lumMod val="50000"/>
                  </a:schemeClr>
                </a:solidFill>
              </a:rPr>
              <a:t>●●●●●●●</a:t>
            </a: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4" name="TextBox 453">
            <a:extLst>
              <a:ext uri="{FF2B5EF4-FFF2-40B4-BE49-F238E27FC236}">
                <a16:creationId xmlns:a16="http://schemas.microsoft.com/office/drawing/2014/main" id="{F9426544-D3E8-5446-9CF2-D21EA6AC73DE}"/>
              </a:ext>
            </a:extLst>
          </p:cNvPr>
          <p:cNvSpPr txBox="1"/>
          <p:nvPr/>
        </p:nvSpPr>
        <p:spPr>
          <a:xfrm>
            <a:off x="5950962" y="3484260"/>
            <a:ext cx="457347" cy="443711"/>
          </a:xfrm>
          <a:prstGeom prst="rect">
            <a:avLst/>
          </a:prstGeom>
          <a:noFill/>
        </p:spPr>
        <p:txBody>
          <a:bodyPr wrap="square" rtlCol="0">
            <a:spAutoFit/>
          </a:bodyPr>
          <a:lstStyle/>
          <a:p>
            <a:r>
              <a:rPr lang="en-US" sz="571" dirty="0">
                <a:solidFill>
                  <a:schemeClr val="accent4">
                    <a:lumMod val="50000"/>
                  </a:schemeClr>
                </a:solidFill>
              </a:rPr>
              <a:t>●   ●</a:t>
            </a:r>
          </a:p>
          <a:p>
            <a:endParaRPr lang="en-US" sz="571" dirty="0">
              <a:solidFill>
                <a:schemeClr val="accent4">
                  <a:lumMod val="50000"/>
                </a:schemeClr>
              </a:solidFill>
            </a:endParaRP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5" name="TextBox 454">
            <a:extLst>
              <a:ext uri="{FF2B5EF4-FFF2-40B4-BE49-F238E27FC236}">
                <a16:creationId xmlns:a16="http://schemas.microsoft.com/office/drawing/2014/main" id="{8AAB4CFA-6C48-8E45-BF9E-ED5F107C2D1A}"/>
              </a:ext>
            </a:extLst>
          </p:cNvPr>
          <p:cNvSpPr txBox="1"/>
          <p:nvPr/>
        </p:nvSpPr>
        <p:spPr>
          <a:xfrm>
            <a:off x="5950387" y="3389043"/>
            <a:ext cx="457347" cy="443711"/>
          </a:xfrm>
          <a:prstGeom prst="rect">
            <a:avLst/>
          </a:prstGeom>
          <a:noFill/>
        </p:spPr>
        <p:txBody>
          <a:bodyPr wrap="square" rtlCol="0">
            <a:spAutoFit/>
          </a:bodyPr>
          <a:lstStyle/>
          <a:p>
            <a:r>
              <a:rPr lang="en-US" sz="571" dirty="0">
                <a:solidFill>
                  <a:schemeClr val="accent4">
                    <a:lumMod val="50000"/>
                  </a:schemeClr>
                </a:solidFill>
              </a:rPr>
              <a:t>●   ●</a:t>
            </a:r>
          </a:p>
          <a:p>
            <a:endParaRPr lang="en-US" sz="571" dirty="0">
              <a:solidFill>
                <a:schemeClr val="accent4">
                  <a:lumMod val="50000"/>
                </a:schemeClr>
              </a:solidFill>
            </a:endParaRP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6" name="TextBox 455">
            <a:extLst>
              <a:ext uri="{FF2B5EF4-FFF2-40B4-BE49-F238E27FC236}">
                <a16:creationId xmlns:a16="http://schemas.microsoft.com/office/drawing/2014/main" id="{F73C6557-B77A-4041-9E58-E2E614BACC90}"/>
              </a:ext>
            </a:extLst>
          </p:cNvPr>
          <p:cNvSpPr txBox="1"/>
          <p:nvPr/>
        </p:nvSpPr>
        <p:spPr>
          <a:xfrm>
            <a:off x="5947352" y="3303360"/>
            <a:ext cx="457347" cy="443711"/>
          </a:xfrm>
          <a:prstGeom prst="rect">
            <a:avLst/>
          </a:prstGeom>
          <a:noFill/>
        </p:spPr>
        <p:txBody>
          <a:bodyPr wrap="square" rtlCol="0">
            <a:spAutoFit/>
          </a:bodyPr>
          <a:lstStyle/>
          <a:p>
            <a:r>
              <a:rPr lang="en-US" sz="571" dirty="0">
                <a:solidFill>
                  <a:schemeClr val="accent4">
                    <a:lumMod val="50000"/>
                  </a:schemeClr>
                </a:solidFill>
              </a:rPr>
              <a:t>●   ●</a:t>
            </a:r>
          </a:p>
          <a:p>
            <a:endParaRPr lang="en-US" sz="571" dirty="0">
              <a:solidFill>
                <a:schemeClr val="accent4">
                  <a:lumMod val="50000"/>
                </a:schemeClr>
              </a:solidFill>
            </a:endParaRPr>
          </a:p>
          <a:p>
            <a:endParaRPr lang="en-US" sz="571" dirty="0">
              <a:solidFill>
                <a:schemeClr val="accent4">
                  <a:lumMod val="50000"/>
                </a:schemeClr>
              </a:solidFill>
            </a:endParaRPr>
          </a:p>
          <a:p>
            <a:endParaRPr lang="en-US" sz="571" dirty="0">
              <a:solidFill>
                <a:schemeClr val="accent4">
                  <a:lumMod val="50000"/>
                </a:schemeClr>
              </a:solidFill>
            </a:endParaRPr>
          </a:p>
        </p:txBody>
      </p:sp>
      <p:sp>
        <p:nvSpPr>
          <p:cNvPr id="458" name="TextBox 457">
            <a:extLst>
              <a:ext uri="{FF2B5EF4-FFF2-40B4-BE49-F238E27FC236}">
                <a16:creationId xmlns:a16="http://schemas.microsoft.com/office/drawing/2014/main" id="{B3E89EAE-C13C-0147-8889-B3AE9C5BD509}"/>
              </a:ext>
            </a:extLst>
          </p:cNvPr>
          <p:cNvSpPr txBox="1"/>
          <p:nvPr/>
        </p:nvSpPr>
        <p:spPr>
          <a:xfrm>
            <a:off x="3995682" y="684264"/>
            <a:ext cx="1689886" cy="685957"/>
          </a:xfrm>
          <a:prstGeom prst="rect">
            <a:avLst/>
          </a:prstGeom>
          <a:noFill/>
        </p:spPr>
        <p:txBody>
          <a:bodyPr wrap="none" rtlCol="0">
            <a:spAutoFit/>
          </a:bodyPr>
          <a:lstStyle/>
          <a:p>
            <a:r>
              <a:rPr lang="en-US" sz="1286" dirty="0"/>
              <a:t>Latitude: 43.612421° </a:t>
            </a:r>
          </a:p>
          <a:p>
            <a:r>
              <a:rPr lang="en-US" sz="1286" dirty="0"/>
              <a:t>Longitude 93.820829° </a:t>
            </a:r>
          </a:p>
          <a:p>
            <a:r>
              <a:rPr lang="en-US" sz="1286" dirty="0"/>
              <a:t>Altitude 2783m</a:t>
            </a:r>
          </a:p>
        </p:txBody>
      </p:sp>
      <p:cxnSp>
        <p:nvCxnSpPr>
          <p:cNvPr id="460" name="Straight Arrow Connector 459">
            <a:extLst>
              <a:ext uri="{FF2B5EF4-FFF2-40B4-BE49-F238E27FC236}">
                <a16:creationId xmlns:a16="http://schemas.microsoft.com/office/drawing/2014/main" id="{9FC2164C-C725-E94F-87D8-E6C52E0D9920}"/>
              </a:ext>
            </a:extLst>
          </p:cNvPr>
          <p:cNvCxnSpPr>
            <a:cxnSpLocks/>
          </p:cNvCxnSpPr>
          <p:nvPr/>
        </p:nvCxnSpPr>
        <p:spPr>
          <a:xfrm flipH="1">
            <a:off x="3522859" y="1122835"/>
            <a:ext cx="509417" cy="3664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FCF9B66-EDE2-4347-B874-75D2F83CCFC7}"/>
              </a:ext>
            </a:extLst>
          </p:cNvPr>
          <p:cNvPicPr>
            <a:picLocks noChangeAspect="1"/>
          </p:cNvPicPr>
          <p:nvPr/>
        </p:nvPicPr>
        <p:blipFill>
          <a:blip r:embed="rId5"/>
          <a:stretch>
            <a:fillRect/>
          </a:stretch>
        </p:blipFill>
        <p:spPr>
          <a:xfrm>
            <a:off x="6883730" y="578799"/>
            <a:ext cx="5308269" cy="2481896"/>
          </a:xfrm>
          <a:prstGeom prst="rect">
            <a:avLst/>
          </a:prstGeom>
        </p:spPr>
      </p:pic>
      <p:pic>
        <p:nvPicPr>
          <p:cNvPr id="4" name="MOV_0025.mp4">
            <a:hlinkClick r:id="" action="ppaction://media"/>
            <a:extLst>
              <a:ext uri="{FF2B5EF4-FFF2-40B4-BE49-F238E27FC236}">
                <a16:creationId xmlns:a16="http://schemas.microsoft.com/office/drawing/2014/main" id="{894B91F0-F88B-C84E-86F7-1EF1F05F61F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9203" y="3107770"/>
            <a:ext cx="4049827" cy="2278028"/>
          </a:xfrm>
          <a:prstGeom prst="rect">
            <a:avLst/>
          </a:prstGeom>
        </p:spPr>
      </p:pic>
      <p:pic>
        <p:nvPicPr>
          <p:cNvPr id="6" name="Picture 5">
            <a:extLst>
              <a:ext uri="{FF2B5EF4-FFF2-40B4-BE49-F238E27FC236}">
                <a16:creationId xmlns:a16="http://schemas.microsoft.com/office/drawing/2014/main" id="{74905DFB-A9CB-8945-9554-0D3AF47B4540}"/>
              </a:ext>
            </a:extLst>
          </p:cNvPr>
          <p:cNvPicPr>
            <a:picLocks noChangeAspect="1"/>
          </p:cNvPicPr>
          <p:nvPr/>
        </p:nvPicPr>
        <p:blipFill>
          <a:blip r:embed="rId7"/>
          <a:stretch>
            <a:fillRect/>
          </a:stretch>
        </p:blipFill>
        <p:spPr>
          <a:xfrm>
            <a:off x="243812" y="33551"/>
            <a:ext cx="2992337" cy="1683190"/>
          </a:xfrm>
          <a:prstGeom prst="rect">
            <a:avLst/>
          </a:prstGeom>
        </p:spPr>
      </p:pic>
      <p:sp>
        <p:nvSpPr>
          <p:cNvPr id="7" name="TextBox 6">
            <a:extLst>
              <a:ext uri="{FF2B5EF4-FFF2-40B4-BE49-F238E27FC236}">
                <a16:creationId xmlns:a16="http://schemas.microsoft.com/office/drawing/2014/main" id="{AD09DF01-FC0B-D747-9F1D-21F680EC0B5B}"/>
              </a:ext>
            </a:extLst>
          </p:cNvPr>
          <p:cNvSpPr txBox="1"/>
          <p:nvPr/>
        </p:nvSpPr>
        <p:spPr>
          <a:xfrm>
            <a:off x="7373622" y="5591056"/>
            <a:ext cx="3445101" cy="923330"/>
          </a:xfrm>
          <a:prstGeom prst="rect">
            <a:avLst/>
          </a:prstGeom>
          <a:solidFill>
            <a:schemeClr val="bg1"/>
          </a:solidFill>
        </p:spPr>
        <p:txBody>
          <a:bodyPr wrap="square" rtlCol="0">
            <a:spAutoFit/>
          </a:bodyPr>
          <a:lstStyle/>
          <a:p>
            <a:r>
              <a:rPr lang="en-US" dirty="0"/>
              <a:t>Status: </a:t>
            </a:r>
          </a:p>
          <a:p>
            <a:r>
              <a:rPr lang="en-US" dirty="0"/>
              <a:t>Deployment of a few antennas for long term monitoring is permitted </a:t>
            </a:r>
          </a:p>
        </p:txBody>
      </p:sp>
      <p:graphicFrame>
        <p:nvGraphicFramePr>
          <p:cNvPr id="2" name="Table 1">
            <a:extLst>
              <a:ext uri="{FF2B5EF4-FFF2-40B4-BE49-F238E27FC236}">
                <a16:creationId xmlns:a16="http://schemas.microsoft.com/office/drawing/2014/main" id="{59AAF4A2-490A-E049-9134-06B6FBDACFA8}"/>
              </a:ext>
            </a:extLst>
          </p:cNvPr>
          <p:cNvGraphicFramePr>
            <a:graphicFrameLocks noGrp="1"/>
          </p:cNvGraphicFramePr>
          <p:nvPr>
            <p:extLst>
              <p:ext uri="{D42A27DB-BD31-4B8C-83A1-F6EECF244321}">
                <p14:modId xmlns:p14="http://schemas.microsoft.com/office/powerpoint/2010/main" val="3273916821"/>
              </p:ext>
            </p:extLst>
          </p:nvPr>
        </p:nvGraphicFramePr>
        <p:xfrm>
          <a:off x="8208025" y="3200283"/>
          <a:ext cx="3873138" cy="2185512"/>
        </p:xfrm>
        <a:graphic>
          <a:graphicData uri="http://schemas.openxmlformats.org/drawingml/2006/table">
            <a:tbl>
              <a:tblPr firstRow="1" firstCol="1" bandRow="1">
                <a:tableStyleId>{5C22544A-7EE6-4342-B048-85BDC9FD1C3A}</a:tableStyleId>
              </a:tblPr>
              <a:tblGrid>
                <a:gridCol w="1558826">
                  <a:extLst>
                    <a:ext uri="{9D8B030D-6E8A-4147-A177-3AD203B41FA5}">
                      <a16:colId xmlns:a16="http://schemas.microsoft.com/office/drawing/2014/main" val="2452786666"/>
                    </a:ext>
                  </a:extLst>
                </a:gridCol>
                <a:gridCol w="1157156">
                  <a:extLst>
                    <a:ext uri="{9D8B030D-6E8A-4147-A177-3AD203B41FA5}">
                      <a16:colId xmlns:a16="http://schemas.microsoft.com/office/drawing/2014/main" val="90920720"/>
                    </a:ext>
                  </a:extLst>
                </a:gridCol>
                <a:gridCol w="1157156">
                  <a:extLst>
                    <a:ext uri="{9D8B030D-6E8A-4147-A177-3AD203B41FA5}">
                      <a16:colId xmlns:a16="http://schemas.microsoft.com/office/drawing/2014/main" val="2931947847"/>
                    </a:ext>
                  </a:extLst>
                </a:gridCol>
              </a:tblGrid>
              <a:tr h="545927">
                <a:tc rowSpan="2">
                  <a:txBody>
                    <a:bodyPr/>
                    <a:lstStyle/>
                    <a:p>
                      <a:pPr algn="ctr">
                        <a:spcAft>
                          <a:spcPts val="0"/>
                        </a:spcAft>
                      </a:pPr>
                      <a:r>
                        <a:rPr lang="en-US" sz="1400">
                          <a:effectLst/>
                        </a:rPr>
                        <a:t>Small Valley in Bailikun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spcAft>
                          <a:spcPts val="0"/>
                        </a:spcAft>
                      </a:pPr>
                      <a:r>
                        <a:rPr lang="en-US" sz="1400">
                          <a:effectLst/>
                        </a:rPr>
                        <a:t>Threshold/Ulastai threshold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648663199"/>
                  </a:ext>
                </a:extLst>
              </a:tr>
              <a:tr h="272063">
                <a:tc vMerge="1">
                  <a:txBody>
                    <a:bodyPr/>
                    <a:lstStyle/>
                    <a:p>
                      <a:endParaRPr lang="en-US"/>
                    </a:p>
                  </a:txBody>
                  <a:tcPr/>
                </a:tc>
                <a:tc>
                  <a:txBody>
                    <a:bodyPr/>
                    <a:lstStyle/>
                    <a:p>
                      <a:pPr>
                        <a:spcAft>
                          <a:spcPts val="0"/>
                        </a:spcAft>
                      </a:pPr>
                      <a:r>
                        <a:rPr lang="en-US" sz="1400">
                          <a:effectLst/>
                        </a:rPr>
                        <a:t>Rate: 1k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a:effectLst/>
                        </a:rPr>
                        <a:t>Rate:10k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2577776"/>
                  </a:ext>
                </a:extLst>
              </a:tr>
              <a:tr h="272063">
                <a:tc>
                  <a:txBody>
                    <a:bodyPr/>
                    <a:lstStyle/>
                    <a:p>
                      <a:pPr>
                        <a:spcAft>
                          <a:spcPts val="0"/>
                        </a:spcAft>
                      </a:pPr>
                      <a:r>
                        <a:rPr lang="en-US" sz="1400">
                          <a:effectLst/>
                        </a:rPr>
                        <a:t>B103A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a:effectLst/>
                        </a:rPr>
                        <a:t>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a:effectLst/>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8676789"/>
                  </a:ext>
                </a:extLst>
              </a:tr>
              <a:tr h="272063">
                <a:tc>
                  <a:txBody>
                    <a:bodyPr/>
                    <a:lstStyle/>
                    <a:p>
                      <a:pPr>
                        <a:spcAft>
                          <a:spcPts val="0"/>
                        </a:spcAft>
                      </a:pPr>
                      <a:r>
                        <a:rPr lang="en-GB" sz="1400">
                          <a:effectLst/>
                        </a:rPr>
                        <a:t>B3133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6.8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9203850"/>
                  </a:ext>
                </a:extLst>
              </a:tr>
              <a:tr h="272063">
                <a:tc>
                  <a:txBody>
                    <a:bodyPr/>
                    <a:lstStyle/>
                    <a:p>
                      <a:pPr>
                        <a:spcAft>
                          <a:spcPts val="0"/>
                        </a:spcAft>
                      </a:pPr>
                      <a:r>
                        <a:rPr lang="en-GB" sz="1400">
                          <a:effectLst/>
                        </a:rPr>
                        <a:t>B3130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8352553"/>
                  </a:ext>
                </a:extLst>
              </a:tr>
              <a:tr h="272063">
                <a:tc>
                  <a:txBody>
                    <a:bodyPr/>
                    <a:lstStyle/>
                    <a:p>
                      <a:pPr>
                        <a:spcAft>
                          <a:spcPts val="0"/>
                        </a:spcAft>
                      </a:pPr>
                      <a:r>
                        <a:rPr lang="en-GB" sz="1400">
                          <a:effectLst/>
                        </a:rPr>
                        <a:t>B3132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1580510"/>
                  </a:ext>
                </a:extLst>
              </a:tr>
              <a:tr h="279270">
                <a:tc>
                  <a:txBody>
                    <a:bodyPr/>
                    <a:lstStyle/>
                    <a:p>
                      <a:pPr>
                        <a:spcAft>
                          <a:spcPts val="0"/>
                        </a:spcAft>
                      </a:pPr>
                      <a:r>
                        <a:rPr lang="en-GB" sz="1400">
                          <a:effectLst/>
                        </a:rPr>
                        <a:t>B3131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a:effectLst/>
                        </a:rPr>
                        <a:t>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400" dirty="0">
                          <a:effectLst/>
                        </a:rPr>
                        <a:t>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8227890"/>
                  </a:ext>
                </a:extLst>
              </a:tr>
            </a:tbl>
          </a:graphicData>
        </a:graphic>
      </p:graphicFrame>
    </p:spTree>
    <p:extLst>
      <p:ext uri="{BB962C8B-B14F-4D97-AF65-F5344CB8AC3E}">
        <p14:creationId xmlns:p14="http://schemas.microsoft.com/office/powerpoint/2010/main" val="189986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C696-D623-5B44-9B61-ED17A7D5C4C9}"/>
              </a:ext>
            </a:extLst>
          </p:cNvPr>
          <p:cNvSpPr>
            <a:spLocks noGrp="1"/>
          </p:cNvSpPr>
          <p:nvPr>
            <p:ph type="title"/>
          </p:nvPr>
        </p:nvSpPr>
        <p:spPr>
          <a:xfrm>
            <a:off x="459059" y="130949"/>
            <a:ext cx="10515600" cy="1325563"/>
          </a:xfrm>
        </p:spPr>
        <p:txBody>
          <a:bodyPr/>
          <a:lstStyle/>
          <a:p>
            <a:r>
              <a:rPr lang="en-US" dirty="0"/>
              <a:t>COMMUNICATIONS</a:t>
            </a:r>
          </a:p>
        </p:txBody>
      </p:sp>
      <p:graphicFrame>
        <p:nvGraphicFramePr>
          <p:cNvPr id="4" name="Content Placeholder 3">
            <a:extLst>
              <a:ext uri="{FF2B5EF4-FFF2-40B4-BE49-F238E27FC236}">
                <a16:creationId xmlns:a16="http://schemas.microsoft.com/office/drawing/2014/main" id="{5DB98685-98EB-EA4C-A526-F6FCFD1C7E2A}"/>
              </a:ext>
            </a:extLst>
          </p:cNvPr>
          <p:cNvGraphicFramePr>
            <a:graphicFrameLocks noGrp="1"/>
          </p:cNvGraphicFramePr>
          <p:nvPr>
            <p:ph idx="1"/>
            <p:extLst>
              <p:ext uri="{D42A27DB-BD31-4B8C-83A1-F6EECF244321}">
                <p14:modId xmlns:p14="http://schemas.microsoft.com/office/powerpoint/2010/main" val="701830146"/>
              </p:ext>
            </p:extLst>
          </p:nvPr>
        </p:nvGraphicFramePr>
        <p:xfrm>
          <a:off x="380873" y="1221023"/>
          <a:ext cx="2933023" cy="4735353"/>
        </p:xfrm>
        <a:graphic>
          <a:graphicData uri="http://schemas.openxmlformats.org/drawingml/2006/table">
            <a:tbl>
              <a:tblPr>
                <a:tableStyleId>{5C22544A-7EE6-4342-B048-85BDC9FD1C3A}</a:tableStyleId>
              </a:tblPr>
              <a:tblGrid>
                <a:gridCol w="927845">
                  <a:extLst>
                    <a:ext uri="{9D8B030D-6E8A-4147-A177-3AD203B41FA5}">
                      <a16:colId xmlns:a16="http://schemas.microsoft.com/office/drawing/2014/main" val="660733345"/>
                    </a:ext>
                  </a:extLst>
                </a:gridCol>
                <a:gridCol w="448459">
                  <a:extLst>
                    <a:ext uri="{9D8B030D-6E8A-4147-A177-3AD203B41FA5}">
                      <a16:colId xmlns:a16="http://schemas.microsoft.com/office/drawing/2014/main" val="4244457979"/>
                    </a:ext>
                  </a:extLst>
                </a:gridCol>
                <a:gridCol w="1108260">
                  <a:extLst>
                    <a:ext uri="{9D8B030D-6E8A-4147-A177-3AD203B41FA5}">
                      <a16:colId xmlns:a16="http://schemas.microsoft.com/office/drawing/2014/main" val="1644959965"/>
                    </a:ext>
                  </a:extLst>
                </a:gridCol>
                <a:gridCol w="448459">
                  <a:extLst>
                    <a:ext uri="{9D8B030D-6E8A-4147-A177-3AD203B41FA5}">
                      <a16:colId xmlns:a16="http://schemas.microsoft.com/office/drawing/2014/main" val="2843219511"/>
                    </a:ext>
                  </a:extLst>
                </a:gridCol>
              </a:tblGrid>
              <a:tr h="165241">
                <a:tc gridSpan="4">
                  <a:txBody>
                    <a:bodyPr/>
                    <a:lstStyle/>
                    <a:p>
                      <a:pPr algn="ctr" fontAlgn="b"/>
                      <a:r>
                        <a:rPr lang="en-US" sz="1000" u="none" strike="noStrike">
                          <a:effectLst/>
                        </a:rPr>
                        <a:t>GRANDProto 300</a:t>
                      </a:r>
                      <a:endParaRPr lang="en-US" sz="1000" b="1" i="0" u="none" strike="noStrike">
                        <a:solidFill>
                          <a:srgbClr val="000000"/>
                        </a:solidFill>
                        <a:effectLst/>
                        <a:latin typeface="Calibri" panose="020F0502020204030204" pitchFamily="34" charset="0"/>
                      </a:endParaRPr>
                    </a:p>
                  </a:txBody>
                  <a:tcPr marL="5164" marR="5164" marT="516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5827081"/>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540543872"/>
                  </a:ext>
                </a:extLst>
              </a:tr>
              <a:tr h="110160">
                <a:tc>
                  <a:txBody>
                    <a:bodyPr/>
                    <a:lstStyle/>
                    <a:p>
                      <a:pPr algn="l" fontAlgn="b"/>
                      <a:r>
                        <a:rPr lang="en-US" sz="700" u="none" strike="noStrike">
                          <a:effectLst/>
                        </a:rPr>
                        <a:t>Number of antenna's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299</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173032785"/>
                  </a:ext>
                </a:extLst>
              </a:tr>
              <a:tr h="110160">
                <a:tc>
                  <a:txBody>
                    <a:bodyPr/>
                    <a:lstStyle/>
                    <a:p>
                      <a:pPr algn="l" fontAlgn="b"/>
                      <a:r>
                        <a:rPr lang="en-US" sz="700" u="none" strike="noStrike">
                          <a:effectLst/>
                        </a:rPr>
                        <a:t>Polarizations/antenna</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3</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872411005"/>
                  </a:ext>
                </a:extLst>
              </a:tr>
              <a:tr h="110160">
                <a:tc>
                  <a:txBody>
                    <a:bodyPr/>
                    <a:lstStyle/>
                    <a:p>
                      <a:pPr algn="l" fontAlgn="b"/>
                      <a:r>
                        <a:rPr lang="en-US" sz="700" u="none" strike="noStrike">
                          <a:effectLst/>
                        </a:rPr>
                        <a:t>Sampling frequency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500</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4008771653"/>
                  </a:ext>
                </a:extLst>
              </a:tr>
              <a:tr h="110160">
                <a:tc>
                  <a:txBody>
                    <a:bodyPr/>
                    <a:lstStyle/>
                    <a:p>
                      <a:pPr algn="l" fontAlgn="b"/>
                      <a:r>
                        <a:rPr lang="en-US" sz="700" u="none" strike="noStrike">
                          <a:effectLst/>
                        </a:rPr>
                        <a:t>Tracelength (ns)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2048</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 --&gt; Number of samples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1024</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293400190"/>
                  </a:ext>
                </a:extLst>
              </a:tr>
              <a:tr h="110160">
                <a:tc>
                  <a:txBody>
                    <a:bodyPr/>
                    <a:lstStyle/>
                    <a:p>
                      <a:pPr algn="l" fontAlgn="b"/>
                      <a:r>
                        <a:rPr lang="en-US" sz="700" u="none" strike="noStrike">
                          <a:effectLst/>
                        </a:rPr>
                        <a:t>Bytes/sample</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Event Size (B)</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6144</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450749792"/>
                  </a:ext>
                </a:extLst>
              </a:tr>
              <a:tr h="110160">
                <a:tc>
                  <a:txBody>
                    <a:bodyPr/>
                    <a:lstStyle/>
                    <a:p>
                      <a:pPr algn="l" fontAlgn="b"/>
                      <a:r>
                        <a:rPr lang="en-US" sz="700" u="none" strike="noStrike">
                          <a:effectLst/>
                        </a:rPr>
                        <a:t>Trigger Rate/station</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1000</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283631584"/>
                  </a:ext>
                </a:extLst>
              </a:tr>
              <a:tr h="0">
                <a:tc>
                  <a:txBody>
                    <a:bodyPr/>
                    <a:lstStyle/>
                    <a:p>
                      <a:pPr algn="l" fontAlgn="b"/>
                      <a:r>
                        <a:rPr lang="en-US" sz="700" u="none" strike="noStrike">
                          <a:effectLst/>
                        </a:rPr>
                        <a:t>Time stamp size (B)</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4</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TS throughput (B)</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4000</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480976118"/>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TS input at DAQ (kB)</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1167.97</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566810435"/>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109221268"/>
                  </a:ext>
                </a:extLst>
              </a:tr>
              <a:tr h="110160">
                <a:tc>
                  <a:txBody>
                    <a:bodyPr/>
                    <a:lstStyle/>
                    <a:p>
                      <a:pPr algn="l" fontAlgn="b"/>
                      <a:r>
                        <a:rPr lang="en-US" sz="700" u="none" strike="noStrike">
                          <a:effectLst/>
                        </a:rPr>
                        <a:t>Dense Array (250 m)</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235507350"/>
                  </a:ext>
                </a:extLst>
              </a:tr>
              <a:tr h="110160">
                <a:tc>
                  <a:txBody>
                    <a:bodyPr/>
                    <a:lstStyle/>
                    <a:p>
                      <a:pPr algn="l" fontAlgn="b"/>
                      <a:r>
                        <a:rPr lang="en-US" sz="700" u="none" strike="noStrike">
                          <a:effectLst/>
                        </a:rPr>
                        <a:t>Energy threshold (EeV)</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0.1</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455779890"/>
                  </a:ext>
                </a:extLst>
              </a:tr>
              <a:tr h="110160">
                <a:tc>
                  <a:txBody>
                    <a:bodyPr/>
                    <a:lstStyle/>
                    <a:p>
                      <a:pPr algn="l" fontAlgn="b"/>
                      <a:r>
                        <a:rPr lang="en-US" sz="700" u="none" strike="noStrike">
                          <a:effectLst/>
                        </a:rPr>
                        <a:t>Area (km2)</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2.25</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--&gt;Event Rate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0.56</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505265398"/>
                  </a:ext>
                </a:extLst>
              </a:tr>
              <a:tr h="110160">
                <a:tc>
                  <a:txBody>
                    <a:bodyPr/>
                    <a:lstStyle/>
                    <a:p>
                      <a:pPr algn="l" fontAlgn="b"/>
                      <a:r>
                        <a:rPr lang="en-US" sz="700" u="none" strike="noStrike">
                          <a:effectLst/>
                        </a:rPr>
                        <a:t>avg Antennas/event</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3.5</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--&gt;Event Rate/antenna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1.96</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914173148"/>
                  </a:ext>
                </a:extLst>
              </a:tr>
              <a:tr h="110160">
                <a:tc>
                  <a:txBody>
                    <a:bodyPr/>
                    <a:lstStyle/>
                    <a:p>
                      <a:pPr algn="l" fontAlgn="b"/>
                      <a:r>
                        <a:rPr lang="en-US" sz="700" u="none" strike="noStrike">
                          <a:effectLst/>
                        </a:rPr>
                        <a:t>Antenna's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43</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Physics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0.51</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216687274"/>
                  </a:ext>
                </a:extLst>
              </a:tr>
              <a:tr h="110160">
                <a:tc>
                  <a:txBody>
                    <a:bodyPr/>
                    <a:lstStyle/>
                    <a:p>
                      <a:pPr algn="l" fontAlgn="b"/>
                      <a:r>
                        <a:rPr lang="en-US" sz="700" u="none" strike="noStrike">
                          <a:effectLst/>
                        </a:rPr>
                        <a:t>Noise Rate/Antenna (Hz)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10</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Noise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2580</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203799526"/>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03798514"/>
                  </a:ext>
                </a:extLst>
              </a:tr>
              <a:tr h="110160">
                <a:tc>
                  <a:txBody>
                    <a:bodyPr/>
                    <a:lstStyle/>
                    <a:p>
                      <a:pPr algn="l" fontAlgn="b"/>
                      <a:r>
                        <a:rPr lang="en-US" sz="700" u="none" strike="noStrike">
                          <a:effectLst/>
                        </a:rPr>
                        <a:t>Infill Array (500 m)</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302759015"/>
                  </a:ext>
                </a:extLst>
              </a:tr>
              <a:tr h="110160">
                <a:tc>
                  <a:txBody>
                    <a:bodyPr/>
                    <a:lstStyle/>
                    <a:p>
                      <a:pPr algn="l" fontAlgn="b"/>
                      <a:r>
                        <a:rPr lang="en-US" sz="700" u="none" strike="noStrike">
                          <a:effectLst/>
                        </a:rPr>
                        <a:t>Energy threshold (EeV)</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0.3</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999336119"/>
                  </a:ext>
                </a:extLst>
              </a:tr>
              <a:tr h="110160">
                <a:tc>
                  <a:txBody>
                    <a:bodyPr/>
                    <a:lstStyle/>
                    <a:p>
                      <a:pPr algn="l" fontAlgn="b"/>
                      <a:r>
                        <a:rPr lang="en-US" sz="700" u="none" strike="noStrike">
                          <a:effectLst/>
                        </a:rPr>
                        <a:t>Area (km2)</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25</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--&gt;Event Rate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0.5</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848763010"/>
                  </a:ext>
                </a:extLst>
              </a:tr>
              <a:tr h="110160">
                <a:tc>
                  <a:txBody>
                    <a:bodyPr/>
                    <a:lstStyle/>
                    <a:p>
                      <a:pPr algn="l" fontAlgn="b"/>
                      <a:r>
                        <a:rPr lang="en-US" sz="700" u="none" strike="noStrike">
                          <a:effectLst/>
                        </a:rPr>
                        <a:t>avg Antennas/event</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3.5</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--&gt;Event Rate/antenna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1.75</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115184262"/>
                  </a:ext>
                </a:extLst>
              </a:tr>
              <a:tr h="110160">
                <a:tc>
                  <a:txBody>
                    <a:bodyPr/>
                    <a:lstStyle/>
                    <a:p>
                      <a:pPr algn="l" fontAlgn="b"/>
                      <a:r>
                        <a:rPr lang="en-US" sz="700" u="none" strike="noStrike">
                          <a:effectLst/>
                        </a:rPr>
                        <a:t>Antenna's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112</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Physics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1.18</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650096619"/>
                  </a:ext>
                </a:extLst>
              </a:tr>
              <a:tr h="110160">
                <a:tc>
                  <a:txBody>
                    <a:bodyPr/>
                    <a:lstStyle/>
                    <a:p>
                      <a:pPr algn="l" fontAlgn="b"/>
                      <a:r>
                        <a:rPr lang="en-US" sz="700" u="none" strike="noStrike">
                          <a:effectLst/>
                        </a:rPr>
                        <a:t>Noise Rate/Antenna (Hz)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10</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Noise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6720</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1751907"/>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425904674"/>
                  </a:ext>
                </a:extLst>
              </a:tr>
              <a:tr h="110160">
                <a:tc>
                  <a:txBody>
                    <a:bodyPr/>
                    <a:lstStyle/>
                    <a:p>
                      <a:pPr algn="l" fontAlgn="b"/>
                      <a:r>
                        <a:rPr lang="en-US" sz="700" u="none" strike="noStrike">
                          <a:effectLst/>
                        </a:rPr>
                        <a:t>Main Array (1 km)</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612834738"/>
                  </a:ext>
                </a:extLst>
              </a:tr>
              <a:tr h="110160">
                <a:tc>
                  <a:txBody>
                    <a:bodyPr/>
                    <a:lstStyle/>
                    <a:p>
                      <a:pPr algn="l" fontAlgn="b"/>
                      <a:r>
                        <a:rPr lang="en-US" sz="700" u="none" strike="noStrike">
                          <a:effectLst/>
                        </a:rPr>
                        <a:t>Energy threshold (EeV)</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4172432105"/>
                  </a:ext>
                </a:extLst>
              </a:tr>
              <a:tr h="110160">
                <a:tc>
                  <a:txBody>
                    <a:bodyPr/>
                    <a:lstStyle/>
                    <a:p>
                      <a:pPr algn="l" fontAlgn="b"/>
                      <a:r>
                        <a:rPr lang="en-US" sz="700" u="none" strike="noStrike">
                          <a:effectLst/>
                        </a:rPr>
                        <a:t>Area (km2)</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150</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--&gt;Event Rate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0.2</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893188299"/>
                  </a:ext>
                </a:extLst>
              </a:tr>
              <a:tr h="110160">
                <a:tc>
                  <a:txBody>
                    <a:bodyPr/>
                    <a:lstStyle/>
                    <a:p>
                      <a:pPr algn="l" fontAlgn="b"/>
                      <a:r>
                        <a:rPr lang="en-US" sz="700" u="none" strike="noStrike">
                          <a:effectLst/>
                        </a:rPr>
                        <a:t>avg Antennas/event</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3.5</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--&gt;Event Rate/antenna (mhz)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0.7</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088168334"/>
                  </a:ext>
                </a:extLst>
              </a:tr>
              <a:tr h="110160">
                <a:tc>
                  <a:txBody>
                    <a:bodyPr/>
                    <a:lstStyle/>
                    <a:p>
                      <a:pPr algn="l" fontAlgn="b"/>
                      <a:r>
                        <a:rPr lang="en-US" sz="700" u="none" strike="noStrike">
                          <a:effectLst/>
                        </a:rPr>
                        <a:t>Antenna's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144</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Physics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0.60</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830135720"/>
                  </a:ext>
                </a:extLst>
              </a:tr>
              <a:tr h="110160">
                <a:tc>
                  <a:txBody>
                    <a:bodyPr/>
                    <a:lstStyle/>
                    <a:p>
                      <a:pPr algn="l" fontAlgn="b"/>
                      <a:r>
                        <a:rPr lang="en-US" sz="700" u="none" strike="noStrike">
                          <a:effectLst/>
                        </a:rPr>
                        <a:t>Noise Rate/Antenna (Hz)</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10</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--&gt; Noise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8640</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4230358419"/>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047919295"/>
                  </a:ext>
                </a:extLst>
              </a:tr>
              <a:tr h="110160">
                <a:tc>
                  <a:txBody>
                    <a:bodyPr/>
                    <a:lstStyle/>
                    <a:p>
                      <a:pPr algn="l" fontAlgn="b"/>
                      <a:r>
                        <a:rPr lang="en-US" sz="700" u="none" strike="noStrike">
                          <a:effectLst/>
                        </a:rPr>
                        <a:t>Total</a:t>
                      </a:r>
                      <a:endParaRPr lang="en-US" sz="700" b="1"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Pysics Event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2.29</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3929935062"/>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Noise Event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17940</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993701094"/>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Event Throughput (kB/s)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17942.29</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131255505"/>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Total Throughput (MB/s)</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18.662</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67611826"/>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1340912389"/>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Physics storage (TB/ yr)</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a:effectLst/>
                        </a:rPr>
                        <a:t>0.07</a:t>
                      </a:r>
                      <a:endParaRPr lang="en-US" sz="700" b="0" i="0" u="none" strike="noStrike">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2678011577"/>
                  </a:ext>
                </a:extLst>
              </a:tr>
              <a:tr h="110160">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l" fontAlgn="b"/>
                      <a:r>
                        <a:rPr lang="en-US" sz="700" u="none" strike="noStrike">
                          <a:effectLst/>
                        </a:rPr>
                        <a:t>Total storage (TB/yr)</a:t>
                      </a:r>
                      <a:endParaRPr lang="en-US" sz="700" b="0" i="0" u="none" strike="noStrike">
                        <a:solidFill>
                          <a:srgbClr val="000000"/>
                        </a:solidFill>
                        <a:effectLst/>
                        <a:latin typeface="Calibri" panose="020F0502020204030204" pitchFamily="34" charset="0"/>
                      </a:endParaRPr>
                    </a:p>
                  </a:txBody>
                  <a:tcPr marL="5164" marR="5164" marT="5164" marB="0" anchor="b"/>
                </a:tc>
                <a:tc>
                  <a:txBody>
                    <a:bodyPr/>
                    <a:lstStyle/>
                    <a:p>
                      <a:pPr algn="r" fontAlgn="b"/>
                      <a:r>
                        <a:rPr lang="en-US" sz="700" u="none" strike="noStrike" dirty="0">
                          <a:effectLst/>
                        </a:rPr>
                        <a:t>563.39</a:t>
                      </a:r>
                      <a:endParaRPr lang="en-US" sz="700" b="0" i="0" u="none" strike="noStrike" dirty="0">
                        <a:solidFill>
                          <a:srgbClr val="000000"/>
                        </a:solidFill>
                        <a:effectLst/>
                        <a:latin typeface="Calibri" panose="020F0502020204030204" pitchFamily="34" charset="0"/>
                      </a:endParaRPr>
                    </a:p>
                  </a:txBody>
                  <a:tcPr marL="5164" marR="5164" marT="5164" marB="0" anchor="b"/>
                </a:tc>
                <a:extLst>
                  <a:ext uri="{0D108BD9-81ED-4DB2-BD59-A6C34878D82A}">
                    <a16:rowId xmlns:a16="http://schemas.microsoft.com/office/drawing/2014/main" val="884070039"/>
                  </a:ext>
                </a:extLst>
              </a:tr>
            </a:tbl>
          </a:graphicData>
        </a:graphic>
      </p:graphicFrame>
      <p:pic>
        <p:nvPicPr>
          <p:cNvPr id="7" name="Picture 6">
            <a:extLst>
              <a:ext uri="{FF2B5EF4-FFF2-40B4-BE49-F238E27FC236}">
                <a16:creationId xmlns:a16="http://schemas.microsoft.com/office/drawing/2014/main" id="{7877B301-AAB9-BF4E-8B51-6D1D0C0CAE63}"/>
              </a:ext>
            </a:extLst>
          </p:cNvPr>
          <p:cNvPicPr>
            <a:picLocks noChangeAspect="1"/>
          </p:cNvPicPr>
          <p:nvPr/>
        </p:nvPicPr>
        <p:blipFill>
          <a:blip r:embed="rId2"/>
          <a:stretch>
            <a:fillRect/>
          </a:stretch>
        </p:blipFill>
        <p:spPr>
          <a:xfrm>
            <a:off x="3449781" y="1595358"/>
            <a:ext cx="5629563" cy="4222172"/>
          </a:xfrm>
          <a:prstGeom prst="rect">
            <a:avLst/>
          </a:prstGeom>
        </p:spPr>
      </p:pic>
      <p:sp>
        <p:nvSpPr>
          <p:cNvPr id="8" name="TextBox 7">
            <a:extLst>
              <a:ext uri="{FF2B5EF4-FFF2-40B4-BE49-F238E27FC236}">
                <a16:creationId xmlns:a16="http://schemas.microsoft.com/office/drawing/2014/main" id="{2111084F-8B96-AF47-B76D-09A1B23E7625}"/>
              </a:ext>
            </a:extLst>
          </p:cNvPr>
          <p:cNvSpPr txBox="1"/>
          <p:nvPr/>
        </p:nvSpPr>
        <p:spPr>
          <a:xfrm>
            <a:off x="5952719" y="5032700"/>
            <a:ext cx="6253250" cy="1569660"/>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400" dirty="0"/>
              <a:t>Divide array into several sub-arrays</a:t>
            </a:r>
          </a:p>
          <a:p>
            <a:pPr marL="342900" indent="-342900">
              <a:buFont typeface="Arial" panose="020B0604020202020204" pitchFamily="34" charset="0"/>
              <a:buChar char="•"/>
            </a:pPr>
            <a:r>
              <a:rPr lang="en-US" sz="2400" dirty="0"/>
              <a:t>Put up 2 relay stations</a:t>
            </a:r>
          </a:p>
          <a:p>
            <a:pPr marL="342900" indent="-342900">
              <a:buFont typeface="Arial" panose="020B0604020202020204" pitchFamily="34" charset="0"/>
              <a:buChar char="•"/>
            </a:pPr>
            <a:r>
              <a:rPr lang="en-US" sz="2400" dirty="0"/>
              <a:t>Set up DAQ-shed at the valley entrance</a:t>
            </a:r>
          </a:p>
          <a:p>
            <a:pPr marL="342900" indent="-342900">
              <a:buFont typeface="Arial" panose="020B0604020202020204" pitchFamily="34" charset="0"/>
              <a:buChar char="•"/>
            </a:pPr>
            <a:r>
              <a:rPr lang="en-US" sz="2400" dirty="0"/>
              <a:t>Create a wireless backbone to </a:t>
            </a:r>
            <a:r>
              <a:rPr lang="en-US" sz="2400" dirty="0" err="1"/>
              <a:t>Yiwu</a:t>
            </a:r>
            <a:r>
              <a:rPr lang="en-US" sz="2400" dirty="0"/>
              <a:t> or </a:t>
            </a:r>
            <a:r>
              <a:rPr lang="en-US" sz="2400" dirty="0" err="1"/>
              <a:t>Balikun</a:t>
            </a:r>
            <a:endParaRPr lang="en-US" sz="2400" dirty="0"/>
          </a:p>
        </p:txBody>
      </p:sp>
      <p:sp>
        <p:nvSpPr>
          <p:cNvPr id="9" name="TextBox 8">
            <a:extLst>
              <a:ext uri="{FF2B5EF4-FFF2-40B4-BE49-F238E27FC236}">
                <a16:creationId xmlns:a16="http://schemas.microsoft.com/office/drawing/2014/main" id="{CFBC89E3-C81E-ED45-943F-C927A1CDEE05}"/>
              </a:ext>
            </a:extLst>
          </p:cNvPr>
          <p:cNvSpPr txBox="1"/>
          <p:nvPr/>
        </p:nvSpPr>
        <p:spPr>
          <a:xfrm>
            <a:off x="7606145" y="2202872"/>
            <a:ext cx="4489025" cy="830997"/>
          </a:xfrm>
          <a:prstGeom prst="rect">
            <a:avLst/>
          </a:prstGeom>
          <a:noFill/>
        </p:spPr>
        <p:txBody>
          <a:bodyPr wrap="square" rtlCol="0">
            <a:spAutoFit/>
          </a:bodyPr>
          <a:lstStyle/>
          <a:p>
            <a:r>
              <a:rPr lang="en-US" sz="2400" dirty="0"/>
              <a:t>Cost estimate for Communication infrastructure: ~10k</a:t>
            </a:r>
          </a:p>
        </p:txBody>
      </p:sp>
    </p:spTree>
    <p:extLst>
      <p:ext uri="{BB962C8B-B14F-4D97-AF65-F5344CB8AC3E}">
        <p14:creationId xmlns:p14="http://schemas.microsoft.com/office/powerpoint/2010/main" val="1786164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67F7-8EBC-374F-B172-D0E0A7B6B7AE}"/>
              </a:ext>
            </a:extLst>
          </p:cNvPr>
          <p:cNvSpPr>
            <a:spLocks noGrp="1"/>
          </p:cNvSpPr>
          <p:nvPr>
            <p:ph type="title"/>
          </p:nvPr>
        </p:nvSpPr>
        <p:spPr/>
        <p:txBody>
          <a:bodyPr/>
          <a:lstStyle/>
          <a:p>
            <a:r>
              <a:rPr lang="en-US" dirty="0"/>
              <a:t>Other issues….</a:t>
            </a:r>
          </a:p>
        </p:txBody>
      </p:sp>
      <p:sp>
        <p:nvSpPr>
          <p:cNvPr id="3" name="Content Placeholder 2">
            <a:extLst>
              <a:ext uri="{FF2B5EF4-FFF2-40B4-BE49-F238E27FC236}">
                <a16:creationId xmlns:a16="http://schemas.microsoft.com/office/drawing/2014/main" id="{A4BE3DAC-00C3-1A48-83BB-EF5789AD244F}"/>
              </a:ext>
            </a:extLst>
          </p:cNvPr>
          <p:cNvSpPr>
            <a:spLocks noGrp="1"/>
          </p:cNvSpPr>
          <p:nvPr>
            <p:ph idx="1"/>
          </p:nvPr>
        </p:nvSpPr>
        <p:spPr/>
        <p:txBody>
          <a:bodyPr/>
          <a:lstStyle/>
          <a:p>
            <a:r>
              <a:rPr lang="en-US" dirty="0"/>
              <a:t>Online system</a:t>
            </a:r>
          </a:p>
          <a:p>
            <a:r>
              <a:rPr lang="en-US" dirty="0"/>
              <a:t>Monitoring</a:t>
            </a:r>
          </a:p>
          <a:p>
            <a:r>
              <a:rPr lang="en-US" dirty="0"/>
              <a:t>Data transfer to Beijing/Europe/US</a:t>
            </a:r>
          </a:p>
          <a:p>
            <a:r>
              <a:rPr lang="en-US" dirty="0"/>
              <a:t>Offline reconstruction</a:t>
            </a:r>
          </a:p>
          <a:p>
            <a:r>
              <a:rPr lang="en-US" dirty="0"/>
              <a:t>Data analysis</a:t>
            </a:r>
          </a:p>
        </p:txBody>
      </p:sp>
    </p:spTree>
    <p:extLst>
      <p:ext uri="{BB962C8B-B14F-4D97-AF65-F5344CB8AC3E}">
        <p14:creationId xmlns:p14="http://schemas.microsoft.com/office/powerpoint/2010/main" val="1749391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4398-603B-504E-8F9E-50B42C7BF12F}"/>
              </a:ext>
            </a:extLst>
          </p:cNvPr>
          <p:cNvSpPr>
            <a:spLocks noGrp="1"/>
          </p:cNvSpPr>
          <p:nvPr>
            <p:ph type="title"/>
          </p:nvPr>
        </p:nvSpPr>
        <p:spPr/>
        <p:txBody>
          <a:bodyPr/>
          <a:lstStyle/>
          <a:p>
            <a:r>
              <a:rPr lang="en-US" dirty="0"/>
              <a:t>Things to do for making GP300 a reality</a:t>
            </a:r>
          </a:p>
        </p:txBody>
      </p:sp>
      <p:sp>
        <p:nvSpPr>
          <p:cNvPr id="3" name="Content Placeholder 2">
            <a:extLst>
              <a:ext uri="{FF2B5EF4-FFF2-40B4-BE49-F238E27FC236}">
                <a16:creationId xmlns:a16="http://schemas.microsoft.com/office/drawing/2014/main" id="{EA769A95-9ED7-3642-9320-3AA8B79056C6}"/>
              </a:ext>
            </a:extLst>
          </p:cNvPr>
          <p:cNvSpPr>
            <a:spLocks noGrp="1"/>
          </p:cNvSpPr>
          <p:nvPr>
            <p:ph idx="1"/>
          </p:nvPr>
        </p:nvSpPr>
        <p:spPr/>
        <p:txBody>
          <a:bodyPr>
            <a:normAutofit fontScale="85000" lnSpcReduction="20000"/>
          </a:bodyPr>
          <a:lstStyle/>
          <a:p>
            <a:r>
              <a:rPr lang="en-US" dirty="0"/>
              <a:t>Find suitable site for GP300</a:t>
            </a:r>
          </a:p>
          <a:p>
            <a:r>
              <a:rPr lang="en-US" dirty="0"/>
              <a:t>Political negotiations on site usage/access permissions</a:t>
            </a:r>
          </a:p>
          <a:p>
            <a:r>
              <a:rPr lang="en-US" dirty="0"/>
              <a:t>Long term test in 30-200MHz band</a:t>
            </a:r>
          </a:p>
          <a:p>
            <a:r>
              <a:rPr lang="en-US" dirty="0"/>
              <a:t>Finalize station design and development</a:t>
            </a:r>
          </a:p>
          <a:p>
            <a:r>
              <a:rPr lang="en-US" dirty="0"/>
              <a:t>Determine site layout</a:t>
            </a:r>
          </a:p>
          <a:p>
            <a:r>
              <a:rPr lang="en-US" dirty="0"/>
              <a:t>Obtain funding</a:t>
            </a:r>
          </a:p>
          <a:p>
            <a:r>
              <a:rPr lang="en-US" dirty="0"/>
              <a:t>Procurement of elements</a:t>
            </a:r>
          </a:p>
          <a:p>
            <a:r>
              <a:rPr lang="en-US" dirty="0"/>
              <a:t>Construction of stations</a:t>
            </a:r>
          </a:p>
          <a:p>
            <a:r>
              <a:rPr lang="en-US" dirty="0"/>
              <a:t>Test stations (develop test procedure)</a:t>
            </a:r>
          </a:p>
          <a:p>
            <a:r>
              <a:rPr lang="en-US" dirty="0"/>
              <a:t>Deploy stations</a:t>
            </a:r>
          </a:p>
          <a:p>
            <a:r>
              <a:rPr lang="en-US" dirty="0"/>
              <a:t>commissioning</a:t>
            </a:r>
          </a:p>
          <a:p>
            <a:endParaRPr lang="en-US" dirty="0"/>
          </a:p>
          <a:p>
            <a:endParaRPr lang="en-US" dirty="0"/>
          </a:p>
        </p:txBody>
      </p:sp>
    </p:spTree>
    <p:extLst>
      <p:ext uri="{BB962C8B-B14F-4D97-AF65-F5344CB8AC3E}">
        <p14:creationId xmlns:p14="http://schemas.microsoft.com/office/powerpoint/2010/main" val="398345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E417-D383-7047-9FC1-6D0A2600C5B2}"/>
              </a:ext>
            </a:extLst>
          </p:cNvPr>
          <p:cNvSpPr>
            <a:spLocks noGrp="1"/>
          </p:cNvSpPr>
          <p:nvPr>
            <p:ph type="title"/>
          </p:nvPr>
        </p:nvSpPr>
        <p:spPr/>
        <p:txBody>
          <a:bodyPr/>
          <a:lstStyle/>
          <a:p>
            <a:r>
              <a:rPr lang="en-US" dirty="0"/>
              <a:t>Site selection</a:t>
            </a:r>
          </a:p>
        </p:txBody>
      </p:sp>
      <p:sp>
        <p:nvSpPr>
          <p:cNvPr id="4" name="Rectangle 3">
            <a:extLst>
              <a:ext uri="{FF2B5EF4-FFF2-40B4-BE49-F238E27FC236}">
                <a16:creationId xmlns:a16="http://schemas.microsoft.com/office/drawing/2014/main" id="{1D2031F4-D814-2344-94CE-F913912B3C48}"/>
              </a:ext>
            </a:extLst>
          </p:cNvPr>
          <p:cNvSpPr/>
          <p:nvPr/>
        </p:nvSpPr>
        <p:spPr>
          <a:xfrm>
            <a:off x="443345" y="1690688"/>
            <a:ext cx="8282537" cy="5288627"/>
          </a:xfrm>
          <a:prstGeom prst="rect">
            <a:avLst/>
          </a:prstGeom>
        </p:spPr>
        <p:txBody>
          <a:bodyPr wrap="square">
            <a:spAutoFit/>
          </a:bodyPr>
          <a:lstStyle/>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The test procedure consists of several aspects:</a:t>
            </a:r>
          </a:p>
          <a:p>
            <a:pPr>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Visual inspection of the site to evaluate ease of access and deployment.</a:t>
            </a:r>
          </a:p>
          <a:p>
            <a:pPr marL="342900" lvl="0" indent="-342900">
              <a:spcAft>
                <a:spcPts val="0"/>
              </a:spcAft>
              <a:buFont typeface="Symbol"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Measurement of the transient noise of the site in the 30-80 MHz regime using a butterfly antenna with 3 polarizations. This measurement is not performed in the 50-200 MHz regime as no suitable electronics was available.</a:t>
            </a:r>
          </a:p>
          <a:p>
            <a:pPr marL="342900" lvl="0" indent="-342900">
              <a:spcAft>
                <a:spcPts val="0"/>
              </a:spcAft>
              <a:buFont typeface="Symbol"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Measurement of the frequency spectrum of all polarizations through an FFT of the time domain in the 30-80 MHz regime using a butterfly antenna.</a:t>
            </a:r>
          </a:p>
          <a:p>
            <a:pPr marL="342900" lvl="0" indent="-342900">
              <a:spcAft>
                <a:spcPts val="0"/>
              </a:spcAft>
              <a:buFont typeface="Symbol"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Measurement of the frequency spectrum between 50 and 200 MHz using either a TREND or butterfly antenna.</a:t>
            </a:r>
          </a:p>
          <a:p>
            <a:pPr>
              <a:spcBef>
                <a:spcPts val="200"/>
              </a:spcBef>
              <a:spcAft>
                <a:spcPts val="0"/>
              </a:spcAft>
            </a:pPr>
            <a:r>
              <a:rPr lang="en-US" sz="24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endParaRPr lang="en-US" sz="24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CFEC4D1-2612-294B-887C-529B02BC2BB4}"/>
              </a:ext>
            </a:extLst>
          </p:cNvPr>
          <p:cNvPicPr/>
          <p:nvPr/>
        </p:nvPicPr>
        <p:blipFill>
          <a:blip r:embed="rId2" cstate="print">
            <a:extLst>
              <a:ext uri="{28A0092B-C50C-407E-A947-70E740481C1C}">
                <a14:useLocalDpi xmlns:a14="http://schemas.microsoft.com/office/drawing/2010/main"/>
              </a:ext>
            </a:extLst>
          </a:blip>
          <a:stretch>
            <a:fillRect/>
          </a:stretch>
        </p:blipFill>
        <p:spPr>
          <a:xfrm>
            <a:off x="8725882" y="130333"/>
            <a:ext cx="3191510" cy="1795145"/>
          </a:xfrm>
          <a:prstGeom prst="rect">
            <a:avLst/>
          </a:prstGeom>
        </p:spPr>
      </p:pic>
      <p:pic>
        <p:nvPicPr>
          <p:cNvPr id="6" name="Picture 5">
            <a:extLst>
              <a:ext uri="{FF2B5EF4-FFF2-40B4-BE49-F238E27FC236}">
                <a16:creationId xmlns:a16="http://schemas.microsoft.com/office/drawing/2014/main" id="{FB85879C-223A-0644-9A42-75156025C0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4192" y="2118144"/>
            <a:ext cx="3193200" cy="1796213"/>
          </a:xfrm>
          <a:prstGeom prst="rect">
            <a:avLst/>
          </a:prstGeom>
        </p:spPr>
      </p:pic>
      <p:pic>
        <p:nvPicPr>
          <p:cNvPr id="7" name="Picture 6">
            <a:extLst>
              <a:ext uri="{FF2B5EF4-FFF2-40B4-BE49-F238E27FC236}">
                <a16:creationId xmlns:a16="http://schemas.microsoft.com/office/drawing/2014/main" id="{40B67E51-98BE-1C48-A78F-2CF5EA9AA97A}"/>
              </a:ext>
            </a:extLst>
          </p:cNvPr>
          <p:cNvPicPr/>
          <p:nvPr/>
        </p:nvPicPr>
        <p:blipFill>
          <a:blip r:embed="rId4" cstate="print">
            <a:extLst>
              <a:ext uri="{28A0092B-C50C-407E-A947-70E740481C1C}">
                <a14:useLocalDpi xmlns:a14="http://schemas.microsoft.com/office/drawing/2010/main"/>
              </a:ext>
            </a:extLst>
          </a:blip>
          <a:stretch>
            <a:fillRect/>
          </a:stretch>
        </p:blipFill>
        <p:spPr>
          <a:xfrm>
            <a:off x="8846532" y="4378277"/>
            <a:ext cx="3070860" cy="1727835"/>
          </a:xfrm>
          <a:prstGeom prst="rect">
            <a:avLst/>
          </a:prstGeom>
        </p:spPr>
      </p:pic>
    </p:spTree>
    <p:extLst>
      <p:ext uri="{BB962C8B-B14F-4D97-AF65-F5344CB8AC3E}">
        <p14:creationId xmlns:p14="http://schemas.microsoft.com/office/powerpoint/2010/main" val="203535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A281-AE73-D543-9161-76C462E426C9}"/>
              </a:ext>
            </a:extLst>
          </p:cNvPr>
          <p:cNvSpPr>
            <a:spLocks noGrp="1"/>
          </p:cNvSpPr>
          <p:nvPr>
            <p:ph type="title"/>
          </p:nvPr>
        </p:nvSpPr>
        <p:spPr/>
        <p:txBody>
          <a:bodyPr/>
          <a:lstStyle/>
          <a:p>
            <a:r>
              <a:rPr lang="en-US" dirty="0"/>
              <a:t>GP300 -general overview</a:t>
            </a:r>
          </a:p>
        </p:txBody>
      </p:sp>
      <p:sp>
        <p:nvSpPr>
          <p:cNvPr id="3" name="Content Placeholder 2">
            <a:extLst>
              <a:ext uri="{FF2B5EF4-FFF2-40B4-BE49-F238E27FC236}">
                <a16:creationId xmlns:a16="http://schemas.microsoft.com/office/drawing/2014/main" id="{B35858E5-C11D-384A-8DCE-9892BAB7A1BA}"/>
              </a:ext>
            </a:extLst>
          </p:cNvPr>
          <p:cNvSpPr>
            <a:spLocks noGrp="1"/>
          </p:cNvSpPr>
          <p:nvPr>
            <p:ph idx="1"/>
          </p:nvPr>
        </p:nvSpPr>
        <p:spPr>
          <a:xfrm>
            <a:off x="838200" y="1340715"/>
            <a:ext cx="10515600" cy="5143212"/>
          </a:xfrm>
        </p:spPr>
        <p:txBody>
          <a:bodyPr>
            <a:normAutofit lnSpcReduction="10000"/>
          </a:bodyPr>
          <a:lstStyle/>
          <a:p>
            <a:r>
              <a:rPr lang="en-US" dirty="0"/>
              <a:t>Array of 300 radio antennas on a surface of 100-300 km</a:t>
            </a:r>
            <a:r>
              <a:rPr lang="en-US" baseline="30000" dirty="0"/>
              <a:t>2</a:t>
            </a:r>
            <a:r>
              <a:rPr lang="en-US" dirty="0"/>
              <a:t> </a:t>
            </a:r>
          </a:p>
          <a:p>
            <a:pPr lvl="1"/>
            <a:r>
              <a:rPr lang="en-US" dirty="0" err="1"/>
              <a:t>Horizonantenna</a:t>
            </a:r>
            <a:endParaRPr lang="en-US" dirty="0"/>
          </a:p>
          <a:p>
            <a:pPr lvl="1"/>
            <a:r>
              <a:rPr lang="en-US" dirty="0"/>
              <a:t>30-200 MHz</a:t>
            </a:r>
          </a:p>
          <a:p>
            <a:pPr lvl="1"/>
            <a:r>
              <a:rPr lang="en-US" dirty="0"/>
              <a:t>14 bit 500 MHz digitization</a:t>
            </a:r>
          </a:p>
          <a:p>
            <a:pPr lvl="1"/>
            <a:r>
              <a:rPr lang="en-US" dirty="0"/>
              <a:t>Working 24/7 on solar power </a:t>
            </a:r>
          </a:p>
          <a:p>
            <a:pPr lvl="1"/>
            <a:r>
              <a:rPr lang="en-US" dirty="0"/>
              <a:t>Wireless </a:t>
            </a:r>
            <a:r>
              <a:rPr lang="en-US" dirty="0" err="1"/>
              <a:t>comms</a:t>
            </a:r>
            <a:r>
              <a:rPr lang="en-US" dirty="0"/>
              <a:t> </a:t>
            </a:r>
          </a:p>
          <a:p>
            <a:r>
              <a:rPr lang="en-US" dirty="0"/>
              <a:t>Main Array will have 1 km spacing </a:t>
            </a:r>
          </a:p>
          <a:p>
            <a:r>
              <a:rPr lang="en-US" dirty="0"/>
              <a:t>Denser infill will be created </a:t>
            </a:r>
          </a:p>
          <a:p>
            <a:pPr lvl="1"/>
            <a:r>
              <a:rPr lang="en-US" dirty="0"/>
              <a:t>More vertical showers</a:t>
            </a:r>
          </a:p>
          <a:p>
            <a:pPr lvl="1"/>
            <a:r>
              <a:rPr lang="en-US" dirty="0"/>
              <a:t>Lower energy</a:t>
            </a:r>
          </a:p>
          <a:p>
            <a:pPr lvl="1"/>
            <a:r>
              <a:rPr lang="en-US" dirty="0"/>
              <a:t>Connection to AERA </a:t>
            </a:r>
          </a:p>
          <a:p>
            <a:r>
              <a:rPr lang="en-US" dirty="0">
                <a:solidFill>
                  <a:srgbClr val="FF0000"/>
                </a:solidFill>
              </a:rPr>
              <a:t>If there is money: surface particle detector will be added.</a:t>
            </a:r>
          </a:p>
          <a:p>
            <a:endParaRPr lang="en-US" dirty="0"/>
          </a:p>
        </p:txBody>
      </p:sp>
    </p:spTree>
    <p:extLst>
      <p:ext uri="{BB962C8B-B14F-4D97-AF65-F5344CB8AC3E}">
        <p14:creationId xmlns:p14="http://schemas.microsoft.com/office/powerpoint/2010/main" val="702107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81463D96-3D50-D346-9E56-97D9877913F3}"/>
              </a:ext>
            </a:extLst>
          </p:cNvPr>
          <p:cNvSpPr txBox="1">
            <a:spLocks noChangeArrowheads="1"/>
          </p:cNvSpPr>
          <p:nvPr/>
        </p:nvSpPr>
        <p:spPr bwMode="auto">
          <a:xfrm>
            <a:off x="1187064" y="1399269"/>
            <a:ext cx="9817873" cy="403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2" name="Title 1">
            <a:extLst>
              <a:ext uri="{FF2B5EF4-FFF2-40B4-BE49-F238E27FC236}">
                <a16:creationId xmlns:a16="http://schemas.microsoft.com/office/drawing/2014/main" id="{99494AF1-629E-A040-BAC3-335FB4DED654}"/>
              </a:ext>
            </a:extLst>
          </p:cNvPr>
          <p:cNvSpPr>
            <a:spLocks noGrp="1"/>
          </p:cNvSpPr>
          <p:nvPr>
            <p:ph type="ctrTitle"/>
          </p:nvPr>
        </p:nvSpPr>
        <p:spPr/>
        <p:txBody>
          <a:bodyPr/>
          <a:lstStyle/>
          <a:p>
            <a:r>
              <a:rPr lang="en-US" dirty="0"/>
              <a:t>Electronic status</a:t>
            </a:r>
          </a:p>
        </p:txBody>
      </p:sp>
      <p:sp>
        <p:nvSpPr>
          <p:cNvPr id="3" name="Subtitle 2">
            <a:extLst>
              <a:ext uri="{FF2B5EF4-FFF2-40B4-BE49-F238E27FC236}">
                <a16:creationId xmlns:a16="http://schemas.microsoft.com/office/drawing/2014/main" id="{8D37A4CF-17C5-9148-BBFD-441F69E21D78}"/>
              </a:ext>
            </a:extLst>
          </p:cNvPr>
          <p:cNvSpPr>
            <a:spLocks noGrp="1"/>
          </p:cNvSpPr>
          <p:nvPr>
            <p:ph type="subTitle" idx="1"/>
          </p:nvPr>
        </p:nvSpPr>
        <p:spPr/>
        <p:txBody>
          <a:bodyPr/>
          <a:lstStyle/>
          <a:p>
            <a:r>
              <a:rPr lang="en-US" dirty="0"/>
              <a:t>Rene </a:t>
            </a:r>
            <a:r>
              <a:rPr lang="en-US" dirty="0" err="1"/>
              <a:t>Habraken</a:t>
            </a:r>
            <a:endParaRPr lang="en-US" dirty="0"/>
          </a:p>
        </p:txBody>
      </p:sp>
    </p:spTree>
    <p:extLst>
      <p:ext uri="{BB962C8B-B14F-4D97-AF65-F5344CB8AC3E}">
        <p14:creationId xmlns:p14="http://schemas.microsoft.com/office/powerpoint/2010/main" val="8616966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Number Placeholder 1">
            <a:extLst>
              <a:ext uri="{FF2B5EF4-FFF2-40B4-BE49-F238E27FC236}">
                <a16:creationId xmlns:a16="http://schemas.microsoft.com/office/drawing/2014/main" id="{7234B62A-CF73-AE44-90C1-E3843FA90587}"/>
              </a:ext>
            </a:extLst>
          </p:cNvPr>
          <p:cNvSpPr>
            <a:spLocks noGrp="1"/>
          </p:cNvSpPr>
          <p:nvPr>
            <p:ph type="sldNum" sz="quarter" idx="10"/>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fld id="{72C51974-ED68-8542-BAF9-0A8466409435}" type="slidenum">
              <a:rPr lang="nl-NL" altLang="en-US" sz="923">
                <a:solidFill>
                  <a:srgbClr val="FFFFFF"/>
                </a:solidFill>
                <a:latin typeface="Times New Roman" panose="02020603050405020304" pitchFamily="18" charset="0"/>
              </a:rPr>
              <a:pPr>
                <a:buClrTx/>
                <a:buFontTx/>
                <a:buNone/>
              </a:pPr>
              <a:t>5</a:t>
            </a:fld>
            <a:endParaRPr lang="nl-NL" altLang="en-US" sz="923">
              <a:solidFill>
                <a:srgbClr val="FFFFFF"/>
              </a:solidFill>
              <a:latin typeface="Times New Roman" panose="02020603050405020304" pitchFamily="18" charset="0"/>
            </a:endParaRPr>
          </a:p>
        </p:txBody>
      </p:sp>
      <p:sp>
        <p:nvSpPr>
          <p:cNvPr id="6146" name="Date Placeholder 3">
            <a:extLst>
              <a:ext uri="{FF2B5EF4-FFF2-40B4-BE49-F238E27FC236}">
                <a16:creationId xmlns:a16="http://schemas.microsoft.com/office/drawing/2014/main" id="{E88BD85C-98B1-2645-92C6-DA1302F7147D}"/>
              </a:ext>
            </a:extLst>
          </p:cNvPr>
          <p:cNvSpPr>
            <a:spLocks noGrp="1"/>
          </p:cNvSpPr>
          <p:nvPr>
            <p:ph type="dt"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791">
                <a:solidFill>
                  <a:srgbClr val="FFFFFF"/>
                </a:solidFill>
                <a:latin typeface="Times New Roman" panose="02020603050405020304" pitchFamily="18" charset="0"/>
              </a:rPr>
              <a:t>16-08-18</a:t>
            </a:r>
          </a:p>
        </p:txBody>
      </p:sp>
      <p:pic>
        <p:nvPicPr>
          <p:cNvPr id="6147" name="Picture 1">
            <a:extLst>
              <a:ext uri="{FF2B5EF4-FFF2-40B4-BE49-F238E27FC236}">
                <a16:creationId xmlns:a16="http://schemas.microsoft.com/office/drawing/2014/main" id="{C4089CE3-5468-714F-8FB0-14D84A4CA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452"/>
          <a:stretch>
            <a:fillRect/>
          </a:stretch>
        </p:blipFill>
        <p:spPr bwMode="auto">
          <a:xfrm>
            <a:off x="1298627" y="163930"/>
            <a:ext cx="10055173" cy="6292288"/>
          </a:xfrm>
          <a:prstGeom prst="rect">
            <a:avLst/>
          </a:prstGeom>
          <a:noFill/>
          <a:ln>
            <a:noFill/>
          </a:ln>
          <a:effectLst/>
          <a:extLst>
            <a:ext uri="{909E8E84-426E-40DD-AFC4-6F175D3DCCD1}">
              <a14:hiddenFill xmlns:a14="http://schemas.microsoft.com/office/drawing/2010/main">
                <a:blipFill dpi="0" rotWithShape="0">
                  <a:blip/>
                  <a:srcRect b="11452"/>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22E25D45-1F77-414D-A836-5842741996BC}"/>
              </a:ext>
            </a:extLst>
          </p:cNvPr>
          <p:cNvSpPr txBox="1"/>
          <p:nvPr/>
        </p:nvSpPr>
        <p:spPr>
          <a:xfrm>
            <a:off x="2962669" y="4621426"/>
            <a:ext cx="912429" cy="276999"/>
          </a:xfrm>
          <a:prstGeom prst="rect">
            <a:avLst/>
          </a:prstGeom>
          <a:solidFill>
            <a:schemeClr val="bg1"/>
          </a:solidFill>
        </p:spPr>
        <p:txBody>
          <a:bodyPr wrap="none" rtlCol="0">
            <a:spAutoFit/>
          </a:bodyPr>
          <a:lstStyle/>
          <a:p>
            <a:r>
              <a:rPr lang="en-US" sz="1200" dirty="0"/>
              <a:t>30-200MHz</a:t>
            </a:r>
          </a:p>
        </p:txBody>
      </p:sp>
      <p:sp>
        <p:nvSpPr>
          <p:cNvPr id="6" name="TextBox 5">
            <a:extLst>
              <a:ext uri="{FF2B5EF4-FFF2-40B4-BE49-F238E27FC236}">
                <a16:creationId xmlns:a16="http://schemas.microsoft.com/office/drawing/2014/main" id="{44C1112E-F8FE-F94A-83D0-82529386B67B}"/>
              </a:ext>
            </a:extLst>
          </p:cNvPr>
          <p:cNvSpPr txBox="1"/>
          <p:nvPr/>
        </p:nvSpPr>
        <p:spPr>
          <a:xfrm>
            <a:off x="2962670" y="3995350"/>
            <a:ext cx="912429" cy="276999"/>
          </a:xfrm>
          <a:prstGeom prst="rect">
            <a:avLst/>
          </a:prstGeom>
          <a:solidFill>
            <a:schemeClr val="bg1"/>
          </a:solidFill>
        </p:spPr>
        <p:txBody>
          <a:bodyPr wrap="none" rtlCol="0">
            <a:spAutoFit/>
          </a:bodyPr>
          <a:lstStyle/>
          <a:p>
            <a:r>
              <a:rPr lang="en-US" sz="1200" dirty="0"/>
              <a:t>30-200MHz</a:t>
            </a:r>
          </a:p>
        </p:txBody>
      </p:sp>
      <p:sp>
        <p:nvSpPr>
          <p:cNvPr id="7" name="TextBox 6">
            <a:extLst>
              <a:ext uri="{FF2B5EF4-FFF2-40B4-BE49-F238E27FC236}">
                <a16:creationId xmlns:a16="http://schemas.microsoft.com/office/drawing/2014/main" id="{A7916104-1CB2-FA44-9021-540DE1AEE130}"/>
              </a:ext>
            </a:extLst>
          </p:cNvPr>
          <p:cNvSpPr txBox="1"/>
          <p:nvPr/>
        </p:nvSpPr>
        <p:spPr>
          <a:xfrm>
            <a:off x="2998573" y="3455773"/>
            <a:ext cx="912429" cy="276999"/>
          </a:xfrm>
          <a:prstGeom prst="rect">
            <a:avLst/>
          </a:prstGeom>
          <a:solidFill>
            <a:schemeClr val="bg1"/>
          </a:solidFill>
        </p:spPr>
        <p:txBody>
          <a:bodyPr wrap="none" rtlCol="0">
            <a:spAutoFit/>
          </a:bodyPr>
          <a:lstStyle/>
          <a:p>
            <a:r>
              <a:rPr lang="en-US" sz="1200" dirty="0"/>
              <a:t>30-200MHz</a:t>
            </a:r>
          </a:p>
        </p:txBody>
      </p:sp>
    </p:spTree>
    <p:extLst>
      <p:ext uri="{BB962C8B-B14F-4D97-AF65-F5344CB8AC3E}">
        <p14:creationId xmlns:p14="http://schemas.microsoft.com/office/powerpoint/2010/main" val="737388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Number Placeholder 1">
            <a:extLst>
              <a:ext uri="{FF2B5EF4-FFF2-40B4-BE49-F238E27FC236}">
                <a16:creationId xmlns:a16="http://schemas.microsoft.com/office/drawing/2014/main" id="{DF1B1F02-02B8-8E43-B5A5-552C079E4A8F}"/>
              </a:ext>
            </a:extLst>
          </p:cNvPr>
          <p:cNvSpPr>
            <a:spLocks noGrp="1"/>
          </p:cNvSpPr>
          <p:nvPr>
            <p:ph type="sldNum" sz="quarter" idx="10"/>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fld id="{333EB672-2C1C-1C46-AE6D-1359EE316E69}" type="slidenum">
              <a:rPr lang="nl-NL" altLang="en-US" sz="923">
                <a:solidFill>
                  <a:srgbClr val="FFFFFF"/>
                </a:solidFill>
                <a:latin typeface="Times New Roman" panose="02020603050405020304" pitchFamily="18" charset="0"/>
              </a:rPr>
              <a:pPr>
                <a:buClrTx/>
                <a:buFontTx/>
                <a:buNone/>
              </a:pPr>
              <a:t>6</a:t>
            </a:fld>
            <a:endParaRPr lang="nl-NL" altLang="en-US" sz="923">
              <a:solidFill>
                <a:srgbClr val="FFFFFF"/>
              </a:solidFill>
              <a:latin typeface="Times New Roman" panose="02020603050405020304" pitchFamily="18" charset="0"/>
            </a:endParaRPr>
          </a:p>
        </p:txBody>
      </p:sp>
      <p:sp>
        <p:nvSpPr>
          <p:cNvPr id="8194" name="Date Placeholder 3">
            <a:extLst>
              <a:ext uri="{FF2B5EF4-FFF2-40B4-BE49-F238E27FC236}">
                <a16:creationId xmlns:a16="http://schemas.microsoft.com/office/drawing/2014/main" id="{50662961-DA73-5F4F-BDBD-E920588675B7}"/>
              </a:ext>
            </a:extLst>
          </p:cNvPr>
          <p:cNvSpPr>
            <a:spLocks noGrp="1"/>
          </p:cNvSpPr>
          <p:nvPr>
            <p:ph type="dt"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791">
                <a:solidFill>
                  <a:srgbClr val="FFFFFF"/>
                </a:solidFill>
                <a:latin typeface="Times New Roman" panose="02020603050405020304" pitchFamily="18" charset="0"/>
              </a:rPr>
              <a:t>16-08-18</a:t>
            </a:r>
          </a:p>
        </p:txBody>
      </p:sp>
      <p:sp>
        <p:nvSpPr>
          <p:cNvPr id="8195" name="Text Box 1">
            <a:extLst>
              <a:ext uri="{FF2B5EF4-FFF2-40B4-BE49-F238E27FC236}">
                <a16:creationId xmlns:a16="http://schemas.microsoft.com/office/drawing/2014/main" id="{190BDF9F-0854-9F4F-BCAC-86E921626CFB}"/>
              </a:ext>
            </a:extLst>
          </p:cNvPr>
          <p:cNvSpPr txBox="1">
            <a:spLocks noChangeArrowheads="1"/>
          </p:cNvSpPr>
          <p:nvPr/>
        </p:nvSpPr>
        <p:spPr bwMode="auto">
          <a:xfrm>
            <a:off x="1187064" y="687449"/>
            <a:ext cx="9817873" cy="71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3738" tIns="23738" rIns="23738" bIns="23738"/>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9pPr>
          </a:lstStyle>
          <a:p>
            <a:pPr eaLnBrk="1" hangingPunct="1">
              <a:buClrTx/>
              <a:buFontTx/>
              <a:buNone/>
            </a:pPr>
            <a:r>
              <a:rPr lang="nl-NL" altLang="en-US" sz="1978" b="1">
                <a:solidFill>
                  <a:srgbClr val="BE2E1A"/>
                </a:solidFill>
              </a:rPr>
              <a:t>ADC 9694 + Zync ZCU102 reference setup</a:t>
            </a:r>
          </a:p>
        </p:txBody>
      </p:sp>
      <p:pic>
        <p:nvPicPr>
          <p:cNvPr id="8196" name="Picture 2">
            <a:extLst>
              <a:ext uri="{FF2B5EF4-FFF2-40B4-BE49-F238E27FC236}">
                <a16:creationId xmlns:a16="http://schemas.microsoft.com/office/drawing/2014/main" id="{81ADD4F4-0B3A-5E45-857C-A2CFFAC41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064" y="1218173"/>
            <a:ext cx="7053292" cy="39683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3">
            <a:extLst>
              <a:ext uri="{FF2B5EF4-FFF2-40B4-BE49-F238E27FC236}">
                <a16:creationId xmlns:a16="http://schemas.microsoft.com/office/drawing/2014/main" id="{7443B08C-AD37-604A-A184-177CB90EE713}"/>
              </a:ext>
            </a:extLst>
          </p:cNvPr>
          <p:cNvSpPr txBox="1">
            <a:spLocks noChangeArrowheads="1"/>
          </p:cNvSpPr>
          <p:nvPr/>
        </p:nvSpPr>
        <p:spPr bwMode="auto">
          <a:xfrm>
            <a:off x="1466558" y="3383989"/>
            <a:ext cx="2411811" cy="8536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30860" rIns="59346" bIns="30860">
            <a:spAutoFit/>
          </a:bodyPr>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pPr eaLnBrk="1" hangingPunct="1">
              <a:buClrTx/>
              <a:buFontTx/>
              <a:buNone/>
            </a:pPr>
            <a:r>
              <a:rPr lang="nl-NL" altLang="en-US" sz="1714">
                <a:solidFill>
                  <a:srgbClr val="000000"/>
                </a:solidFill>
              </a:rPr>
              <a:t>500MSPS</a:t>
            </a:r>
          </a:p>
          <a:p>
            <a:pPr eaLnBrk="1" hangingPunct="1">
              <a:buClrTx/>
              <a:buFontTx/>
              <a:buNone/>
            </a:pPr>
            <a:r>
              <a:rPr lang="nl-NL" altLang="en-US" sz="1714">
                <a:solidFill>
                  <a:srgbClr val="000000"/>
                </a:solidFill>
              </a:rPr>
              <a:t>Quad ADC</a:t>
            </a:r>
          </a:p>
          <a:p>
            <a:pPr eaLnBrk="1" hangingPunct="1">
              <a:buClrTx/>
              <a:buFontTx/>
              <a:buNone/>
            </a:pPr>
            <a:r>
              <a:rPr lang="nl-NL" altLang="en-US" sz="1714">
                <a:solidFill>
                  <a:srgbClr val="000000"/>
                </a:solidFill>
              </a:rPr>
              <a:t>2x 15GS/s serial output</a:t>
            </a:r>
          </a:p>
        </p:txBody>
      </p:sp>
      <p:sp>
        <p:nvSpPr>
          <p:cNvPr id="8198" name="Text Box 4">
            <a:extLst>
              <a:ext uri="{FF2B5EF4-FFF2-40B4-BE49-F238E27FC236}">
                <a16:creationId xmlns:a16="http://schemas.microsoft.com/office/drawing/2014/main" id="{AE93C950-16B0-0143-A4C9-50C4D57CA084}"/>
              </a:ext>
            </a:extLst>
          </p:cNvPr>
          <p:cNvSpPr txBox="1">
            <a:spLocks noChangeArrowheads="1"/>
          </p:cNvSpPr>
          <p:nvPr/>
        </p:nvSpPr>
        <p:spPr bwMode="auto">
          <a:xfrm>
            <a:off x="8380627" y="1198284"/>
            <a:ext cx="3089087" cy="4546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30860" rIns="59346" bIns="30860">
            <a:spAutoFit/>
          </a:bodyPr>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pPr eaLnBrk="1" hangingPunct="1">
              <a:buClrTx/>
              <a:buFontTx/>
              <a:buNone/>
            </a:pPr>
            <a:r>
              <a:rPr lang="nl-NL" altLang="en-US" sz="1714">
                <a:solidFill>
                  <a:srgbClr val="000000"/>
                </a:solidFill>
              </a:rPr>
              <a:t>ZYNC ZU9EG FPGA</a:t>
            </a:r>
          </a:p>
          <a:p>
            <a:pPr eaLnBrk="1" hangingPunct="1">
              <a:buClrTx/>
              <a:buFontTx/>
              <a:buNone/>
            </a:pPr>
            <a:r>
              <a:rPr lang="nl-NL" altLang="en-US" sz="1714" b="1">
                <a:solidFill>
                  <a:srgbClr val="000000"/>
                </a:solidFill>
              </a:rPr>
              <a:t>Application processor:</a:t>
            </a:r>
          </a:p>
          <a:p>
            <a:pPr eaLnBrk="1" hangingPunct="1">
              <a:buClrTx/>
              <a:buFontTx/>
              <a:buNone/>
            </a:pPr>
            <a:r>
              <a:rPr lang="nl-NL" altLang="en-US" sz="1714">
                <a:solidFill>
                  <a:srgbClr val="000000"/>
                </a:solidFill>
              </a:rPr>
              <a:t>- Quad core Cortex A53, 1.5Ghz</a:t>
            </a:r>
          </a:p>
          <a:p>
            <a:pPr eaLnBrk="1" hangingPunct="1">
              <a:buClrTx/>
              <a:buFontTx/>
              <a:buNone/>
            </a:pPr>
            <a:r>
              <a:rPr lang="nl-NL" altLang="en-US" sz="1714" b="1">
                <a:solidFill>
                  <a:srgbClr val="000000"/>
                </a:solidFill>
              </a:rPr>
              <a:t>Real-Time processor:</a:t>
            </a:r>
          </a:p>
          <a:p>
            <a:pPr eaLnBrk="1" hangingPunct="1">
              <a:buClrTx/>
              <a:buFontTx/>
              <a:buNone/>
            </a:pPr>
            <a:r>
              <a:rPr lang="nl-NL" altLang="en-US" sz="1714">
                <a:solidFill>
                  <a:srgbClr val="000000"/>
                </a:solidFill>
              </a:rPr>
              <a:t>- Dual core Cortex R5, 600MHz</a:t>
            </a:r>
          </a:p>
          <a:p>
            <a:pPr eaLnBrk="1" hangingPunct="1">
              <a:buClrTx/>
              <a:buFontTx/>
              <a:buNone/>
            </a:pPr>
            <a:r>
              <a:rPr lang="nl-NL" altLang="en-US" sz="1714" b="1">
                <a:solidFill>
                  <a:srgbClr val="000000"/>
                </a:solidFill>
              </a:rPr>
              <a:t>Graphics Processing unit</a:t>
            </a:r>
          </a:p>
          <a:p>
            <a:pPr eaLnBrk="1" hangingPunct="1">
              <a:buFont typeface="Arial" panose="020B0604020202020204" pitchFamily="34" charset="0"/>
              <a:buChar char="-"/>
            </a:pPr>
            <a:r>
              <a:rPr lang="en-US" altLang="en-US" sz="1714">
                <a:solidFill>
                  <a:srgbClr val="000000"/>
                </a:solidFill>
              </a:rPr>
              <a:t>ARM Mali-400 MP2</a:t>
            </a:r>
          </a:p>
          <a:p>
            <a:pPr eaLnBrk="1" hangingPunct="1">
              <a:buClrTx/>
              <a:buFontTx/>
              <a:buNone/>
            </a:pPr>
            <a:endParaRPr lang="nl-NL" altLang="en-US" sz="1714">
              <a:solidFill>
                <a:srgbClr val="000000"/>
              </a:solidFill>
            </a:endParaRPr>
          </a:p>
          <a:p>
            <a:pPr eaLnBrk="1" hangingPunct="1">
              <a:buClrTx/>
              <a:buFontTx/>
              <a:buNone/>
            </a:pPr>
            <a:r>
              <a:rPr lang="nl-NL" altLang="en-US" sz="1714">
                <a:solidFill>
                  <a:srgbClr val="000000"/>
                </a:solidFill>
              </a:rPr>
              <a:t>- a lot of interfaces…</a:t>
            </a:r>
          </a:p>
          <a:p>
            <a:pPr eaLnBrk="1" hangingPunct="1">
              <a:buClrTx/>
              <a:buFontTx/>
              <a:buNone/>
            </a:pPr>
            <a:r>
              <a:rPr lang="nl-NL" altLang="en-US" sz="1714">
                <a:solidFill>
                  <a:srgbClr val="000000"/>
                </a:solidFill>
              </a:rPr>
              <a:t>- 24x 16.3Gb/s GTH transceivers in FPGA</a:t>
            </a:r>
          </a:p>
          <a:p>
            <a:pPr>
              <a:buClrTx/>
              <a:buFontTx/>
              <a:buNone/>
            </a:pPr>
            <a:r>
              <a:rPr lang="nl-NL" altLang="en-US" sz="1714">
                <a:solidFill>
                  <a:srgbClr val="000000"/>
                </a:solidFill>
              </a:rPr>
              <a:t>- Processor:</a:t>
            </a:r>
            <a:r>
              <a:rPr lang="en-US" altLang="en-US" sz="1714">
                <a:solidFill>
                  <a:srgbClr val="000000"/>
                </a:solidFill>
              </a:rPr>
              <a:t> 4GB DDR4 64-bit </a:t>
            </a:r>
          </a:p>
          <a:p>
            <a:pPr>
              <a:buClrTx/>
              <a:buFontTx/>
              <a:buNone/>
            </a:pPr>
            <a:r>
              <a:rPr lang="en-US" altLang="en-US" sz="1714">
                <a:solidFill>
                  <a:srgbClr val="000000"/>
                </a:solidFill>
              </a:rPr>
              <a:t>- FPGA: 512MB DDR4</a:t>
            </a:r>
          </a:p>
          <a:p>
            <a:pPr eaLnBrk="1" hangingPunct="1">
              <a:buClrTx/>
              <a:buFontTx/>
              <a:buNone/>
            </a:pPr>
            <a:r>
              <a:rPr lang="nl-NL" altLang="en-US" sz="1714">
                <a:solidFill>
                  <a:srgbClr val="000000"/>
                </a:solidFill>
              </a:rPr>
              <a:t>- ethernet out</a:t>
            </a:r>
          </a:p>
          <a:p>
            <a:pPr eaLnBrk="1" hangingPunct="1">
              <a:buClrTx/>
              <a:buFontTx/>
              <a:buNone/>
            </a:pPr>
            <a:endParaRPr lang="nl-NL" altLang="en-US" sz="1714">
              <a:solidFill>
                <a:srgbClr val="000000"/>
              </a:solidFill>
            </a:endParaRPr>
          </a:p>
        </p:txBody>
      </p:sp>
    </p:spTree>
    <p:extLst>
      <p:ext uri="{BB962C8B-B14F-4D97-AF65-F5344CB8AC3E}">
        <p14:creationId xmlns:p14="http://schemas.microsoft.com/office/powerpoint/2010/main" val="1611184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Number Placeholder 1">
            <a:extLst>
              <a:ext uri="{FF2B5EF4-FFF2-40B4-BE49-F238E27FC236}">
                <a16:creationId xmlns:a16="http://schemas.microsoft.com/office/drawing/2014/main" id="{F39BD479-0344-A54B-9D8B-AB9A75A24139}"/>
              </a:ext>
            </a:extLst>
          </p:cNvPr>
          <p:cNvSpPr>
            <a:spLocks noGrp="1"/>
          </p:cNvSpPr>
          <p:nvPr>
            <p:ph type="sldNum" sz="quarter" idx="10"/>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fld id="{4E72439D-9A7F-C44A-AE32-40E31699AF9A}" type="slidenum">
              <a:rPr lang="nl-NL" altLang="en-US" sz="923">
                <a:solidFill>
                  <a:srgbClr val="FFFFFF"/>
                </a:solidFill>
                <a:latin typeface="Times New Roman" panose="02020603050405020304" pitchFamily="18" charset="0"/>
              </a:rPr>
              <a:pPr>
                <a:buClrTx/>
                <a:buFontTx/>
                <a:buNone/>
              </a:pPr>
              <a:t>7</a:t>
            </a:fld>
            <a:endParaRPr lang="nl-NL" altLang="en-US" sz="923">
              <a:solidFill>
                <a:srgbClr val="FFFFFF"/>
              </a:solidFill>
              <a:latin typeface="Times New Roman" panose="02020603050405020304" pitchFamily="18" charset="0"/>
            </a:endParaRPr>
          </a:p>
        </p:txBody>
      </p:sp>
      <p:sp>
        <p:nvSpPr>
          <p:cNvPr id="10242" name="Date Placeholder 3">
            <a:extLst>
              <a:ext uri="{FF2B5EF4-FFF2-40B4-BE49-F238E27FC236}">
                <a16:creationId xmlns:a16="http://schemas.microsoft.com/office/drawing/2014/main" id="{9D8EFF7B-600C-2648-956C-86FD964A3110}"/>
              </a:ext>
            </a:extLst>
          </p:cNvPr>
          <p:cNvSpPr>
            <a:spLocks noGrp="1"/>
          </p:cNvSpPr>
          <p:nvPr>
            <p:ph type="dt"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791">
                <a:solidFill>
                  <a:srgbClr val="FFFFFF"/>
                </a:solidFill>
                <a:latin typeface="Times New Roman" panose="02020603050405020304" pitchFamily="18" charset="0"/>
              </a:rPr>
              <a:t>16-08-18</a:t>
            </a:r>
          </a:p>
        </p:txBody>
      </p:sp>
      <p:pic>
        <p:nvPicPr>
          <p:cNvPr id="10243" name="Picture 1">
            <a:extLst>
              <a:ext uri="{FF2B5EF4-FFF2-40B4-BE49-F238E27FC236}">
                <a16:creationId xmlns:a16="http://schemas.microsoft.com/office/drawing/2014/main" id="{337DA09E-7A86-0044-A104-FB1B71951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02" t="24718" r="25757" b="19693"/>
          <a:stretch>
            <a:fillRect/>
          </a:stretch>
        </p:blipFill>
        <p:spPr bwMode="auto">
          <a:xfrm>
            <a:off x="1187064" y="1264724"/>
            <a:ext cx="4575234" cy="2920731"/>
          </a:xfrm>
          <a:prstGeom prst="rect">
            <a:avLst/>
          </a:prstGeom>
          <a:noFill/>
          <a:ln>
            <a:noFill/>
          </a:ln>
          <a:effectLst/>
          <a:extLst>
            <a:ext uri="{909E8E84-426E-40DD-AFC4-6F175D3DCCD1}">
              <a14:hiddenFill xmlns:a14="http://schemas.microsoft.com/office/drawing/2010/main">
                <a:blipFill dpi="0" rotWithShape="0">
                  <a:blip/>
                  <a:srcRect l="2702" t="24718" r="25757" b="19693"/>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2">
            <a:extLst>
              <a:ext uri="{FF2B5EF4-FFF2-40B4-BE49-F238E27FC236}">
                <a16:creationId xmlns:a16="http://schemas.microsoft.com/office/drawing/2014/main" id="{75804FE2-5EA7-684A-9995-3D47BB112152}"/>
              </a:ext>
            </a:extLst>
          </p:cNvPr>
          <p:cNvSpPr txBox="1">
            <a:spLocks noChangeArrowheads="1"/>
          </p:cNvSpPr>
          <p:nvPr/>
        </p:nvSpPr>
        <p:spPr bwMode="auto">
          <a:xfrm>
            <a:off x="1187064" y="687449"/>
            <a:ext cx="9817873" cy="71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3738" tIns="23738" rIns="23738" bIns="23738"/>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9pPr>
          </a:lstStyle>
          <a:p>
            <a:pPr eaLnBrk="1" hangingPunct="1">
              <a:buClrTx/>
              <a:buFontTx/>
              <a:buNone/>
            </a:pPr>
            <a:r>
              <a:rPr lang="nl-NL" altLang="en-US" sz="1978" b="1">
                <a:solidFill>
                  <a:srgbClr val="BE2E1A"/>
                </a:solidFill>
              </a:rPr>
              <a:t>Status board design</a:t>
            </a:r>
          </a:p>
        </p:txBody>
      </p:sp>
      <p:sp>
        <p:nvSpPr>
          <p:cNvPr id="10245" name="Text Box 3">
            <a:extLst>
              <a:ext uri="{FF2B5EF4-FFF2-40B4-BE49-F238E27FC236}">
                <a16:creationId xmlns:a16="http://schemas.microsoft.com/office/drawing/2014/main" id="{DC235C0C-9EDC-E44B-9C5F-33302F205C12}"/>
              </a:ext>
            </a:extLst>
          </p:cNvPr>
          <p:cNvSpPr txBox="1">
            <a:spLocks noChangeArrowheads="1"/>
          </p:cNvSpPr>
          <p:nvPr/>
        </p:nvSpPr>
        <p:spPr bwMode="auto">
          <a:xfrm>
            <a:off x="6571768" y="773287"/>
            <a:ext cx="5125099" cy="227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29673" rIns="59346" bIns="29673"/>
          <a:lstStyle>
            <a:lvl1pPr marL="215900" indent="-215900">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863600" algn="l"/>
                <a:tab pos="1512888" algn="l"/>
                <a:tab pos="2162175" algn="l"/>
                <a:tab pos="2811463" algn="l"/>
                <a:tab pos="3460750" algn="l"/>
                <a:tab pos="4110038" algn="l"/>
                <a:tab pos="4759325" algn="l"/>
                <a:tab pos="5408613" algn="l"/>
                <a:tab pos="6057900" algn="l"/>
                <a:tab pos="6707188" algn="l"/>
                <a:tab pos="7356475" algn="l"/>
                <a:tab pos="8005763" algn="l"/>
                <a:tab pos="8655050" algn="l"/>
                <a:tab pos="9304338" algn="l"/>
                <a:tab pos="9953625" algn="l"/>
                <a:tab pos="10602913" algn="l"/>
              </a:tabLst>
              <a:defRPr sz="2600">
                <a:solidFill>
                  <a:schemeClr val="bg1"/>
                </a:solidFill>
                <a:latin typeface="Arial" panose="020B0604020202020204" pitchFamily="34" charset="0"/>
                <a:ea typeface="Noto Sans CJK SC Regular" charset="0"/>
                <a:cs typeface="Noto Sans CJK SC Regular" charset="0"/>
              </a:defRPr>
            </a:lvl9pPr>
          </a:lstStyle>
          <a:p>
            <a:pPr>
              <a:buSzPct val="45000"/>
              <a:buFont typeface="Wingdings" pitchFamily="2" charset="2"/>
              <a:buNone/>
            </a:pPr>
            <a:r>
              <a:rPr lang="en-US" altLang="en-US" sz="1714" u="sng" dirty="0">
                <a:solidFill>
                  <a:srgbClr val="000000"/>
                </a:solidFill>
              </a:rPr>
              <a:t>Board (Floris Hahn, </a:t>
            </a:r>
            <a:r>
              <a:rPr lang="en-US" altLang="en-US" sz="1714" u="sng" dirty="0" err="1">
                <a:solidFill>
                  <a:srgbClr val="000000"/>
                </a:solidFill>
              </a:rPr>
              <a:t>techocenter</a:t>
            </a:r>
            <a:r>
              <a:rPr lang="en-US" altLang="en-US" sz="1714" u="sng" dirty="0">
                <a:solidFill>
                  <a:srgbClr val="000000"/>
                </a:solidFill>
              </a:rPr>
              <a:t>)</a:t>
            </a:r>
          </a:p>
          <a:p>
            <a:pPr>
              <a:spcBef>
                <a:spcPts val="190"/>
              </a:spcBef>
              <a:buClrTx/>
              <a:buSzTx/>
            </a:pPr>
            <a:r>
              <a:rPr lang="en-US" altLang="en-US" sz="1714" dirty="0">
                <a:solidFill>
                  <a:srgbClr val="000000"/>
                </a:solidFill>
              </a:rPr>
              <a:t>- Schematic is ready for review this week.</a:t>
            </a:r>
          </a:p>
          <a:p>
            <a:pPr>
              <a:spcBef>
                <a:spcPts val="190"/>
              </a:spcBef>
              <a:buClrTx/>
              <a:buSzTx/>
            </a:pPr>
            <a:r>
              <a:rPr lang="en-US" altLang="en-US" sz="1714" dirty="0">
                <a:solidFill>
                  <a:srgbClr val="000000"/>
                </a:solidFill>
              </a:rPr>
              <a:t>- Preliminary routing done for:</a:t>
            </a:r>
          </a:p>
          <a:p>
            <a:pPr>
              <a:buSzPct val="45000"/>
              <a:buFont typeface="Wingdings" pitchFamily="2" charset="2"/>
              <a:buChar char=""/>
            </a:pPr>
            <a:r>
              <a:rPr lang="en-US" altLang="en-US" sz="1714" dirty="0">
                <a:solidFill>
                  <a:srgbClr val="000000"/>
                </a:solidFill>
              </a:rPr>
              <a:t>DDR4 memories</a:t>
            </a:r>
          </a:p>
          <a:p>
            <a:pPr>
              <a:buSzPct val="45000"/>
              <a:buFont typeface="Wingdings" pitchFamily="2" charset="2"/>
              <a:buChar char=""/>
            </a:pPr>
            <a:r>
              <a:rPr lang="en-US" altLang="en-US" sz="1714" dirty="0">
                <a:solidFill>
                  <a:srgbClr val="000000"/>
                </a:solidFill>
              </a:rPr>
              <a:t>ADC</a:t>
            </a:r>
          </a:p>
          <a:p>
            <a:pPr>
              <a:buSzPct val="45000"/>
              <a:buFont typeface="Wingdings" pitchFamily="2" charset="2"/>
              <a:buChar char=""/>
            </a:pPr>
            <a:r>
              <a:rPr lang="en-US" altLang="en-US" sz="1714" dirty="0">
                <a:solidFill>
                  <a:srgbClr val="000000"/>
                </a:solidFill>
              </a:rPr>
              <a:t>Ethernet interface</a:t>
            </a:r>
          </a:p>
          <a:p>
            <a:pPr>
              <a:buSzPct val="45000"/>
              <a:buFont typeface="Wingdings" pitchFamily="2" charset="2"/>
              <a:buChar char=""/>
            </a:pPr>
            <a:r>
              <a:rPr lang="en-US" altLang="en-US" sz="1714" dirty="0">
                <a:solidFill>
                  <a:srgbClr val="000000"/>
                </a:solidFill>
              </a:rPr>
              <a:t>Power supply modules</a:t>
            </a:r>
          </a:p>
          <a:p>
            <a:pPr>
              <a:buClrTx/>
              <a:buSzTx/>
              <a:buFontTx/>
              <a:buNone/>
            </a:pPr>
            <a:r>
              <a:rPr lang="en-US" altLang="en-US" sz="1714" dirty="0">
                <a:solidFill>
                  <a:srgbClr val="000000"/>
                </a:solidFill>
              </a:rPr>
              <a:t>- Component placement started.</a:t>
            </a:r>
          </a:p>
        </p:txBody>
      </p:sp>
      <p:pic>
        <p:nvPicPr>
          <p:cNvPr id="10246" name="Picture 4">
            <a:extLst>
              <a:ext uri="{FF2B5EF4-FFF2-40B4-BE49-F238E27FC236}">
                <a16:creationId xmlns:a16="http://schemas.microsoft.com/office/drawing/2014/main" id="{B86C5838-0378-A842-B930-BE7482A2B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509" y="3130468"/>
            <a:ext cx="5419019" cy="25637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Text Box 5">
            <a:extLst>
              <a:ext uri="{FF2B5EF4-FFF2-40B4-BE49-F238E27FC236}">
                <a16:creationId xmlns:a16="http://schemas.microsoft.com/office/drawing/2014/main" id="{B315703C-AE0A-9541-8EA7-D81D24B4C184}"/>
              </a:ext>
            </a:extLst>
          </p:cNvPr>
          <p:cNvSpPr txBox="1">
            <a:spLocks noChangeArrowheads="1"/>
          </p:cNvSpPr>
          <p:nvPr/>
        </p:nvSpPr>
        <p:spPr bwMode="auto">
          <a:xfrm>
            <a:off x="898469" y="4368497"/>
            <a:ext cx="5365862" cy="1425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29673" rIns="59346" bIns="29673"/>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r>
              <a:rPr lang="en-US" altLang="en-US" sz="1714" u="sng" dirty="0">
                <a:solidFill>
                  <a:srgbClr val="000000"/>
                </a:solidFill>
              </a:rPr>
              <a:t>Other (Daniel </a:t>
            </a:r>
            <a:r>
              <a:rPr lang="en-US" altLang="en-US" sz="1714" u="sng" dirty="0" err="1">
                <a:solidFill>
                  <a:srgbClr val="000000"/>
                </a:solidFill>
              </a:rPr>
              <a:t>Szalas</a:t>
            </a:r>
            <a:r>
              <a:rPr lang="en-US" altLang="en-US" sz="1714" u="sng" dirty="0">
                <a:solidFill>
                  <a:srgbClr val="000000"/>
                </a:solidFill>
              </a:rPr>
              <a:t>)</a:t>
            </a:r>
          </a:p>
          <a:p>
            <a:pPr>
              <a:spcBef>
                <a:spcPts val="289"/>
              </a:spcBef>
            </a:pPr>
            <a:r>
              <a:rPr lang="en-US" altLang="en-US" sz="1714" dirty="0">
                <a:solidFill>
                  <a:srgbClr val="000000"/>
                </a:solidFill>
              </a:rPr>
              <a:t>- Filter design started, first schematic is ready. Needs to be optimized.</a:t>
            </a:r>
          </a:p>
          <a:p>
            <a:pPr>
              <a:spcBef>
                <a:spcPts val="190"/>
              </a:spcBef>
            </a:pPr>
            <a:r>
              <a:rPr lang="en-US" altLang="en-US" sz="1714" dirty="0">
                <a:solidFill>
                  <a:srgbClr val="000000"/>
                </a:solidFill>
              </a:rPr>
              <a:t>- GPS module designed and build. Ready for test with reference setup.</a:t>
            </a:r>
          </a:p>
        </p:txBody>
      </p:sp>
    </p:spTree>
    <p:extLst>
      <p:ext uri="{BB962C8B-B14F-4D97-AF65-F5344CB8AC3E}">
        <p14:creationId xmlns:p14="http://schemas.microsoft.com/office/powerpoint/2010/main" val="3938918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Number Placeholder 1">
            <a:extLst>
              <a:ext uri="{FF2B5EF4-FFF2-40B4-BE49-F238E27FC236}">
                <a16:creationId xmlns:a16="http://schemas.microsoft.com/office/drawing/2014/main" id="{0462A983-E87D-FA41-B54B-D52ABCF1B787}"/>
              </a:ext>
            </a:extLst>
          </p:cNvPr>
          <p:cNvSpPr>
            <a:spLocks noGrp="1"/>
          </p:cNvSpPr>
          <p:nvPr>
            <p:ph type="sldNum" sz="quarter" idx="10"/>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fld id="{07D1C38A-3B99-5441-A61E-8D4D570B9B9C}" type="slidenum">
              <a:rPr lang="nl-NL" altLang="en-US" sz="923">
                <a:solidFill>
                  <a:srgbClr val="FFFFFF"/>
                </a:solidFill>
                <a:latin typeface="Times New Roman" panose="02020603050405020304" pitchFamily="18" charset="0"/>
              </a:rPr>
              <a:pPr>
                <a:buClrTx/>
                <a:buFontTx/>
                <a:buNone/>
              </a:pPr>
              <a:t>8</a:t>
            </a:fld>
            <a:endParaRPr lang="nl-NL" altLang="en-US" sz="923">
              <a:solidFill>
                <a:srgbClr val="FFFFFF"/>
              </a:solidFill>
              <a:latin typeface="Times New Roman" panose="02020603050405020304" pitchFamily="18" charset="0"/>
            </a:endParaRPr>
          </a:p>
        </p:txBody>
      </p:sp>
      <p:sp>
        <p:nvSpPr>
          <p:cNvPr id="12290" name="Date Placeholder 3">
            <a:extLst>
              <a:ext uri="{FF2B5EF4-FFF2-40B4-BE49-F238E27FC236}">
                <a16:creationId xmlns:a16="http://schemas.microsoft.com/office/drawing/2014/main" id="{E95A77F2-56C6-4143-A143-32566217C6BA}"/>
              </a:ext>
            </a:extLst>
          </p:cNvPr>
          <p:cNvSpPr>
            <a:spLocks noGrp="1"/>
          </p:cNvSpPr>
          <p:nvPr>
            <p:ph type="dt"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791">
                <a:solidFill>
                  <a:srgbClr val="FFFFFF"/>
                </a:solidFill>
                <a:latin typeface="Times New Roman" panose="02020603050405020304" pitchFamily="18" charset="0"/>
              </a:rPr>
              <a:t>16-08-18</a:t>
            </a:r>
          </a:p>
        </p:txBody>
      </p:sp>
      <p:pic>
        <p:nvPicPr>
          <p:cNvPr id="12291" name="Picture 1">
            <a:extLst>
              <a:ext uri="{FF2B5EF4-FFF2-40B4-BE49-F238E27FC236}">
                <a16:creationId xmlns:a16="http://schemas.microsoft.com/office/drawing/2014/main" id="{26E6A8C6-645D-7843-A965-AD3E6F688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392" y="673841"/>
            <a:ext cx="6161425" cy="4723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a:extLst>
              <a:ext uri="{FF2B5EF4-FFF2-40B4-BE49-F238E27FC236}">
                <a16:creationId xmlns:a16="http://schemas.microsoft.com/office/drawing/2014/main" id="{FE4F9251-9330-6F4D-80D8-F1EF51729791}"/>
              </a:ext>
            </a:extLst>
          </p:cNvPr>
          <p:cNvSpPr>
            <a:spLocks noChangeArrowheads="1"/>
          </p:cNvSpPr>
          <p:nvPr/>
        </p:nvSpPr>
        <p:spPr bwMode="auto">
          <a:xfrm>
            <a:off x="3195860" y="2261826"/>
            <a:ext cx="1568096" cy="663667"/>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12293" name="Text Box 3">
            <a:extLst>
              <a:ext uri="{FF2B5EF4-FFF2-40B4-BE49-F238E27FC236}">
                <a16:creationId xmlns:a16="http://schemas.microsoft.com/office/drawing/2014/main" id="{1A7A7F68-C4B0-D94C-8E69-090BDA366236}"/>
              </a:ext>
            </a:extLst>
          </p:cNvPr>
          <p:cNvSpPr txBox="1">
            <a:spLocks noChangeArrowheads="1"/>
          </p:cNvSpPr>
          <p:nvPr/>
        </p:nvSpPr>
        <p:spPr bwMode="auto">
          <a:xfrm>
            <a:off x="240763" y="1116635"/>
            <a:ext cx="2171049" cy="4499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29673" rIns="59346" bIns="29673"/>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r>
              <a:rPr lang="en-US" altLang="en-US" sz="1714">
                <a:solidFill>
                  <a:srgbClr val="000000"/>
                </a:solidFill>
              </a:rPr>
              <a:t>Ethernet</a:t>
            </a:r>
          </a:p>
          <a:p>
            <a:endParaRPr lang="en-US" altLang="en-US" sz="1714">
              <a:solidFill>
                <a:srgbClr val="000000"/>
              </a:solidFill>
            </a:endParaRPr>
          </a:p>
          <a:p>
            <a:r>
              <a:rPr lang="en-US" altLang="en-US" sz="1714">
                <a:solidFill>
                  <a:srgbClr val="000000"/>
                </a:solidFill>
              </a:rPr>
              <a:t>FPGA</a:t>
            </a:r>
          </a:p>
          <a:p>
            <a:r>
              <a:rPr lang="en-US" altLang="en-US" sz="1714">
                <a:solidFill>
                  <a:srgbClr val="000000"/>
                </a:solidFill>
              </a:rPr>
              <a:t>(XCZU5CG)</a:t>
            </a:r>
          </a:p>
          <a:p>
            <a:endParaRPr lang="en-US" altLang="en-US" sz="1714">
              <a:solidFill>
                <a:srgbClr val="000000"/>
              </a:solidFill>
            </a:endParaRPr>
          </a:p>
          <a:p>
            <a:r>
              <a:rPr lang="en-US" altLang="en-US" sz="1714">
                <a:solidFill>
                  <a:srgbClr val="000000"/>
                </a:solidFill>
              </a:rPr>
              <a:t>ADC</a:t>
            </a: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r>
              <a:rPr lang="en-US" altLang="en-US" sz="1714">
                <a:solidFill>
                  <a:srgbClr val="000000"/>
                </a:solidFill>
              </a:rPr>
              <a:t>ADC </a:t>
            </a:r>
          </a:p>
          <a:p>
            <a:r>
              <a:rPr lang="en-US" altLang="en-US" sz="1714">
                <a:solidFill>
                  <a:srgbClr val="000000"/>
                </a:solidFill>
              </a:rPr>
              <a:t>power supply</a:t>
            </a:r>
          </a:p>
          <a:p>
            <a:endParaRPr lang="en-US" altLang="en-US" sz="1714">
              <a:solidFill>
                <a:srgbClr val="000000"/>
              </a:solidFill>
            </a:endParaRPr>
          </a:p>
        </p:txBody>
      </p:sp>
      <p:cxnSp>
        <p:nvCxnSpPr>
          <p:cNvPr id="12294" name="AutoShape 4">
            <a:extLst>
              <a:ext uri="{FF2B5EF4-FFF2-40B4-BE49-F238E27FC236}">
                <a16:creationId xmlns:a16="http://schemas.microsoft.com/office/drawing/2014/main" id="{78810C30-E917-394A-B9D6-A5A509776012}"/>
              </a:ext>
            </a:extLst>
          </p:cNvPr>
          <p:cNvCxnSpPr>
            <a:cxnSpLocks noChangeShapeType="1"/>
          </p:cNvCxnSpPr>
          <p:nvPr/>
        </p:nvCxnSpPr>
        <p:spPr bwMode="auto">
          <a:xfrm rot="5400000">
            <a:off x="8742817" y="3035406"/>
            <a:ext cx="1046" cy="1047"/>
          </a:xfrm>
          <a:prstGeom prst="bentConnector2">
            <a:avLst/>
          </a:prstGeom>
          <a:noFill/>
          <a:ln w="9525">
            <a:solidFill>
              <a:srgbClr val="346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197" name="Rectangle 5">
            <a:extLst>
              <a:ext uri="{FF2B5EF4-FFF2-40B4-BE49-F238E27FC236}">
                <a16:creationId xmlns:a16="http://schemas.microsoft.com/office/drawing/2014/main" id="{9E53553F-D1A9-334A-9323-B3CBD6654797}"/>
              </a:ext>
            </a:extLst>
          </p:cNvPr>
          <p:cNvSpPr>
            <a:spLocks noChangeArrowheads="1"/>
          </p:cNvSpPr>
          <p:nvPr/>
        </p:nvSpPr>
        <p:spPr bwMode="auto">
          <a:xfrm>
            <a:off x="3979908" y="3226970"/>
            <a:ext cx="1808859" cy="723334"/>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198" name="Rectangle 6">
            <a:extLst>
              <a:ext uri="{FF2B5EF4-FFF2-40B4-BE49-F238E27FC236}">
                <a16:creationId xmlns:a16="http://schemas.microsoft.com/office/drawing/2014/main" id="{5CEF87EB-6BB3-334F-9C7B-2540145A9536}"/>
              </a:ext>
            </a:extLst>
          </p:cNvPr>
          <p:cNvSpPr>
            <a:spLocks noChangeArrowheads="1"/>
          </p:cNvSpPr>
          <p:nvPr/>
        </p:nvSpPr>
        <p:spPr bwMode="auto">
          <a:xfrm>
            <a:off x="3858480" y="4192113"/>
            <a:ext cx="1929240" cy="843715"/>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199" name="Rectangle 7">
            <a:extLst>
              <a:ext uri="{FF2B5EF4-FFF2-40B4-BE49-F238E27FC236}">
                <a16:creationId xmlns:a16="http://schemas.microsoft.com/office/drawing/2014/main" id="{EB8069EE-B2E8-6041-A8AC-AA501428443A}"/>
              </a:ext>
            </a:extLst>
          </p:cNvPr>
          <p:cNvSpPr>
            <a:spLocks noChangeArrowheads="1"/>
          </p:cNvSpPr>
          <p:nvPr/>
        </p:nvSpPr>
        <p:spPr bwMode="auto">
          <a:xfrm>
            <a:off x="6512101" y="754444"/>
            <a:ext cx="1869573" cy="3135146"/>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200" name="Rectangle 8">
            <a:extLst>
              <a:ext uri="{FF2B5EF4-FFF2-40B4-BE49-F238E27FC236}">
                <a16:creationId xmlns:a16="http://schemas.microsoft.com/office/drawing/2014/main" id="{5E80A961-DAFD-CE4E-9721-9E195A5FEB36}"/>
              </a:ext>
            </a:extLst>
          </p:cNvPr>
          <p:cNvSpPr>
            <a:spLocks noChangeArrowheads="1"/>
          </p:cNvSpPr>
          <p:nvPr/>
        </p:nvSpPr>
        <p:spPr bwMode="auto">
          <a:xfrm rot="21540000">
            <a:off x="3448137" y="786895"/>
            <a:ext cx="3075478" cy="1265573"/>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201" name="Rectangle 9">
            <a:extLst>
              <a:ext uri="{FF2B5EF4-FFF2-40B4-BE49-F238E27FC236}">
                <a16:creationId xmlns:a16="http://schemas.microsoft.com/office/drawing/2014/main" id="{63C170C7-F43F-0847-A13B-473F82AD05AF}"/>
              </a:ext>
            </a:extLst>
          </p:cNvPr>
          <p:cNvSpPr>
            <a:spLocks noChangeArrowheads="1"/>
          </p:cNvSpPr>
          <p:nvPr/>
        </p:nvSpPr>
        <p:spPr bwMode="auto">
          <a:xfrm>
            <a:off x="6632482" y="4011018"/>
            <a:ext cx="1748145" cy="1266620"/>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202" name="Rectangle 10">
            <a:extLst>
              <a:ext uri="{FF2B5EF4-FFF2-40B4-BE49-F238E27FC236}">
                <a16:creationId xmlns:a16="http://schemas.microsoft.com/office/drawing/2014/main" id="{560C2DBE-4730-054E-9E26-5D3B208F2B7E}"/>
              </a:ext>
            </a:extLst>
          </p:cNvPr>
          <p:cNvSpPr>
            <a:spLocks noChangeArrowheads="1"/>
          </p:cNvSpPr>
          <p:nvPr/>
        </p:nvSpPr>
        <p:spPr bwMode="auto">
          <a:xfrm>
            <a:off x="4944005" y="2081778"/>
            <a:ext cx="784048" cy="482572"/>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203" name="Rectangle 11">
            <a:extLst>
              <a:ext uri="{FF2B5EF4-FFF2-40B4-BE49-F238E27FC236}">
                <a16:creationId xmlns:a16="http://schemas.microsoft.com/office/drawing/2014/main" id="{B25CC06B-7723-9744-9B88-740C176A1952}"/>
              </a:ext>
            </a:extLst>
          </p:cNvPr>
          <p:cNvSpPr>
            <a:spLocks noChangeArrowheads="1"/>
          </p:cNvSpPr>
          <p:nvPr/>
        </p:nvSpPr>
        <p:spPr bwMode="auto">
          <a:xfrm>
            <a:off x="5848434" y="2563302"/>
            <a:ext cx="602953" cy="602953"/>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8204" name="Rectangle 12">
            <a:extLst>
              <a:ext uri="{FF2B5EF4-FFF2-40B4-BE49-F238E27FC236}">
                <a16:creationId xmlns:a16="http://schemas.microsoft.com/office/drawing/2014/main" id="{34943AF1-A7B7-6D40-8046-B972BBD6691F}"/>
              </a:ext>
            </a:extLst>
          </p:cNvPr>
          <p:cNvSpPr>
            <a:spLocks noChangeArrowheads="1"/>
          </p:cNvSpPr>
          <p:nvPr/>
        </p:nvSpPr>
        <p:spPr bwMode="auto">
          <a:xfrm>
            <a:off x="4823624" y="2624016"/>
            <a:ext cx="843715" cy="602953"/>
          </a:xfrm>
          <a:prstGeom prst="rect">
            <a:avLst/>
          </a:prstGeom>
          <a:noFill/>
          <a:ln w="38160">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187"/>
          </a:p>
        </p:txBody>
      </p:sp>
      <p:sp>
        <p:nvSpPr>
          <p:cNvPr id="12303" name="Text Box 13">
            <a:extLst>
              <a:ext uri="{FF2B5EF4-FFF2-40B4-BE49-F238E27FC236}">
                <a16:creationId xmlns:a16="http://schemas.microsoft.com/office/drawing/2014/main" id="{E30E3CA6-D0D5-5B4B-8750-F7DAE8AA7F5B}"/>
              </a:ext>
            </a:extLst>
          </p:cNvPr>
          <p:cNvSpPr txBox="1">
            <a:spLocks noChangeArrowheads="1"/>
          </p:cNvSpPr>
          <p:nvPr/>
        </p:nvSpPr>
        <p:spPr bwMode="auto">
          <a:xfrm>
            <a:off x="9164675" y="754444"/>
            <a:ext cx="2713288" cy="4499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29673" rIns="59346" bIns="29673"/>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r>
              <a:rPr lang="en-US" altLang="en-US" sz="1714">
                <a:solidFill>
                  <a:srgbClr val="000000"/>
                </a:solidFill>
              </a:rPr>
              <a:t>Power supplies</a:t>
            </a: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r>
              <a:rPr lang="en-US" altLang="en-US" sz="1714">
                <a:solidFill>
                  <a:srgbClr val="000000"/>
                </a:solidFill>
              </a:rPr>
              <a:t>DDR4 memories</a:t>
            </a:r>
          </a:p>
          <a:p>
            <a:r>
              <a:rPr lang="en-US" altLang="en-US" sz="1714">
                <a:solidFill>
                  <a:srgbClr val="000000"/>
                </a:solidFill>
              </a:rPr>
              <a:t>(connected to the CPU and the programmable logic)</a:t>
            </a: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endParaRPr lang="en-US" altLang="en-US" sz="1714">
              <a:solidFill>
                <a:srgbClr val="000000"/>
              </a:solidFill>
            </a:endParaRPr>
          </a:p>
          <a:p>
            <a:r>
              <a:rPr lang="en-US" altLang="en-US" sz="1714">
                <a:solidFill>
                  <a:srgbClr val="000000"/>
                </a:solidFill>
              </a:rPr>
              <a:t>Power inlet</a:t>
            </a:r>
          </a:p>
        </p:txBody>
      </p:sp>
      <p:sp>
        <p:nvSpPr>
          <p:cNvPr id="8206" name="Line 14">
            <a:extLst>
              <a:ext uri="{FF2B5EF4-FFF2-40B4-BE49-F238E27FC236}">
                <a16:creationId xmlns:a16="http://schemas.microsoft.com/office/drawing/2014/main" id="{3B3FA718-2F1A-294B-A5DD-C46148A524F8}"/>
              </a:ext>
            </a:extLst>
          </p:cNvPr>
          <p:cNvSpPr>
            <a:spLocks noChangeShapeType="1"/>
          </p:cNvSpPr>
          <p:nvPr/>
        </p:nvSpPr>
        <p:spPr bwMode="auto">
          <a:xfrm flipH="1">
            <a:off x="8379580" y="935540"/>
            <a:ext cx="786141" cy="1046"/>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07" name="Line 15">
            <a:extLst>
              <a:ext uri="{FF2B5EF4-FFF2-40B4-BE49-F238E27FC236}">
                <a16:creationId xmlns:a16="http://schemas.microsoft.com/office/drawing/2014/main" id="{958AF7CE-CDB1-D543-9845-65AD463DEDAF}"/>
              </a:ext>
            </a:extLst>
          </p:cNvPr>
          <p:cNvSpPr>
            <a:spLocks noChangeShapeType="1"/>
          </p:cNvSpPr>
          <p:nvPr/>
        </p:nvSpPr>
        <p:spPr bwMode="auto">
          <a:xfrm flipH="1">
            <a:off x="6450340" y="2925493"/>
            <a:ext cx="2715381" cy="1047"/>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08" name="Line 16">
            <a:extLst>
              <a:ext uri="{FF2B5EF4-FFF2-40B4-BE49-F238E27FC236}">
                <a16:creationId xmlns:a16="http://schemas.microsoft.com/office/drawing/2014/main" id="{CAAFC8E3-ACC2-AF42-8EC8-D2C87F450823}"/>
              </a:ext>
            </a:extLst>
          </p:cNvPr>
          <p:cNvSpPr>
            <a:spLocks noChangeShapeType="1"/>
          </p:cNvSpPr>
          <p:nvPr/>
        </p:nvSpPr>
        <p:spPr bwMode="auto">
          <a:xfrm flipH="1">
            <a:off x="8379580" y="5096542"/>
            <a:ext cx="786141" cy="1047"/>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09" name="Line 17">
            <a:extLst>
              <a:ext uri="{FF2B5EF4-FFF2-40B4-BE49-F238E27FC236}">
                <a16:creationId xmlns:a16="http://schemas.microsoft.com/office/drawing/2014/main" id="{B05A8E66-B56B-FC42-8233-89B55BA8C6D0}"/>
              </a:ext>
            </a:extLst>
          </p:cNvPr>
          <p:cNvSpPr>
            <a:spLocks noChangeShapeType="1"/>
          </p:cNvSpPr>
          <p:nvPr/>
        </p:nvSpPr>
        <p:spPr bwMode="auto">
          <a:xfrm>
            <a:off x="1326288" y="4673637"/>
            <a:ext cx="2532192" cy="1047"/>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10" name="Line 18">
            <a:extLst>
              <a:ext uri="{FF2B5EF4-FFF2-40B4-BE49-F238E27FC236}">
                <a16:creationId xmlns:a16="http://schemas.microsoft.com/office/drawing/2014/main" id="{4BA07086-CC29-D74D-9F31-9FE35FA90949}"/>
              </a:ext>
            </a:extLst>
          </p:cNvPr>
          <p:cNvSpPr>
            <a:spLocks noChangeShapeType="1"/>
          </p:cNvSpPr>
          <p:nvPr/>
        </p:nvSpPr>
        <p:spPr bwMode="auto">
          <a:xfrm>
            <a:off x="1266620" y="3648828"/>
            <a:ext cx="2713288" cy="1046"/>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11" name="Line 19">
            <a:extLst>
              <a:ext uri="{FF2B5EF4-FFF2-40B4-BE49-F238E27FC236}">
                <a16:creationId xmlns:a16="http://schemas.microsoft.com/office/drawing/2014/main" id="{11BC7357-0A53-EF4E-93D7-E1A7C3AAD382}"/>
              </a:ext>
            </a:extLst>
          </p:cNvPr>
          <p:cNvSpPr>
            <a:spLocks noChangeShapeType="1"/>
          </p:cNvSpPr>
          <p:nvPr/>
        </p:nvSpPr>
        <p:spPr bwMode="auto">
          <a:xfrm>
            <a:off x="1266620" y="2805112"/>
            <a:ext cx="3557003" cy="1046"/>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12" name="Line 20">
            <a:extLst>
              <a:ext uri="{FF2B5EF4-FFF2-40B4-BE49-F238E27FC236}">
                <a16:creationId xmlns:a16="http://schemas.microsoft.com/office/drawing/2014/main" id="{CB2FC1E3-29BA-C24B-A771-A6A38A3FD2A5}"/>
              </a:ext>
            </a:extLst>
          </p:cNvPr>
          <p:cNvSpPr>
            <a:spLocks noChangeShapeType="1"/>
          </p:cNvSpPr>
          <p:nvPr/>
        </p:nvSpPr>
        <p:spPr bwMode="auto">
          <a:xfrm>
            <a:off x="1446668" y="2322540"/>
            <a:ext cx="1748145" cy="1047"/>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13" name="Line 21">
            <a:extLst>
              <a:ext uri="{FF2B5EF4-FFF2-40B4-BE49-F238E27FC236}">
                <a16:creationId xmlns:a16="http://schemas.microsoft.com/office/drawing/2014/main" id="{A125B2BB-E64C-DA41-9F31-A8C3D5C571DD}"/>
              </a:ext>
            </a:extLst>
          </p:cNvPr>
          <p:cNvSpPr>
            <a:spLocks noChangeShapeType="1"/>
          </p:cNvSpPr>
          <p:nvPr/>
        </p:nvSpPr>
        <p:spPr bwMode="auto">
          <a:xfrm flipH="1">
            <a:off x="5727006" y="2322540"/>
            <a:ext cx="1810952" cy="1047"/>
          </a:xfrm>
          <a:prstGeom prst="line">
            <a:avLst/>
          </a:prstGeom>
          <a:noFill/>
          <a:ln w="38160">
            <a:solidFill>
              <a:srgbClr val="3465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8214" name="Line 22">
            <a:extLst>
              <a:ext uri="{FF2B5EF4-FFF2-40B4-BE49-F238E27FC236}">
                <a16:creationId xmlns:a16="http://schemas.microsoft.com/office/drawing/2014/main" id="{3F6D9820-0913-3C4E-8683-91C0BBE0AF2A}"/>
              </a:ext>
            </a:extLst>
          </p:cNvPr>
          <p:cNvSpPr>
            <a:spLocks noChangeShapeType="1"/>
          </p:cNvSpPr>
          <p:nvPr/>
        </p:nvSpPr>
        <p:spPr bwMode="auto">
          <a:xfrm flipV="1">
            <a:off x="7549473" y="2321494"/>
            <a:ext cx="1047" cy="605046"/>
          </a:xfrm>
          <a:prstGeom prst="line">
            <a:avLst/>
          </a:prstGeom>
          <a:noFill/>
          <a:ln w="38160">
            <a:solidFill>
              <a:srgbClr val="346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187"/>
          </a:p>
        </p:txBody>
      </p:sp>
      <p:sp>
        <p:nvSpPr>
          <p:cNvPr id="12313" name="Text Box 23">
            <a:extLst>
              <a:ext uri="{FF2B5EF4-FFF2-40B4-BE49-F238E27FC236}">
                <a16:creationId xmlns:a16="http://schemas.microsoft.com/office/drawing/2014/main" id="{D3B86CC8-9B66-1F49-93BE-54E834F49597}"/>
              </a:ext>
            </a:extLst>
          </p:cNvPr>
          <p:cNvSpPr txBox="1">
            <a:spLocks noChangeArrowheads="1"/>
          </p:cNvSpPr>
          <p:nvPr/>
        </p:nvSpPr>
        <p:spPr bwMode="auto">
          <a:xfrm>
            <a:off x="2588720" y="249890"/>
            <a:ext cx="8987766" cy="71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3738" tIns="23738" rIns="23738" bIns="23738"/>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Lst>
              <a:defRPr sz="2600">
                <a:solidFill>
                  <a:schemeClr val="bg1"/>
                </a:solidFill>
                <a:latin typeface="Arial" panose="020B0604020202020204" pitchFamily="34" charset="0"/>
                <a:ea typeface="Noto Sans CJK SC Regular" charset="0"/>
                <a:cs typeface="Noto Sans CJK SC Regular" charset="0"/>
              </a:defRPr>
            </a:lvl9pPr>
          </a:lstStyle>
          <a:p>
            <a:pPr eaLnBrk="1" hangingPunct="1">
              <a:buClrTx/>
              <a:buFontTx/>
              <a:buNone/>
            </a:pPr>
            <a:r>
              <a:rPr lang="nl-NL" altLang="en-US" sz="1978" b="1">
                <a:solidFill>
                  <a:srgbClr val="BE2E1A"/>
                </a:solidFill>
              </a:rPr>
              <a:t>Component placement</a:t>
            </a:r>
          </a:p>
        </p:txBody>
      </p:sp>
    </p:spTree>
    <p:extLst>
      <p:ext uri="{BB962C8B-B14F-4D97-AF65-F5344CB8AC3E}">
        <p14:creationId xmlns:p14="http://schemas.microsoft.com/office/powerpoint/2010/main" val="17973390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204"/>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2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fill="hold" nodeType="clickEffect">
                                  <p:stCondLst>
                                    <p:cond delay="0"/>
                                  </p:stCondLst>
                                  <p:childTnLst>
                                    <p:set>
                                      <p:cBhvr additive="repl">
                                        <p:cTn id="12" dur="1" fill="hold">
                                          <p:stCondLst>
                                            <p:cond delay="0"/>
                                          </p:stCondLst>
                                        </p:cTn>
                                        <p:tgtEl>
                                          <p:spTgt spid="8204"/>
                                        </p:tgtEl>
                                        <p:attrNameLst>
                                          <p:attrName>style.visibility</p:attrName>
                                        </p:attrNameLst>
                                      </p:cBhvr>
                                      <p:to>
                                        <p:strVal val="hidden"/>
                                      </p:to>
                                    </p:set>
                                  </p:childTnLst>
                                </p:cTn>
                              </p:par>
                              <p:par>
                                <p:cTn id="13" presetID="1" presetClass="exit" fill="hold" nodeType="withEffect">
                                  <p:stCondLst>
                                    <p:cond delay="0"/>
                                  </p:stCondLst>
                                  <p:childTnLst>
                                    <p:set>
                                      <p:cBhvr additive="repl">
                                        <p:cTn id="14" dur="1" fill="hold">
                                          <p:stCondLst>
                                            <p:cond delay="0"/>
                                          </p:stCondLst>
                                        </p:cTn>
                                        <p:tgtEl>
                                          <p:spTgt spid="8211"/>
                                        </p:tgtEl>
                                        <p:attrNameLst>
                                          <p:attrName>style.visibility</p:attrName>
                                        </p:attrNameLst>
                                      </p:cBhvr>
                                      <p:to>
                                        <p:strVal val="hidden"/>
                                      </p:to>
                                    </p:set>
                                  </p:childTnLst>
                                </p:cTn>
                              </p:par>
                            </p:childTnLst>
                          </p:cTn>
                        </p:par>
                        <p:par>
                          <p:cTn id="15" fill="hold" nodeType="afterGroup">
                            <p:stCondLst>
                              <p:cond delay="1"/>
                            </p:stCondLst>
                            <p:childTnLst>
                              <p:par>
                                <p:cTn id="16" presetID="1" presetClass="entr" fill="hold" nodeType="afterEffect">
                                  <p:stCondLst>
                                    <p:cond delay="0"/>
                                  </p:stCondLst>
                                  <p:childTnLst>
                                    <p:set>
                                      <p:cBhvr additive="repl">
                                        <p:cTn id="17" dur="1" fill="hold">
                                          <p:stCondLst>
                                            <p:cond delay="0"/>
                                          </p:stCondLst>
                                        </p:cTn>
                                        <p:tgtEl>
                                          <p:spTgt spid="8197"/>
                                        </p:tgtEl>
                                        <p:attrNameLst>
                                          <p:attrName>style.visibility</p:attrName>
                                        </p:attrNameLst>
                                      </p:cBhvr>
                                      <p:to>
                                        <p:strVal val="visible"/>
                                      </p:to>
                                    </p:set>
                                  </p:childTnLst>
                                </p:cTn>
                              </p:par>
                              <p:par>
                                <p:cTn id="18" presetID="1" presetClass="entr" fill="hold" nodeType="withEffect">
                                  <p:stCondLst>
                                    <p:cond delay="0"/>
                                  </p:stCondLst>
                                  <p:childTnLst>
                                    <p:set>
                                      <p:cBhvr additive="repl">
                                        <p:cTn id="19" dur="1" fill="hold">
                                          <p:stCondLst>
                                            <p:cond delay="0"/>
                                          </p:stCondLst>
                                        </p:cTn>
                                        <p:tgtEl>
                                          <p:spTgt spid="8198"/>
                                        </p:tgtEl>
                                        <p:attrNameLst>
                                          <p:attrName>style.visibility</p:attrName>
                                        </p:attrNameLst>
                                      </p:cBhvr>
                                      <p:to>
                                        <p:strVal val="visible"/>
                                      </p:to>
                                    </p:set>
                                  </p:childTnLst>
                                </p:cTn>
                              </p:par>
                              <p:par>
                                <p:cTn id="20" presetID="1" presetClass="entr" fill="hold" nodeType="withEffect">
                                  <p:stCondLst>
                                    <p:cond delay="0"/>
                                  </p:stCondLst>
                                  <p:childTnLst>
                                    <p:set>
                                      <p:cBhvr additive="repl">
                                        <p:cTn id="21" dur="1" fill="hold">
                                          <p:stCondLst>
                                            <p:cond delay="0"/>
                                          </p:stCondLst>
                                        </p:cTn>
                                        <p:tgtEl>
                                          <p:spTgt spid="8209"/>
                                        </p:tgtEl>
                                        <p:attrNameLst>
                                          <p:attrName>style.visibility</p:attrName>
                                        </p:attrNameLst>
                                      </p:cBhvr>
                                      <p:to>
                                        <p:strVal val="visible"/>
                                      </p:to>
                                    </p:set>
                                  </p:childTnLst>
                                </p:cTn>
                              </p:par>
                              <p:par>
                                <p:cTn id="22" presetID="1" presetClass="entr" fill="hold" nodeType="withEffect">
                                  <p:stCondLst>
                                    <p:cond delay="0"/>
                                  </p:stCondLst>
                                  <p:childTnLst>
                                    <p:set>
                                      <p:cBhvr additive="repl">
                                        <p:cTn id="23" dur="1" fill="hold">
                                          <p:stCondLst>
                                            <p:cond delay="0"/>
                                          </p:stCondLst>
                                        </p:cTn>
                                        <p:tgtEl>
                                          <p:spTgt spid="821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fill="hold" nodeType="clickEffect">
                                  <p:stCondLst>
                                    <p:cond delay="0"/>
                                  </p:stCondLst>
                                  <p:childTnLst>
                                    <p:set>
                                      <p:cBhvr additive="repl">
                                        <p:cTn id="27" dur="1" fill="hold">
                                          <p:stCondLst>
                                            <p:cond delay="0"/>
                                          </p:stCondLst>
                                        </p:cTn>
                                        <p:tgtEl>
                                          <p:spTgt spid="8197"/>
                                        </p:tgtEl>
                                        <p:attrNameLst>
                                          <p:attrName>style.visibility</p:attrName>
                                        </p:attrNameLst>
                                      </p:cBhvr>
                                      <p:to>
                                        <p:strVal val="hidden"/>
                                      </p:to>
                                    </p:set>
                                  </p:childTnLst>
                                </p:cTn>
                              </p:par>
                              <p:par>
                                <p:cTn id="28" presetID="1" presetClass="exit" fill="hold" nodeType="withEffect">
                                  <p:stCondLst>
                                    <p:cond delay="0"/>
                                  </p:stCondLst>
                                  <p:childTnLst>
                                    <p:set>
                                      <p:cBhvr additive="repl">
                                        <p:cTn id="29" dur="1" fill="hold">
                                          <p:stCondLst>
                                            <p:cond delay="0"/>
                                          </p:stCondLst>
                                        </p:cTn>
                                        <p:tgtEl>
                                          <p:spTgt spid="8198"/>
                                        </p:tgtEl>
                                        <p:attrNameLst>
                                          <p:attrName>style.visibility</p:attrName>
                                        </p:attrNameLst>
                                      </p:cBhvr>
                                      <p:to>
                                        <p:strVal val="hidden"/>
                                      </p:to>
                                    </p:set>
                                  </p:childTnLst>
                                </p:cTn>
                              </p:par>
                              <p:par>
                                <p:cTn id="30" presetID="1" presetClass="exit" fill="hold" nodeType="withEffect">
                                  <p:stCondLst>
                                    <p:cond delay="0"/>
                                  </p:stCondLst>
                                  <p:childTnLst>
                                    <p:set>
                                      <p:cBhvr additive="repl">
                                        <p:cTn id="31" dur="1" fill="hold">
                                          <p:stCondLst>
                                            <p:cond delay="0"/>
                                          </p:stCondLst>
                                        </p:cTn>
                                        <p:tgtEl>
                                          <p:spTgt spid="8209"/>
                                        </p:tgtEl>
                                        <p:attrNameLst>
                                          <p:attrName>style.visibility</p:attrName>
                                        </p:attrNameLst>
                                      </p:cBhvr>
                                      <p:to>
                                        <p:strVal val="hidden"/>
                                      </p:to>
                                    </p:set>
                                  </p:childTnLst>
                                </p:cTn>
                              </p:par>
                              <p:par>
                                <p:cTn id="32" presetID="1" presetClass="exit" fill="hold" nodeType="withEffect">
                                  <p:stCondLst>
                                    <p:cond delay="0"/>
                                  </p:stCondLst>
                                  <p:childTnLst>
                                    <p:set>
                                      <p:cBhvr additive="repl">
                                        <p:cTn id="33" dur="1" fill="hold">
                                          <p:stCondLst>
                                            <p:cond delay="0"/>
                                          </p:stCondLst>
                                        </p:cTn>
                                        <p:tgtEl>
                                          <p:spTgt spid="8210"/>
                                        </p:tgtEl>
                                        <p:attrNameLst>
                                          <p:attrName>style.visibility</p:attrName>
                                        </p:attrNameLst>
                                      </p:cBhvr>
                                      <p:to>
                                        <p:strVal val="hidden"/>
                                      </p:to>
                                    </p:set>
                                  </p:childTnLst>
                                </p:cTn>
                              </p:par>
                            </p:childTnLst>
                          </p:cTn>
                        </p:par>
                        <p:par>
                          <p:cTn id="34" fill="hold" nodeType="afterGroup">
                            <p:stCondLst>
                              <p:cond delay="1"/>
                            </p:stCondLst>
                            <p:childTnLst>
                              <p:par>
                                <p:cTn id="35" presetID="1" presetClass="entr" fill="hold" nodeType="afterEffect">
                                  <p:stCondLst>
                                    <p:cond delay="0"/>
                                  </p:stCondLst>
                                  <p:childTnLst>
                                    <p:set>
                                      <p:cBhvr additive="repl">
                                        <p:cTn id="36" dur="1" fill="hold">
                                          <p:stCondLst>
                                            <p:cond delay="0"/>
                                          </p:stCondLst>
                                        </p:cTn>
                                        <p:tgtEl>
                                          <p:spTgt spid="8202"/>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8203"/>
                                        </p:tgtEl>
                                        <p:attrNameLst>
                                          <p:attrName>style.visibility</p:attrName>
                                        </p:attrNameLst>
                                      </p:cBhvr>
                                      <p:to>
                                        <p:strVal val="visible"/>
                                      </p:to>
                                    </p:set>
                                  </p:childTnLst>
                                </p:cTn>
                              </p:par>
                              <p:par>
                                <p:cTn id="39" presetID="1" presetClass="entr" fill="hold" nodeType="withEffect">
                                  <p:stCondLst>
                                    <p:cond delay="0"/>
                                  </p:stCondLst>
                                  <p:childTnLst>
                                    <p:set>
                                      <p:cBhvr additive="repl">
                                        <p:cTn id="40" dur="1" fill="hold">
                                          <p:stCondLst>
                                            <p:cond delay="0"/>
                                          </p:stCondLst>
                                        </p:cTn>
                                        <p:tgtEl>
                                          <p:spTgt spid="8207"/>
                                        </p:tgtEl>
                                        <p:attrNameLst>
                                          <p:attrName>style.visibility</p:attrName>
                                        </p:attrNameLst>
                                      </p:cBhvr>
                                      <p:to>
                                        <p:strVal val="visible"/>
                                      </p:to>
                                    </p:set>
                                  </p:childTnLst>
                                </p:cTn>
                              </p:par>
                              <p:par>
                                <p:cTn id="41" presetID="1" presetClass="entr" fill="hold" nodeType="withEffect">
                                  <p:stCondLst>
                                    <p:cond delay="0"/>
                                  </p:stCondLst>
                                  <p:childTnLst>
                                    <p:set>
                                      <p:cBhvr additive="repl">
                                        <p:cTn id="42" dur="1" fill="hold">
                                          <p:stCondLst>
                                            <p:cond delay="0"/>
                                          </p:stCondLst>
                                        </p:cTn>
                                        <p:tgtEl>
                                          <p:spTgt spid="8213"/>
                                        </p:tgtEl>
                                        <p:attrNameLst>
                                          <p:attrName>style.visibility</p:attrName>
                                        </p:attrNameLst>
                                      </p:cBhvr>
                                      <p:to>
                                        <p:strVal val="visible"/>
                                      </p:to>
                                    </p:set>
                                  </p:childTnLst>
                                </p:cTn>
                              </p:par>
                              <p:par>
                                <p:cTn id="43" presetID="1" presetClass="entr" fill="hold" nodeType="withEffect">
                                  <p:stCondLst>
                                    <p:cond delay="0"/>
                                  </p:stCondLst>
                                  <p:childTnLst>
                                    <p:set>
                                      <p:cBhvr additive="repl">
                                        <p:cTn id="44" dur="1" fill="hold">
                                          <p:stCondLst>
                                            <p:cond delay="0"/>
                                          </p:stCondLst>
                                        </p:cTn>
                                        <p:tgtEl>
                                          <p:spTgt spid="821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fill="hold" nodeType="clickEffect">
                                  <p:stCondLst>
                                    <p:cond delay="0"/>
                                  </p:stCondLst>
                                  <p:childTnLst>
                                    <p:set>
                                      <p:cBhvr additive="repl">
                                        <p:cTn id="48" dur="1" fill="hold">
                                          <p:stCondLst>
                                            <p:cond delay="0"/>
                                          </p:stCondLst>
                                        </p:cTn>
                                        <p:tgtEl>
                                          <p:spTgt spid="8202"/>
                                        </p:tgtEl>
                                        <p:attrNameLst>
                                          <p:attrName>style.visibility</p:attrName>
                                        </p:attrNameLst>
                                      </p:cBhvr>
                                      <p:to>
                                        <p:strVal val="hidden"/>
                                      </p:to>
                                    </p:set>
                                  </p:childTnLst>
                                </p:cTn>
                              </p:par>
                              <p:par>
                                <p:cTn id="49" presetID="1" presetClass="exit" fill="hold" nodeType="withEffect">
                                  <p:stCondLst>
                                    <p:cond delay="0"/>
                                  </p:stCondLst>
                                  <p:childTnLst>
                                    <p:set>
                                      <p:cBhvr additive="repl">
                                        <p:cTn id="50" dur="1" fill="hold">
                                          <p:stCondLst>
                                            <p:cond delay="0"/>
                                          </p:stCondLst>
                                        </p:cTn>
                                        <p:tgtEl>
                                          <p:spTgt spid="8203"/>
                                        </p:tgtEl>
                                        <p:attrNameLst>
                                          <p:attrName>style.visibility</p:attrName>
                                        </p:attrNameLst>
                                      </p:cBhvr>
                                      <p:to>
                                        <p:strVal val="hidden"/>
                                      </p:to>
                                    </p:set>
                                  </p:childTnLst>
                                </p:cTn>
                              </p:par>
                              <p:par>
                                <p:cTn id="51" presetID="1" presetClass="exit" fill="hold" nodeType="withEffect">
                                  <p:stCondLst>
                                    <p:cond delay="0"/>
                                  </p:stCondLst>
                                  <p:childTnLst>
                                    <p:set>
                                      <p:cBhvr additive="repl">
                                        <p:cTn id="52" dur="1" fill="hold">
                                          <p:stCondLst>
                                            <p:cond delay="0"/>
                                          </p:stCondLst>
                                        </p:cTn>
                                        <p:tgtEl>
                                          <p:spTgt spid="8207"/>
                                        </p:tgtEl>
                                        <p:attrNameLst>
                                          <p:attrName>style.visibility</p:attrName>
                                        </p:attrNameLst>
                                      </p:cBhvr>
                                      <p:to>
                                        <p:strVal val="hidden"/>
                                      </p:to>
                                    </p:set>
                                  </p:childTnLst>
                                </p:cTn>
                              </p:par>
                              <p:par>
                                <p:cTn id="53" presetID="1" presetClass="exit" fill="hold" nodeType="withEffect">
                                  <p:stCondLst>
                                    <p:cond delay="0"/>
                                  </p:stCondLst>
                                  <p:childTnLst>
                                    <p:set>
                                      <p:cBhvr additive="repl">
                                        <p:cTn id="54" dur="1" fill="hold">
                                          <p:stCondLst>
                                            <p:cond delay="0"/>
                                          </p:stCondLst>
                                        </p:cTn>
                                        <p:tgtEl>
                                          <p:spTgt spid="8213"/>
                                        </p:tgtEl>
                                        <p:attrNameLst>
                                          <p:attrName>style.visibility</p:attrName>
                                        </p:attrNameLst>
                                      </p:cBhvr>
                                      <p:to>
                                        <p:strVal val="hidden"/>
                                      </p:to>
                                    </p:set>
                                  </p:childTnLst>
                                </p:cTn>
                              </p:par>
                              <p:par>
                                <p:cTn id="55" presetID="1" presetClass="exit" fill="hold" nodeType="withEffect">
                                  <p:stCondLst>
                                    <p:cond delay="0"/>
                                  </p:stCondLst>
                                  <p:childTnLst>
                                    <p:set>
                                      <p:cBhvr additive="repl">
                                        <p:cTn id="56" dur="1" fill="hold">
                                          <p:stCondLst>
                                            <p:cond delay="0"/>
                                          </p:stCondLst>
                                        </p:cTn>
                                        <p:tgtEl>
                                          <p:spTgt spid="8214"/>
                                        </p:tgtEl>
                                        <p:attrNameLst>
                                          <p:attrName>style.visibility</p:attrName>
                                        </p:attrNameLst>
                                      </p:cBhvr>
                                      <p:to>
                                        <p:strVal val="hidden"/>
                                      </p:to>
                                    </p:set>
                                  </p:childTnLst>
                                </p:cTn>
                              </p:par>
                            </p:childTnLst>
                          </p:cTn>
                        </p:par>
                        <p:par>
                          <p:cTn id="57" fill="hold" nodeType="afterGroup">
                            <p:stCondLst>
                              <p:cond delay="1"/>
                            </p:stCondLst>
                            <p:childTnLst>
                              <p:par>
                                <p:cTn id="58" presetID="1" presetClass="entr" fill="hold" nodeType="afterEffect">
                                  <p:stCondLst>
                                    <p:cond delay="0"/>
                                  </p:stCondLst>
                                  <p:childTnLst>
                                    <p:set>
                                      <p:cBhvr additive="repl">
                                        <p:cTn id="59" dur="1" fill="hold">
                                          <p:stCondLst>
                                            <p:cond delay="0"/>
                                          </p:stCondLst>
                                        </p:cTn>
                                        <p:tgtEl>
                                          <p:spTgt spid="8194"/>
                                        </p:tgtEl>
                                        <p:attrNameLst>
                                          <p:attrName>style.visibility</p:attrName>
                                        </p:attrNameLst>
                                      </p:cBhvr>
                                      <p:to>
                                        <p:strVal val="visible"/>
                                      </p:to>
                                    </p:set>
                                  </p:childTnLst>
                                </p:cTn>
                              </p:par>
                              <p:par>
                                <p:cTn id="60" presetID="1" presetClass="entr" fill="hold" nodeType="withEffect">
                                  <p:stCondLst>
                                    <p:cond delay="0"/>
                                  </p:stCondLst>
                                  <p:childTnLst>
                                    <p:set>
                                      <p:cBhvr additive="repl">
                                        <p:cTn id="61" dur="1" fill="hold">
                                          <p:stCondLst>
                                            <p:cond delay="0"/>
                                          </p:stCondLst>
                                        </p:cTn>
                                        <p:tgtEl>
                                          <p:spTgt spid="8212"/>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xit" fill="hold" nodeType="clickEffect">
                                  <p:stCondLst>
                                    <p:cond delay="0"/>
                                  </p:stCondLst>
                                  <p:childTnLst>
                                    <p:set>
                                      <p:cBhvr additive="repl">
                                        <p:cTn id="65" dur="1" fill="hold">
                                          <p:stCondLst>
                                            <p:cond delay="0"/>
                                          </p:stCondLst>
                                        </p:cTn>
                                        <p:tgtEl>
                                          <p:spTgt spid="8194"/>
                                        </p:tgtEl>
                                        <p:attrNameLst>
                                          <p:attrName>style.visibility</p:attrName>
                                        </p:attrNameLst>
                                      </p:cBhvr>
                                      <p:to>
                                        <p:strVal val="hidden"/>
                                      </p:to>
                                    </p:set>
                                  </p:childTnLst>
                                </p:cTn>
                              </p:par>
                              <p:par>
                                <p:cTn id="66" presetID="1" presetClass="exit" fill="hold" nodeType="withEffect">
                                  <p:stCondLst>
                                    <p:cond delay="0"/>
                                  </p:stCondLst>
                                  <p:childTnLst>
                                    <p:set>
                                      <p:cBhvr additive="repl">
                                        <p:cTn id="67" dur="1" fill="hold">
                                          <p:stCondLst>
                                            <p:cond delay="0"/>
                                          </p:stCondLst>
                                        </p:cTn>
                                        <p:tgtEl>
                                          <p:spTgt spid="8212"/>
                                        </p:tgtEl>
                                        <p:attrNameLst>
                                          <p:attrName>style.visibility</p:attrName>
                                        </p:attrNameLst>
                                      </p:cBhvr>
                                      <p:to>
                                        <p:strVal val="hidden"/>
                                      </p:to>
                                    </p:set>
                                  </p:childTnLst>
                                </p:cTn>
                              </p:par>
                            </p:childTnLst>
                          </p:cTn>
                        </p:par>
                        <p:par>
                          <p:cTn id="68" fill="hold" nodeType="afterGroup">
                            <p:stCondLst>
                              <p:cond delay="1"/>
                            </p:stCondLst>
                            <p:childTnLst>
                              <p:par>
                                <p:cTn id="69" presetID="1" presetClass="entr" fill="hold" nodeType="afterEffect">
                                  <p:stCondLst>
                                    <p:cond delay="0"/>
                                  </p:stCondLst>
                                  <p:childTnLst>
                                    <p:set>
                                      <p:cBhvr additive="repl">
                                        <p:cTn id="70" dur="1" fill="hold">
                                          <p:stCondLst>
                                            <p:cond delay="0"/>
                                          </p:stCondLst>
                                        </p:cTn>
                                        <p:tgtEl>
                                          <p:spTgt spid="8199"/>
                                        </p:tgtEl>
                                        <p:attrNameLst>
                                          <p:attrName>style.visibility</p:attrName>
                                        </p:attrNameLst>
                                      </p:cBhvr>
                                      <p:to>
                                        <p:strVal val="visible"/>
                                      </p:to>
                                    </p:set>
                                  </p:childTnLst>
                                </p:cTn>
                              </p:par>
                              <p:par>
                                <p:cTn id="71" presetID="1" presetClass="entr" fill="hold" nodeType="withEffect">
                                  <p:stCondLst>
                                    <p:cond delay="0"/>
                                  </p:stCondLst>
                                  <p:childTnLst>
                                    <p:set>
                                      <p:cBhvr additive="repl">
                                        <p:cTn id="72" dur="1" fill="hold">
                                          <p:stCondLst>
                                            <p:cond delay="0"/>
                                          </p:stCondLst>
                                        </p:cTn>
                                        <p:tgtEl>
                                          <p:spTgt spid="8200"/>
                                        </p:tgtEl>
                                        <p:attrNameLst>
                                          <p:attrName>style.visibility</p:attrName>
                                        </p:attrNameLst>
                                      </p:cBhvr>
                                      <p:to>
                                        <p:strVal val="visible"/>
                                      </p:to>
                                    </p:set>
                                  </p:childTnLst>
                                </p:cTn>
                              </p:par>
                              <p:par>
                                <p:cTn id="73" presetID="1" presetClass="entr" fill="hold" nodeType="withEffect">
                                  <p:stCondLst>
                                    <p:cond delay="0"/>
                                  </p:stCondLst>
                                  <p:childTnLst>
                                    <p:set>
                                      <p:cBhvr additive="repl">
                                        <p:cTn id="74" dur="1" fill="hold">
                                          <p:stCondLst>
                                            <p:cond delay="0"/>
                                          </p:stCondLst>
                                        </p:cTn>
                                        <p:tgtEl>
                                          <p:spTgt spid="82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fill="hold" nodeType="clickEffect">
                                  <p:stCondLst>
                                    <p:cond delay="0"/>
                                  </p:stCondLst>
                                  <p:childTnLst>
                                    <p:set>
                                      <p:cBhvr additive="repl">
                                        <p:cTn id="78" dur="1" fill="hold">
                                          <p:stCondLst>
                                            <p:cond delay="0"/>
                                          </p:stCondLst>
                                        </p:cTn>
                                        <p:tgtEl>
                                          <p:spTgt spid="8199"/>
                                        </p:tgtEl>
                                        <p:attrNameLst>
                                          <p:attrName>style.visibility</p:attrName>
                                        </p:attrNameLst>
                                      </p:cBhvr>
                                      <p:to>
                                        <p:strVal val="hidden"/>
                                      </p:to>
                                    </p:set>
                                  </p:childTnLst>
                                </p:cTn>
                              </p:par>
                              <p:par>
                                <p:cTn id="79" presetID="1" presetClass="exit" fill="hold" nodeType="withEffect">
                                  <p:stCondLst>
                                    <p:cond delay="0"/>
                                  </p:stCondLst>
                                  <p:childTnLst>
                                    <p:set>
                                      <p:cBhvr additive="repl">
                                        <p:cTn id="80" dur="1" fill="hold">
                                          <p:stCondLst>
                                            <p:cond delay="0"/>
                                          </p:stCondLst>
                                        </p:cTn>
                                        <p:tgtEl>
                                          <p:spTgt spid="8200"/>
                                        </p:tgtEl>
                                        <p:attrNameLst>
                                          <p:attrName>style.visibility</p:attrName>
                                        </p:attrNameLst>
                                      </p:cBhvr>
                                      <p:to>
                                        <p:strVal val="hidden"/>
                                      </p:to>
                                    </p:set>
                                  </p:childTnLst>
                                </p:cTn>
                              </p:par>
                              <p:par>
                                <p:cTn id="81" presetID="1" presetClass="exit" fill="hold" nodeType="withEffect">
                                  <p:stCondLst>
                                    <p:cond delay="0"/>
                                  </p:stCondLst>
                                  <p:childTnLst>
                                    <p:set>
                                      <p:cBhvr additive="repl">
                                        <p:cTn id="82" dur="1" fill="hold">
                                          <p:stCondLst>
                                            <p:cond delay="0"/>
                                          </p:stCondLst>
                                        </p:cTn>
                                        <p:tgtEl>
                                          <p:spTgt spid="8206"/>
                                        </p:tgtEl>
                                        <p:attrNameLst>
                                          <p:attrName>style.visibility</p:attrName>
                                        </p:attrNameLst>
                                      </p:cBhvr>
                                      <p:to>
                                        <p:strVal val="hidden"/>
                                      </p:to>
                                    </p:set>
                                  </p:childTnLst>
                                </p:cTn>
                              </p:par>
                            </p:childTnLst>
                          </p:cTn>
                        </p:par>
                        <p:par>
                          <p:cTn id="83" fill="hold" nodeType="afterGroup">
                            <p:stCondLst>
                              <p:cond delay="1"/>
                            </p:stCondLst>
                            <p:childTnLst>
                              <p:par>
                                <p:cTn id="84" presetID="1" presetClass="entr" fill="hold" nodeType="afterEffect">
                                  <p:stCondLst>
                                    <p:cond delay="0"/>
                                  </p:stCondLst>
                                  <p:childTnLst>
                                    <p:set>
                                      <p:cBhvr additive="repl">
                                        <p:cTn id="85" dur="1" fill="hold">
                                          <p:stCondLst>
                                            <p:cond delay="0"/>
                                          </p:stCondLst>
                                        </p:cTn>
                                        <p:tgtEl>
                                          <p:spTgt spid="8201"/>
                                        </p:tgtEl>
                                        <p:attrNameLst>
                                          <p:attrName>style.visibility</p:attrName>
                                        </p:attrNameLst>
                                      </p:cBhvr>
                                      <p:to>
                                        <p:strVal val="visible"/>
                                      </p:to>
                                    </p:set>
                                  </p:childTnLst>
                                </p:cTn>
                              </p:par>
                              <p:par>
                                <p:cTn id="86" presetID="1" presetClass="entr" fill="hold" nodeType="withEffect">
                                  <p:stCondLst>
                                    <p:cond delay="0"/>
                                  </p:stCondLst>
                                  <p:childTnLst>
                                    <p:set>
                                      <p:cBhvr additive="repl">
                                        <p:cTn id="87" dur="1" fill="hold">
                                          <p:stCondLst>
                                            <p:cond delay="0"/>
                                          </p:stCondLst>
                                        </p:cTn>
                                        <p:tgtEl>
                                          <p:spTgt spid="8208"/>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xit" fill="hold" nodeType="clickEffect">
                                  <p:stCondLst>
                                    <p:cond delay="0"/>
                                  </p:stCondLst>
                                  <p:childTnLst>
                                    <p:set>
                                      <p:cBhvr additive="repl">
                                        <p:cTn id="91" dur="1" fill="hold">
                                          <p:stCondLst>
                                            <p:cond delay="0"/>
                                          </p:stCondLst>
                                        </p:cTn>
                                        <p:tgtEl>
                                          <p:spTgt spid="8201"/>
                                        </p:tgtEl>
                                        <p:attrNameLst>
                                          <p:attrName>style.visibility</p:attrName>
                                        </p:attrNameLst>
                                      </p:cBhvr>
                                      <p:to>
                                        <p:strVal val="hidden"/>
                                      </p:to>
                                    </p:set>
                                  </p:childTnLst>
                                </p:cTn>
                              </p:par>
                              <p:par>
                                <p:cTn id="92" presetID="1" presetClass="exit" fill="hold" nodeType="withEffect">
                                  <p:stCondLst>
                                    <p:cond delay="0"/>
                                  </p:stCondLst>
                                  <p:childTnLst>
                                    <p:set>
                                      <p:cBhvr additive="repl">
                                        <p:cTn id="93" dur="1" fill="hold">
                                          <p:stCondLst>
                                            <p:cond delay="0"/>
                                          </p:stCondLst>
                                        </p:cTn>
                                        <p:tgtEl>
                                          <p:spTgt spid="8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1">
            <a:extLst>
              <a:ext uri="{FF2B5EF4-FFF2-40B4-BE49-F238E27FC236}">
                <a16:creationId xmlns:a16="http://schemas.microsoft.com/office/drawing/2014/main" id="{AECE46D9-0311-4F45-8AAC-1F06887E499E}"/>
              </a:ext>
            </a:extLst>
          </p:cNvPr>
          <p:cNvSpPr>
            <a:spLocks noGrp="1"/>
          </p:cNvSpPr>
          <p:nvPr>
            <p:ph type="sldNum" sz="quarter" idx="10"/>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fld id="{11F5227C-E860-2843-A173-72E74B9A2CCD}" type="slidenum">
              <a:rPr lang="nl-NL" altLang="en-US" sz="923">
                <a:solidFill>
                  <a:srgbClr val="FFFFFF"/>
                </a:solidFill>
                <a:latin typeface="Times New Roman" panose="02020603050405020304" pitchFamily="18" charset="0"/>
              </a:rPr>
              <a:pPr>
                <a:buClrTx/>
                <a:buFontTx/>
                <a:buNone/>
              </a:pPr>
              <a:t>9</a:t>
            </a:fld>
            <a:endParaRPr lang="nl-NL" altLang="en-US" sz="923">
              <a:solidFill>
                <a:srgbClr val="FFFFFF"/>
              </a:solidFill>
              <a:latin typeface="Times New Roman" panose="02020603050405020304" pitchFamily="18" charset="0"/>
            </a:endParaRPr>
          </a:p>
        </p:txBody>
      </p:sp>
      <p:sp>
        <p:nvSpPr>
          <p:cNvPr id="14338" name="Date Placeholder 3">
            <a:extLst>
              <a:ext uri="{FF2B5EF4-FFF2-40B4-BE49-F238E27FC236}">
                <a16:creationId xmlns:a16="http://schemas.microsoft.com/office/drawing/2014/main" id="{C15C2E00-B9B0-0549-973E-09DA817B61B3}"/>
              </a:ext>
            </a:extLst>
          </p:cNvPr>
          <p:cNvSpPr>
            <a:spLocks noGrp="1"/>
          </p:cNvSpPr>
          <p:nvPr>
            <p:ph type="dt"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5pPr>
            <a:lvl6pPr marL="1658127"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6pPr>
            <a:lvl7pPr marL="1959605"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7pPr>
            <a:lvl8pPr marL="2261083"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8pPr>
            <a:lvl9pPr marL="2562560" indent="-150739" defTabSz="301478" eaLnBrk="0" fontAlgn="base" hangingPunct="0">
              <a:spcBef>
                <a:spcPct val="0"/>
              </a:spcBef>
              <a:spcAft>
                <a:spcPct val="0"/>
              </a:spcAft>
              <a:buClr>
                <a:srgbClr val="000000"/>
              </a:buClr>
              <a:buSzPct val="100000"/>
              <a:buFont typeface="Times New Roman" panose="02020603050405020304" pitchFamily="18" charset="0"/>
              <a:tabLst>
                <a:tab pos="301478" algn="l"/>
                <a:tab pos="602955" algn="l"/>
              </a:tabLst>
              <a:defRPr sz="1714">
                <a:solidFill>
                  <a:schemeClr val="bg1"/>
                </a:solidFill>
                <a:latin typeface="Arial" panose="020B0604020202020204" pitchFamily="34" charset="0"/>
                <a:ea typeface="Noto Sans CJK SC Regular" charset="0"/>
                <a:cs typeface="Noto Sans CJK SC Regular" charset="0"/>
              </a:defRPr>
            </a:lvl9pPr>
          </a:lstStyle>
          <a:p>
            <a:pPr>
              <a:buClrTx/>
              <a:buFontTx/>
              <a:buNone/>
            </a:pPr>
            <a:r>
              <a:rPr lang="nl-NL" altLang="en-US" sz="791">
                <a:solidFill>
                  <a:srgbClr val="FFFFFF"/>
                </a:solidFill>
                <a:latin typeface="Times New Roman" panose="02020603050405020304" pitchFamily="18" charset="0"/>
              </a:rPr>
              <a:t>16-08-18</a:t>
            </a:r>
          </a:p>
        </p:txBody>
      </p:sp>
      <p:sp>
        <p:nvSpPr>
          <p:cNvPr id="14339" name="Text Box 1">
            <a:extLst>
              <a:ext uri="{FF2B5EF4-FFF2-40B4-BE49-F238E27FC236}">
                <a16:creationId xmlns:a16="http://schemas.microsoft.com/office/drawing/2014/main" id="{F12500E6-41BC-264B-A595-A494BE63DB19}"/>
              </a:ext>
            </a:extLst>
          </p:cNvPr>
          <p:cNvSpPr txBox="1">
            <a:spLocks noChangeArrowheads="1"/>
          </p:cNvSpPr>
          <p:nvPr/>
        </p:nvSpPr>
        <p:spPr bwMode="auto">
          <a:xfrm>
            <a:off x="1187064" y="687449"/>
            <a:ext cx="9817873" cy="711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3738" tIns="23738" rIns="23738" bIns="23738"/>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 pos="10515600" algn="l"/>
                <a:tab pos="10972800" algn="l"/>
                <a:tab pos="11430000" algn="l"/>
                <a:tab pos="11887200" algn="l"/>
                <a:tab pos="12344400" algn="l"/>
                <a:tab pos="12801600" algn="l"/>
                <a:tab pos="13258800" algn="l"/>
                <a:tab pos="13716000" algn="l"/>
                <a:tab pos="14173200" algn="l"/>
                <a:tab pos="14630400" algn="l"/>
              </a:tabLst>
              <a:defRPr sz="2600">
                <a:solidFill>
                  <a:schemeClr val="bg1"/>
                </a:solidFill>
                <a:latin typeface="Arial" panose="020B0604020202020204" pitchFamily="34" charset="0"/>
                <a:ea typeface="Noto Sans CJK SC Regular" charset="0"/>
                <a:cs typeface="Noto Sans CJK SC Regular" charset="0"/>
              </a:defRPr>
            </a:lvl9pPr>
          </a:lstStyle>
          <a:p>
            <a:pPr eaLnBrk="1" hangingPunct="1">
              <a:buClrTx/>
              <a:buFontTx/>
              <a:buNone/>
            </a:pPr>
            <a:r>
              <a:rPr lang="nl-NL" altLang="en-US" sz="1978" b="1">
                <a:solidFill>
                  <a:srgbClr val="BE2E1A"/>
                </a:solidFill>
              </a:rPr>
              <a:t>Status firmware and software</a:t>
            </a:r>
          </a:p>
        </p:txBody>
      </p:sp>
      <p:pic>
        <p:nvPicPr>
          <p:cNvPr id="14340" name="Picture 2">
            <a:extLst>
              <a:ext uri="{FF2B5EF4-FFF2-40B4-BE49-F238E27FC236}">
                <a16:creationId xmlns:a16="http://schemas.microsoft.com/office/drawing/2014/main" id="{7EB33399-85E3-2846-9E7E-7BC10D58C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855" t="17056" r="21616" b="6612"/>
          <a:stretch>
            <a:fillRect/>
          </a:stretch>
        </p:blipFill>
        <p:spPr bwMode="auto">
          <a:xfrm>
            <a:off x="301477" y="1545820"/>
            <a:ext cx="2954050" cy="2887056"/>
          </a:xfrm>
          <a:prstGeom prst="rect">
            <a:avLst/>
          </a:prstGeom>
          <a:noFill/>
          <a:ln>
            <a:noFill/>
          </a:ln>
          <a:effectLst/>
          <a:extLst>
            <a:ext uri="{909E8E84-426E-40DD-AFC4-6F175D3DCCD1}">
              <a14:hiddenFill xmlns:a14="http://schemas.microsoft.com/office/drawing/2010/main">
                <a:blipFill dpi="0" rotWithShape="0">
                  <a:blip/>
                  <a:srcRect l="36855" t="17056" r="21616" b="6612"/>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1" name="Text Box 3">
            <a:extLst>
              <a:ext uri="{FF2B5EF4-FFF2-40B4-BE49-F238E27FC236}">
                <a16:creationId xmlns:a16="http://schemas.microsoft.com/office/drawing/2014/main" id="{BB79290B-901B-4344-AE5F-2A1EEBFDA6B9}"/>
              </a:ext>
            </a:extLst>
          </p:cNvPr>
          <p:cNvSpPr txBox="1">
            <a:spLocks noChangeArrowheads="1"/>
          </p:cNvSpPr>
          <p:nvPr/>
        </p:nvSpPr>
        <p:spPr bwMode="auto">
          <a:xfrm>
            <a:off x="3436622" y="1273654"/>
            <a:ext cx="4220670" cy="4159956"/>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29673" rIns="59346" bIns="29673"/>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r>
              <a:rPr lang="en-US" altLang="en-US" sz="1583" u="sng">
                <a:solidFill>
                  <a:srgbClr val="000000"/>
                </a:solidFill>
              </a:rPr>
              <a:t>Firmware</a:t>
            </a:r>
          </a:p>
          <a:p>
            <a:pPr>
              <a:spcBef>
                <a:spcPts val="948"/>
              </a:spcBef>
            </a:pPr>
            <a:r>
              <a:rPr lang="en-US" altLang="en-US" sz="1583">
                <a:solidFill>
                  <a:srgbClr val="000000"/>
                </a:solidFill>
              </a:rPr>
              <a:t>Until the prototype arrives all firmware is developed for the reference setup (slide 3).</a:t>
            </a:r>
          </a:p>
          <a:p>
            <a:pPr>
              <a:spcBef>
                <a:spcPts val="948"/>
              </a:spcBef>
            </a:pPr>
            <a:r>
              <a:rPr lang="en-US" altLang="en-US" sz="1583">
                <a:solidFill>
                  <a:srgbClr val="000000"/>
                </a:solidFill>
              </a:rPr>
              <a:t>- High speed ADC readout (JESD204B interface) is finished but needs a Linux kernel to be up and running to be able to test functionality. Kernel image is build but hangs during boot. </a:t>
            </a:r>
            <a:r>
              <a:rPr lang="en-US" altLang="en-US" sz="1583" b="1">
                <a:solidFill>
                  <a:srgbClr val="000000"/>
                </a:solidFill>
              </a:rPr>
              <a:t>Needs debugging.</a:t>
            </a:r>
          </a:p>
          <a:p>
            <a:pPr>
              <a:spcBef>
                <a:spcPts val="948"/>
              </a:spcBef>
            </a:pPr>
            <a:r>
              <a:rPr lang="en-US" altLang="en-US" sz="1583">
                <a:solidFill>
                  <a:srgbClr val="000000"/>
                </a:solidFill>
              </a:rPr>
              <a:t>- Firmware for DDR4 memory test (PL-side) is build and will be tested coming weeks. </a:t>
            </a:r>
            <a:r>
              <a:rPr lang="en-US" altLang="en-US" sz="1583" b="1">
                <a:solidFill>
                  <a:srgbClr val="000000"/>
                </a:solidFill>
              </a:rPr>
              <a:t>Needs integration with ADC readout.</a:t>
            </a:r>
          </a:p>
          <a:p>
            <a:pPr>
              <a:spcBef>
                <a:spcPts val="948"/>
              </a:spcBef>
            </a:pPr>
            <a:r>
              <a:rPr lang="en-US" altLang="en-US" sz="1583">
                <a:solidFill>
                  <a:srgbClr val="000000"/>
                </a:solidFill>
              </a:rPr>
              <a:t>- Firmware for triggering and event building is available but must be copied and modified from the previous AERA digitizer. </a:t>
            </a:r>
            <a:r>
              <a:rPr lang="en-US" altLang="en-US" sz="1583" b="1">
                <a:solidFill>
                  <a:srgbClr val="000000"/>
                </a:solidFill>
              </a:rPr>
              <a:t>Needs to be started.</a:t>
            </a:r>
          </a:p>
        </p:txBody>
      </p:sp>
      <p:sp>
        <p:nvSpPr>
          <p:cNvPr id="14342" name="Text Box 4">
            <a:extLst>
              <a:ext uri="{FF2B5EF4-FFF2-40B4-BE49-F238E27FC236}">
                <a16:creationId xmlns:a16="http://schemas.microsoft.com/office/drawing/2014/main" id="{57D6682D-D2AB-134B-A3B2-3F3755BE36C0}"/>
              </a:ext>
            </a:extLst>
          </p:cNvPr>
          <p:cNvSpPr txBox="1">
            <a:spLocks noChangeArrowheads="1"/>
          </p:cNvSpPr>
          <p:nvPr/>
        </p:nvSpPr>
        <p:spPr bwMode="auto">
          <a:xfrm>
            <a:off x="7958769" y="1283075"/>
            <a:ext cx="3858480" cy="4137973"/>
          </a:xfrm>
          <a:prstGeom prst="rect">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9346" tIns="29673" rIns="59346" bIns="29673"/>
          <a:lstStyle>
            <a:lvl1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1pPr>
            <a:lvl2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2pPr>
            <a:lvl3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3pPr>
            <a:lvl4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4pPr>
            <a:lvl5pPr>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647700" algn="l"/>
                <a:tab pos="1296988" algn="l"/>
                <a:tab pos="1946275" algn="l"/>
                <a:tab pos="2595563" algn="l"/>
                <a:tab pos="3244850" algn="l"/>
                <a:tab pos="3894138" algn="l"/>
                <a:tab pos="4543425" algn="l"/>
                <a:tab pos="5192713" algn="l"/>
                <a:tab pos="5842000" algn="l"/>
                <a:tab pos="6491288" algn="l"/>
                <a:tab pos="7140575" algn="l"/>
                <a:tab pos="7789863" algn="l"/>
                <a:tab pos="8439150" algn="l"/>
                <a:tab pos="9088438" algn="l"/>
                <a:tab pos="9737725" algn="l"/>
                <a:tab pos="10387013" algn="l"/>
              </a:tabLst>
              <a:defRPr sz="2600">
                <a:solidFill>
                  <a:schemeClr val="bg1"/>
                </a:solidFill>
                <a:latin typeface="Arial" panose="020B0604020202020204" pitchFamily="34" charset="0"/>
                <a:ea typeface="Noto Sans CJK SC Regular" charset="0"/>
                <a:cs typeface="Noto Sans CJK SC Regular" charset="0"/>
              </a:defRPr>
            </a:lvl9pPr>
          </a:lstStyle>
          <a:p>
            <a:r>
              <a:rPr lang="en-US" altLang="en-US" sz="1583" u="sng">
                <a:solidFill>
                  <a:srgbClr val="000000"/>
                </a:solidFill>
              </a:rPr>
              <a:t>Software</a:t>
            </a:r>
          </a:p>
          <a:p>
            <a:pPr>
              <a:spcBef>
                <a:spcPts val="948"/>
              </a:spcBef>
            </a:pPr>
            <a:r>
              <a:rPr lang="en-US" altLang="en-US" sz="1583" b="1">
                <a:solidFill>
                  <a:srgbClr val="000000"/>
                </a:solidFill>
              </a:rPr>
              <a:t>Needs to be started.</a:t>
            </a:r>
          </a:p>
          <a:p>
            <a:pPr>
              <a:spcBef>
                <a:spcPts val="948"/>
              </a:spcBef>
            </a:pPr>
            <a:r>
              <a:rPr lang="en-US" altLang="en-US" sz="1583">
                <a:solidFill>
                  <a:srgbClr val="000000"/>
                </a:solidFill>
              </a:rPr>
              <a:t>- drivers</a:t>
            </a:r>
          </a:p>
          <a:p>
            <a:pPr>
              <a:spcBef>
                <a:spcPts val="948"/>
              </a:spcBef>
            </a:pPr>
            <a:r>
              <a:rPr lang="en-US" altLang="en-US" sz="1583">
                <a:solidFill>
                  <a:srgbClr val="000000"/>
                </a:solidFill>
              </a:rPr>
              <a:t>- interface to FPGA</a:t>
            </a:r>
          </a:p>
          <a:p>
            <a:pPr>
              <a:spcBef>
                <a:spcPts val="948"/>
              </a:spcBef>
            </a:pPr>
            <a:r>
              <a:rPr lang="en-US" altLang="en-US" sz="1583">
                <a:solidFill>
                  <a:srgbClr val="000000"/>
                </a:solidFill>
              </a:rPr>
              <a:t>- migration software AERA digitizer</a:t>
            </a:r>
          </a:p>
          <a:p>
            <a:pPr>
              <a:spcBef>
                <a:spcPts val="948"/>
              </a:spcBef>
            </a:pPr>
            <a:r>
              <a:rPr lang="en-US" altLang="en-US" sz="1583">
                <a:solidFill>
                  <a:srgbClr val="000000"/>
                </a:solidFill>
              </a:rPr>
              <a:t>- readout sensors (pressure, humidity and temperature)</a:t>
            </a:r>
          </a:p>
        </p:txBody>
      </p:sp>
    </p:spTree>
    <p:extLst>
      <p:ext uri="{BB962C8B-B14F-4D97-AF65-F5344CB8AC3E}">
        <p14:creationId xmlns:p14="http://schemas.microsoft.com/office/powerpoint/2010/main" val="33125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1603</Words>
  <Application>Microsoft Macintosh PowerPoint</Application>
  <PresentationFormat>Widescreen</PresentationFormat>
  <Paragraphs>668</Paragraphs>
  <Slides>17</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Liberation Sans</vt:lpstr>
      <vt:lpstr>Noto Sans CJK SC Regular</vt:lpstr>
      <vt:lpstr>Symbol</vt:lpstr>
      <vt:lpstr>Times New Roman</vt:lpstr>
      <vt:lpstr>Wingdings</vt:lpstr>
      <vt:lpstr>Office Theme</vt:lpstr>
      <vt:lpstr>What are we going to discuss?</vt:lpstr>
      <vt:lpstr>Site selection</vt:lpstr>
      <vt:lpstr>GP300 -general overview</vt:lpstr>
      <vt:lpstr>Electronic status</vt:lpstr>
      <vt:lpstr>PowerPoint Presentation</vt:lpstr>
      <vt:lpstr>PowerPoint Presentation</vt:lpstr>
      <vt:lpstr>PowerPoint Presentation</vt:lpstr>
      <vt:lpstr>PowerPoint Presentation</vt:lpstr>
      <vt:lpstr>PowerPoint Presentation</vt:lpstr>
      <vt:lpstr>PowerPoint Presentation</vt:lpstr>
      <vt:lpstr>Station Layout</vt:lpstr>
      <vt:lpstr>Elements of a station</vt:lpstr>
      <vt:lpstr>Possible Site</vt:lpstr>
      <vt:lpstr>PowerPoint Presentation</vt:lpstr>
      <vt:lpstr>COMMUNICATIONS</vt:lpstr>
      <vt:lpstr>Other issues….</vt:lpstr>
      <vt:lpstr>Things to do for making GP300 a reality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we going to discuss?</dc:title>
  <dc:creator>Charles Timmermans</dc:creator>
  <cp:lastModifiedBy>Charles Timmermans</cp:lastModifiedBy>
  <cp:revision>25</cp:revision>
  <dcterms:created xsi:type="dcterms:W3CDTF">2018-08-23T01:16:06Z</dcterms:created>
  <dcterms:modified xsi:type="dcterms:W3CDTF">2018-08-23T13:33:46Z</dcterms:modified>
</cp:coreProperties>
</file>