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17/03/2009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Reunion physique</a:t>
            </a:r>
            <a:br>
              <a:rPr lang="fr-FR" smtClean="0"/>
            </a:br>
            <a:r>
              <a:rPr lang="fr-FR" smtClean="0"/>
              <a:t>17/03/2009</a:t>
            </a:r>
            <a:br>
              <a:rPr lang="fr-FR" smtClean="0"/>
            </a:br>
            <a:r>
              <a:rPr lang="fr-FR" smtClean="0"/>
              <a:t>M. Chefdeville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643866" cy="1752600"/>
          </a:xfrm>
        </p:spPr>
        <p:txBody>
          <a:bodyPr/>
          <a:lstStyle/>
          <a:p>
            <a:r>
              <a:rPr lang="fr-FR" smtClean="0"/>
              <a:t>Premiers tests dans les melanges Ar/CO2</a:t>
            </a:r>
          </a:p>
          <a:p>
            <a:r>
              <a:rPr lang="fr-FR" smtClean="0"/>
              <a:t>Calibration du dispositif experimental</a:t>
            </a:r>
          </a:p>
          <a:p>
            <a:r>
              <a:rPr lang="fr-FR" smtClean="0"/>
              <a:t>Mesures environnementales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Premiers tests </a:t>
            </a:r>
            <a:r>
              <a:rPr lang="en-US" dirty="0" err="1" smtClean="0"/>
              <a:t>Ar</a:t>
            </a:r>
            <a:r>
              <a:rPr lang="en-US" dirty="0" smtClean="0"/>
              <a:t>/CO2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Historique</a:t>
            </a:r>
            <a:endParaRPr lang="en-US" dirty="0" smtClean="0"/>
          </a:p>
          <a:p>
            <a:pPr lvl="1"/>
            <a:r>
              <a:rPr lang="en-US" dirty="0" err="1" smtClean="0"/>
              <a:t>Semaine</a:t>
            </a:r>
            <a:r>
              <a:rPr lang="en-US" dirty="0" smtClean="0"/>
              <a:t> 10</a:t>
            </a:r>
          </a:p>
          <a:p>
            <a:pPr lvl="2"/>
            <a:r>
              <a:rPr lang="en-US" dirty="0" err="1" smtClean="0"/>
              <a:t>bouteille</a:t>
            </a:r>
            <a:r>
              <a:rPr lang="en-US" dirty="0" smtClean="0"/>
              <a:t> </a:t>
            </a:r>
            <a:r>
              <a:rPr lang="en-US" dirty="0" err="1" smtClean="0"/>
              <a:t>premelangee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/</a:t>
            </a:r>
            <a:r>
              <a:rPr lang="en-US" dirty="0" err="1" smtClean="0"/>
              <a:t>iso</a:t>
            </a:r>
            <a:r>
              <a:rPr lang="en-US" dirty="0" smtClean="0"/>
              <a:t> 95/5 vide</a:t>
            </a:r>
          </a:p>
          <a:p>
            <a:pPr lvl="1"/>
            <a:r>
              <a:rPr lang="en-US" dirty="0" err="1" smtClean="0"/>
              <a:t>Semaine</a:t>
            </a:r>
            <a:r>
              <a:rPr lang="en-US" dirty="0" smtClean="0"/>
              <a:t> 11</a:t>
            </a:r>
          </a:p>
          <a:p>
            <a:pPr lvl="2"/>
            <a:r>
              <a:rPr lang="en-US" dirty="0" err="1" smtClean="0"/>
              <a:t>Commande</a:t>
            </a:r>
            <a:r>
              <a:rPr lang="en-US" dirty="0" smtClean="0"/>
              <a:t> nouvelle </a:t>
            </a:r>
            <a:r>
              <a:rPr lang="en-US" dirty="0" err="1" smtClean="0"/>
              <a:t>bouteille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/</a:t>
            </a:r>
            <a:r>
              <a:rPr lang="en-US" dirty="0" err="1" smtClean="0"/>
              <a:t>iso</a:t>
            </a:r>
            <a:r>
              <a:rPr lang="en-US" dirty="0" smtClean="0"/>
              <a:t> 95/5</a:t>
            </a:r>
          </a:p>
          <a:p>
            <a:pPr lvl="2"/>
            <a:r>
              <a:rPr lang="en-US" dirty="0" smtClean="0"/>
              <a:t>Reception de 3 </a:t>
            </a:r>
            <a:r>
              <a:rPr lang="en-US" dirty="0" err="1" smtClean="0"/>
              <a:t>debitmetres</a:t>
            </a:r>
            <a:r>
              <a:rPr lang="en-US" dirty="0" smtClean="0"/>
              <a:t> </a:t>
            </a:r>
            <a:r>
              <a:rPr lang="en-US" dirty="0" err="1" smtClean="0"/>
              <a:t>massiques</a:t>
            </a:r>
            <a:r>
              <a:rPr lang="en-US" dirty="0" smtClean="0"/>
              <a:t> </a:t>
            </a:r>
            <a:r>
              <a:rPr lang="en-US" dirty="0" err="1" smtClean="0"/>
              <a:t>calibres</a:t>
            </a:r>
            <a:r>
              <a:rPr lang="en-US" dirty="0" smtClean="0"/>
              <a:t> au CERN</a:t>
            </a:r>
          </a:p>
          <a:p>
            <a:pPr lvl="2"/>
            <a:r>
              <a:rPr lang="en-US" dirty="0" smtClean="0"/>
              <a:t>Integration des </a:t>
            </a:r>
            <a:r>
              <a:rPr lang="en-US" dirty="0" err="1" smtClean="0"/>
              <a:t>debimetres</a:t>
            </a:r>
            <a:r>
              <a:rPr lang="en-US" dirty="0" smtClean="0"/>
              <a:t> a la </a:t>
            </a:r>
            <a:r>
              <a:rPr lang="en-US" dirty="0" err="1" smtClean="0"/>
              <a:t>baie</a:t>
            </a:r>
            <a:r>
              <a:rPr lang="en-US" dirty="0" smtClean="0"/>
              <a:t> de </a:t>
            </a:r>
            <a:r>
              <a:rPr lang="en-US" dirty="0" err="1" smtClean="0"/>
              <a:t>gaz</a:t>
            </a:r>
            <a:endParaRPr lang="en-US" dirty="0" smtClean="0"/>
          </a:p>
          <a:p>
            <a:pPr lvl="2"/>
            <a:r>
              <a:rPr lang="en-US" dirty="0" smtClean="0"/>
              <a:t>Connections de 2 </a:t>
            </a:r>
            <a:r>
              <a:rPr lang="en-US" dirty="0" err="1" smtClean="0"/>
              <a:t>bouteilles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et CO2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Baie</a:t>
            </a:r>
            <a:r>
              <a:rPr lang="en-US" dirty="0" smtClean="0"/>
              <a:t> de </a:t>
            </a:r>
            <a:r>
              <a:rPr lang="en-US" dirty="0" err="1" smtClean="0"/>
              <a:t>gaz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Bouteilles</a:t>
            </a:r>
            <a:r>
              <a:rPr lang="en-US" dirty="0" smtClean="0"/>
              <a:t> -&gt; </a:t>
            </a:r>
            <a:r>
              <a:rPr lang="en-US" dirty="0" err="1" smtClean="0"/>
              <a:t>Debitmetres</a:t>
            </a:r>
            <a:r>
              <a:rPr lang="en-US" dirty="0" smtClean="0"/>
              <a:t> -&gt; </a:t>
            </a:r>
            <a:r>
              <a:rPr lang="en-US" dirty="0" err="1" smtClean="0"/>
              <a:t>Rotametres</a:t>
            </a:r>
            <a:r>
              <a:rPr lang="en-US" dirty="0" smtClean="0"/>
              <a:t> -&gt; </a:t>
            </a:r>
            <a:r>
              <a:rPr lang="en-US" dirty="0" err="1" smtClean="0"/>
              <a:t>Chambres</a:t>
            </a:r>
            <a:r>
              <a:rPr lang="en-US" dirty="0" smtClean="0"/>
              <a:t> -&gt; </a:t>
            </a:r>
            <a:r>
              <a:rPr lang="en-US" dirty="0" err="1" smtClean="0"/>
              <a:t>Bulleurs</a:t>
            </a:r>
            <a:endParaRPr lang="en-US" dirty="0" smtClean="0"/>
          </a:p>
          <a:p>
            <a:pPr lvl="1"/>
            <a:r>
              <a:rPr lang="en-US" dirty="0" smtClean="0"/>
              <a:t>Flux(</a:t>
            </a:r>
            <a:r>
              <a:rPr lang="en-US" dirty="0" err="1" smtClean="0"/>
              <a:t>debitmetres</a:t>
            </a:r>
            <a:r>
              <a:rPr lang="en-US" dirty="0" smtClean="0"/>
              <a:t>) = Somme des flux (</a:t>
            </a:r>
            <a:r>
              <a:rPr lang="en-US" dirty="0" err="1" smtClean="0"/>
              <a:t>rotametres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Premiers tests:</a:t>
            </a:r>
          </a:p>
          <a:p>
            <a:pPr lvl="1"/>
            <a:r>
              <a:rPr lang="en-US" dirty="0" err="1" smtClean="0"/>
              <a:t>Courbes</a:t>
            </a:r>
            <a:r>
              <a:rPr lang="en-US" dirty="0" smtClean="0"/>
              <a:t> de gain et de collection</a:t>
            </a:r>
          </a:p>
          <a:p>
            <a:pPr lvl="1"/>
            <a:r>
              <a:rPr lang="en-US" dirty="0" err="1" smtClean="0"/>
              <a:t>Ar</a:t>
            </a:r>
            <a:r>
              <a:rPr lang="en-US" dirty="0" smtClean="0"/>
              <a:t>/CO2 80/20, 90/10, 95/5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Premiers tests </a:t>
            </a:r>
            <a:r>
              <a:rPr lang="en-US" dirty="0" err="1" smtClean="0"/>
              <a:t>Ar</a:t>
            </a:r>
            <a:r>
              <a:rPr lang="en-US" dirty="0" smtClean="0"/>
              <a:t>/CO2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3471858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Ar</a:t>
            </a:r>
            <a:r>
              <a:rPr lang="en-US" dirty="0" smtClean="0"/>
              <a:t>/CO2: </a:t>
            </a:r>
            <a:r>
              <a:rPr lang="en-US" dirty="0" err="1" smtClean="0"/>
              <a:t>melange</a:t>
            </a:r>
            <a:r>
              <a:rPr lang="en-US" dirty="0" smtClean="0"/>
              <a:t> “</a:t>
            </a:r>
            <a:r>
              <a:rPr lang="en-US" dirty="0" err="1" smtClean="0"/>
              <a:t>froid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Tensions plus </a:t>
            </a:r>
            <a:r>
              <a:rPr lang="en-US" dirty="0" err="1" smtClean="0"/>
              <a:t>elevees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l’Ar</a:t>
            </a:r>
            <a:r>
              <a:rPr lang="en-US" dirty="0" smtClean="0"/>
              <a:t>/</a:t>
            </a:r>
            <a:r>
              <a:rPr lang="en-US" dirty="0" err="1" smtClean="0"/>
              <a:t>iso</a:t>
            </a:r>
            <a:endParaRPr lang="en-US" dirty="0" smtClean="0"/>
          </a:p>
          <a:p>
            <a:pPr lvl="1"/>
            <a:r>
              <a:rPr lang="en-US" dirty="0" smtClean="0"/>
              <a:t>450-600 en </a:t>
            </a:r>
            <a:r>
              <a:rPr lang="en-US" dirty="0" err="1" smtClean="0"/>
              <a:t>fonction</a:t>
            </a:r>
            <a:r>
              <a:rPr lang="en-US" dirty="0" smtClean="0"/>
              <a:t> du % de CO2</a:t>
            </a:r>
          </a:p>
          <a:p>
            <a:endParaRPr lang="en-US" dirty="0" smtClean="0"/>
          </a:p>
          <a:p>
            <a:r>
              <a:rPr lang="en-US" dirty="0" smtClean="0"/>
              <a:t>Gain max</a:t>
            </a:r>
          </a:p>
          <a:p>
            <a:pPr lvl="1"/>
            <a:r>
              <a:rPr lang="en-US" dirty="0" smtClean="0"/>
              <a:t>8000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/CO2 95/5</a:t>
            </a:r>
          </a:p>
          <a:p>
            <a:pPr lvl="1"/>
            <a:r>
              <a:rPr lang="en-US" dirty="0" smtClean="0"/>
              <a:t>12000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/CO2 90/10 &amp; 80/20</a:t>
            </a:r>
          </a:p>
          <a:p>
            <a:pPr lvl="1"/>
            <a:r>
              <a:rPr lang="en-US" dirty="0" smtClean="0"/>
              <a:t>20000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/</a:t>
            </a:r>
            <a:r>
              <a:rPr lang="en-US" dirty="0" err="1" smtClean="0"/>
              <a:t>iso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Collection</a:t>
            </a:r>
          </a:p>
          <a:p>
            <a:pPr lvl="1"/>
            <a:r>
              <a:rPr lang="en-US" dirty="0" smtClean="0"/>
              <a:t>“plateau” pour rapport des champs &gt; 100</a:t>
            </a:r>
          </a:p>
          <a:p>
            <a:pPr lvl="1"/>
            <a:r>
              <a:rPr lang="en-US" dirty="0" smtClean="0"/>
              <a:t>Structure </a:t>
            </a:r>
            <a:r>
              <a:rPr lang="en-US" dirty="0" err="1" smtClean="0"/>
              <a:t>inexpliquee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357686" y="1214422"/>
          <a:ext cx="4231230" cy="2843207"/>
        </p:xfrm>
        <a:graphic>
          <a:graphicData uri="http://schemas.openxmlformats.org/presentationml/2006/ole">
            <p:oleObj spid="_x0000_s1026" name="Acrobat Document" r:id="rId3" imgW="5400675" imgH="3628739" progId="AcroExch.Document.7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786314" y="4143380"/>
          <a:ext cx="3771908" cy="2534563"/>
        </p:xfrm>
        <a:graphic>
          <a:graphicData uri="http://schemas.openxmlformats.org/presentationml/2006/ole">
            <p:oleObj spid="_x0000_s1027" name="Acrobat Document" r:id="rId4" imgW="5400675" imgH="3628739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Calibration du </a:t>
            </a:r>
            <a:r>
              <a:rPr lang="en-US" dirty="0" err="1" smtClean="0"/>
              <a:t>dispositif</a:t>
            </a:r>
            <a:r>
              <a:rPr lang="en-US" dirty="0" smtClean="0"/>
              <a:t> experimental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Motivations</a:t>
            </a:r>
          </a:p>
          <a:p>
            <a:pPr lvl="1"/>
            <a:r>
              <a:rPr lang="en-US" dirty="0" err="1" smtClean="0"/>
              <a:t>Mesure</a:t>
            </a:r>
            <a:r>
              <a:rPr lang="en-US" dirty="0" smtClean="0"/>
              <a:t> coups </a:t>
            </a:r>
            <a:r>
              <a:rPr lang="en-US" dirty="0" err="1" smtClean="0"/>
              <a:t>d’ADC</a:t>
            </a:r>
            <a:r>
              <a:rPr lang="en-US" dirty="0" smtClean="0"/>
              <a:t> (or ADU) -&gt; Charge </a:t>
            </a:r>
            <a:r>
              <a:rPr lang="en-US" dirty="0" err="1" smtClean="0"/>
              <a:t>deposee</a:t>
            </a:r>
            <a:endParaRPr lang="en-US" dirty="0" smtClean="0"/>
          </a:p>
          <a:p>
            <a:pPr lvl="1"/>
            <a:r>
              <a:rPr lang="en-US" dirty="0" smtClean="0"/>
              <a:t>Predictions de </a:t>
            </a:r>
            <a:r>
              <a:rPr lang="en-US" dirty="0" err="1" smtClean="0"/>
              <a:t>l’efficacite</a:t>
            </a:r>
            <a:r>
              <a:rPr lang="en-US" dirty="0" smtClean="0"/>
              <a:t> a un </a:t>
            </a:r>
            <a:r>
              <a:rPr lang="en-US" dirty="0" err="1" smtClean="0"/>
              <a:t>seuil</a:t>
            </a:r>
            <a:r>
              <a:rPr lang="en-US" dirty="0" smtClean="0"/>
              <a:t> </a:t>
            </a:r>
            <a:r>
              <a:rPr lang="en-US" dirty="0" err="1" smtClean="0"/>
              <a:t>donne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Tests </a:t>
            </a:r>
            <a:r>
              <a:rPr lang="en-US" dirty="0" err="1" smtClean="0"/>
              <a:t>faisceaux</a:t>
            </a:r>
            <a:r>
              <a:rPr lang="en-US" dirty="0" smtClean="0"/>
              <a:t> 2008 avec GASSIPLEX</a:t>
            </a:r>
          </a:p>
          <a:p>
            <a:pPr lvl="1"/>
            <a:r>
              <a:rPr lang="en-US" dirty="0" smtClean="0"/>
              <a:t>MPV Landau ~ 40 ADU</a:t>
            </a:r>
          </a:p>
          <a:p>
            <a:endParaRPr lang="en-US" dirty="0" smtClean="0"/>
          </a:p>
          <a:p>
            <a:r>
              <a:rPr lang="en-US" dirty="0" smtClean="0"/>
              <a:t>Lecture PADS: preamp-ADC</a:t>
            </a:r>
          </a:p>
          <a:p>
            <a:pPr>
              <a:buNone/>
            </a:pPr>
            <a:r>
              <a:rPr lang="en-US" dirty="0" smtClean="0"/>
              <a:t>	Calibration des GASSIPLEX (</a:t>
            </a:r>
            <a:r>
              <a:rPr lang="en-US" dirty="0" err="1" smtClean="0"/>
              <a:t>voir</a:t>
            </a:r>
            <a:r>
              <a:rPr lang="en-US" dirty="0" smtClean="0"/>
              <a:t> presentation 2 </a:t>
            </a:r>
            <a:r>
              <a:rPr lang="en-US" dirty="0" err="1" smtClean="0"/>
              <a:t>semaines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4.85</a:t>
            </a:r>
            <a:r>
              <a:rPr lang="en-US" dirty="0" smtClean="0"/>
              <a:t> </a:t>
            </a:r>
            <a:r>
              <a:rPr lang="en-US" dirty="0" smtClean="0"/>
              <a:t>+/- </a:t>
            </a:r>
            <a:r>
              <a:rPr lang="en-US" dirty="0" smtClean="0"/>
              <a:t>0.07 </a:t>
            </a:r>
            <a:r>
              <a:rPr lang="en-US" dirty="0" smtClean="0"/>
              <a:t>ADU/</a:t>
            </a:r>
            <a:r>
              <a:rPr lang="en-US" dirty="0" err="1" smtClean="0"/>
              <a:t>fC</a:t>
            </a:r>
            <a:endParaRPr lang="en-US" dirty="0" smtClean="0"/>
          </a:p>
          <a:p>
            <a:pPr lvl="1"/>
            <a:r>
              <a:rPr lang="en-US" dirty="0" err="1" smtClean="0"/>
              <a:t>Faible</a:t>
            </a:r>
            <a:r>
              <a:rPr lang="en-US" dirty="0" smtClean="0"/>
              <a:t> dispersion des gains (&lt; 2%)</a:t>
            </a:r>
          </a:p>
          <a:p>
            <a:endParaRPr lang="en-US" dirty="0" smtClean="0"/>
          </a:p>
          <a:p>
            <a:r>
              <a:rPr lang="en-US" dirty="0" smtClean="0"/>
              <a:t>Lecture MESH: preamp- </a:t>
            </a:r>
            <a:r>
              <a:rPr lang="en-US" dirty="0" err="1" smtClean="0"/>
              <a:t>ampli</a:t>
            </a:r>
            <a:r>
              <a:rPr lang="en-US" dirty="0" smtClean="0"/>
              <a:t>-ADC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Necessaire</a:t>
            </a:r>
            <a:r>
              <a:rPr lang="en-US" dirty="0" smtClean="0"/>
              <a:t> aux </a:t>
            </a:r>
            <a:r>
              <a:rPr lang="en-US" dirty="0" err="1" smtClean="0"/>
              <a:t>mesures</a:t>
            </a:r>
            <a:r>
              <a:rPr lang="en-US" dirty="0" smtClean="0"/>
              <a:t> de gain + </a:t>
            </a:r>
            <a:r>
              <a:rPr lang="en-US" dirty="0" err="1" smtClean="0"/>
              <a:t>seconde</a:t>
            </a:r>
            <a:r>
              <a:rPr lang="en-US" dirty="0" smtClean="0"/>
              <a:t> calibration</a:t>
            </a:r>
          </a:p>
          <a:p>
            <a:pPr lvl="1"/>
            <a:r>
              <a:rPr lang="en-US" dirty="0" smtClean="0"/>
              <a:t>2.32 </a:t>
            </a:r>
            <a:r>
              <a:rPr lang="en-US" dirty="0" smtClean="0"/>
              <a:t>+/- 0.07 </a:t>
            </a:r>
            <a:r>
              <a:rPr lang="en-US" dirty="0" smtClean="0"/>
              <a:t>ADU/</a:t>
            </a:r>
            <a:r>
              <a:rPr lang="en-US" dirty="0" err="1" smtClean="0"/>
              <a:t>fC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Calibration du </a:t>
            </a:r>
            <a:r>
              <a:rPr lang="en-US" dirty="0" err="1" smtClean="0"/>
              <a:t>dispositif</a:t>
            </a:r>
            <a:r>
              <a:rPr lang="en-US" dirty="0" smtClean="0"/>
              <a:t> experimental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3471858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Mesure</a:t>
            </a:r>
            <a:r>
              <a:rPr lang="en-US" dirty="0" smtClean="0"/>
              <a:t> du </a:t>
            </a:r>
            <a:r>
              <a:rPr lang="en-US" dirty="0" err="1" smtClean="0"/>
              <a:t>spectre</a:t>
            </a:r>
            <a:r>
              <a:rPr lang="en-US" dirty="0" smtClean="0"/>
              <a:t> du 55Fe avec les 2 lectures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Collimation </a:t>
            </a:r>
            <a:r>
              <a:rPr lang="en-US" dirty="0" smtClean="0"/>
              <a:t>2 cm diameter</a:t>
            </a:r>
          </a:p>
          <a:p>
            <a:pPr lvl="1"/>
            <a:r>
              <a:rPr lang="en-US" dirty="0" err="1" smtClean="0"/>
              <a:t>Irradie</a:t>
            </a:r>
            <a:r>
              <a:rPr lang="en-US" dirty="0" smtClean="0"/>
              <a:t> surface de 4 pads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Pic</a:t>
            </a:r>
            <a:r>
              <a:rPr lang="en-US" dirty="0" smtClean="0"/>
              <a:t> du </a:t>
            </a:r>
            <a:r>
              <a:rPr lang="en-US" dirty="0" err="1" smtClean="0"/>
              <a:t>fer</a:t>
            </a:r>
            <a:endParaRPr lang="en-US" dirty="0" smtClean="0"/>
          </a:p>
          <a:p>
            <a:pPr lvl="1"/>
            <a:r>
              <a:rPr lang="en-US" dirty="0" smtClean="0"/>
              <a:t>MESH</a:t>
            </a:r>
            <a:r>
              <a:rPr lang="en-US" dirty="0" smtClean="0"/>
              <a:t>: 162.5 +\- 0.7 </a:t>
            </a:r>
            <a:r>
              <a:rPr lang="en-US" dirty="0" err="1" smtClean="0"/>
              <a:t>fC</a:t>
            </a:r>
            <a:endParaRPr lang="en-US" dirty="0" smtClean="0"/>
          </a:p>
          <a:p>
            <a:pPr lvl="1"/>
            <a:r>
              <a:rPr lang="en-US" dirty="0" smtClean="0"/>
              <a:t>PAD</a:t>
            </a:r>
            <a:r>
              <a:rPr lang="en-US" dirty="0" smtClean="0"/>
              <a:t>: 161.1 +\- 0.3 </a:t>
            </a:r>
            <a:r>
              <a:rPr lang="en-US" dirty="0" err="1" smtClean="0"/>
              <a:t>fC</a:t>
            </a:r>
            <a:endParaRPr lang="en-US" dirty="0" smtClean="0"/>
          </a:p>
          <a:p>
            <a:pPr lvl="1"/>
            <a:r>
              <a:rPr lang="en-US" dirty="0" err="1" smtClean="0"/>
              <a:t>Tres</a:t>
            </a:r>
            <a:r>
              <a:rPr lang="en-US" dirty="0" smtClean="0"/>
              <a:t> bon accord</a:t>
            </a:r>
          </a:p>
          <a:p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286248" y="3990738"/>
          <a:ext cx="4343412" cy="2581534"/>
        </p:xfrm>
        <a:graphic>
          <a:graphicData uri="http://schemas.openxmlformats.org/presentationml/2006/ole">
            <p:oleObj spid="_x0000_s2050" name="Acrobat Document" r:id="rId3" imgW="5400675" imgH="3209544" progId="AcroExch.Document.7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357686" y="1276094"/>
          <a:ext cx="4262859" cy="2533657"/>
        </p:xfrm>
        <a:graphic>
          <a:graphicData uri="http://schemas.openxmlformats.org/presentationml/2006/ole">
            <p:oleObj spid="_x0000_s2051" name="Acrobat Document" r:id="rId4" imgW="5400675" imgH="3209544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Mesures</a:t>
            </a:r>
            <a:r>
              <a:rPr lang="en-US" dirty="0" smtClean="0"/>
              <a:t> </a:t>
            </a:r>
            <a:r>
              <a:rPr lang="en-US" dirty="0" err="1" smtClean="0"/>
              <a:t>environnementales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Etude du gain et de la resolution en </a:t>
            </a:r>
            <a:r>
              <a:rPr lang="en-US" dirty="0" err="1" smtClean="0"/>
              <a:t>fonction</a:t>
            </a:r>
            <a:r>
              <a:rPr lang="en-US" dirty="0" smtClean="0"/>
              <a:t> de la </a:t>
            </a:r>
            <a:r>
              <a:rPr lang="en-US" dirty="0" err="1" smtClean="0"/>
              <a:t>pression</a:t>
            </a:r>
            <a:r>
              <a:rPr lang="en-US" dirty="0" smtClean="0"/>
              <a:t>, temperature, flux de </a:t>
            </a:r>
            <a:r>
              <a:rPr lang="en-US" dirty="0" err="1" smtClean="0"/>
              <a:t>gaz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Commencee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3 </a:t>
            </a:r>
            <a:r>
              <a:rPr lang="en-US" dirty="0" err="1" smtClean="0"/>
              <a:t>semaines</a:t>
            </a:r>
            <a:r>
              <a:rPr lang="en-US" dirty="0" smtClean="0"/>
              <a:t> avec </a:t>
            </a:r>
            <a:r>
              <a:rPr lang="en-US" dirty="0" err="1" smtClean="0"/>
              <a:t>Ar</a:t>
            </a:r>
            <a:r>
              <a:rPr lang="en-US" dirty="0" smtClean="0"/>
              <a:t>/</a:t>
            </a:r>
            <a:r>
              <a:rPr lang="en-US" dirty="0" err="1" smtClean="0"/>
              <a:t>iso</a:t>
            </a:r>
            <a:r>
              <a:rPr lang="en-US" dirty="0" smtClean="0"/>
              <a:t> 95/5</a:t>
            </a:r>
          </a:p>
          <a:p>
            <a:r>
              <a:rPr lang="en-US" dirty="0" err="1" smtClean="0"/>
              <a:t>Interrompue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a 2 </a:t>
            </a:r>
            <a:r>
              <a:rPr lang="en-US" dirty="0" err="1" smtClean="0"/>
              <a:t>semaines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Reprise </a:t>
            </a:r>
            <a:r>
              <a:rPr lang="en-US" dirty="0" err="1" smtClean="0"/>
              <a:t>ce</a:t>
            </a:r>
            <a:r>
              <a:rPr lang="en-US" dirty="0" smtClean="0"/>
              <a:t> week end avec </a:t>
            </a:r>
            <a:r>
              <a:rPr lang="en-US" dirty="0" err="1" smtClean="0"/>
              <a:t>Ar</a:t>
            </a:r>
            <a:r>
              <a:rPr lang="en-US" dirty="0" smtClean="0"/>
              <a:t>/CO2 80/20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Mesures</a:t>
            </a:r>
            <a:r>
              <a:rPr lang="en-US" dirty="0" smtClean="0"/>
              <a:t> </a:t>
            </a:r>
            <a:r>
              <a:rPr lang="en-US" dirty="0" err="1" smtClean="0"/>
              <a:t>environnementales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15230" y="1495134"/>
          <a:ext cx="8371612" cy="4577072"/>
        </p:xfrm>
        <a:graphic>
          <a:graphicData uri="http://schemas.openxmlformats.org/presentationml/2006/ole">
            <p:oleObj spid="_x0000_s3074" name="Acrobat Document" r:id="rId3" imgW="5400675" imgH="2952369" progId="AcroExch.Document.7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261</Words>
  <PresentationFormat>Affichage à l'écran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Adobe Acrobat Document</vt:lpstr>
      <vt:lpstr>Reunion physique 17/03/2009 M. Chefdeville</vt:lpstr>
      <vt:lpstr>Premiers tests Ar/CO2</vt:lpstr>
      <vt:lpstr>Premiers tests Ar/CO2</vt:lpstr>
      <vt:lpstr>Calibration du dispositif experimental</vt:lpstr>
      <vt:lpstr>Calibration du dispositif experimental</vt:lpstr>
      <vt:lpstr>Mesures environnementales</vt:lpstr>
      <vt:lpstr>Mesures environnementales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physique 17/03/2009 M. Chefdeville</dc:title>
  <cp:lastModifiedBy>Chefdeville</cp:lastModifiedBy>
  <cp:revision>8</cp:revision>
  <dcterms:modified xsi:type="dcterms:W3CDTF">2009-03-17T08:35:30Z</dcterms:modified>
</cp:coreProperties>
</file>