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685" r:id="rId2"/>
    <p:sldMasterId id="2147483651" r:id="rId3"/>
    <p:sldMasterId id="2147483650" r:id="rId4"/>
  </p:sldMasterIdLst>
  <p:notesMasterIdLst>
    <p:notesMasterId r:id="rId14"/>
  </p:notesMasterIdLst>
  <p:handoutMasterIdLst>
    <p:handoutMasterId r:id="rId15"/>
  </p:handoutMasterIdLst>
  <p:sldIdLst>
    <p:sldId id="306" r:id="rId5"/>
    <p:sldId id="326" r:id="rId6"/>
    <p:sldId id="334" r:id="rId7"/>
    <p:sldId id="332" r:id="rId8"/>
    <p:sldId id="336" r:id="rId9"/>
    <p:sldId id="335" r:id="rId10"/>
    <p:sldId id="337" r:id="rId11"/>
    <p:sldId id="315" r:id="rId12"/>
    <p:sldId id="318" r:id="rId13"/>
  </p:sldIdLst>
  <p:sldSz cx="9144000" cy="6858000" type="screen4x3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1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6"/>
    <a:srgbClr val="FF0000"/>
    <a:srgbClr val="00CCFF"/>
    <a:srgbClr val="009900"/>
    <a:srgbClr val="760000"/>
    <a:srgbClr val="663300"/>
    <a:srgbClr val="CC00FF"/>
    <a:srgbClr val="006C31"/>
    <a:srgbClr val="CC0066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2083" autoAdjust="0"/>
  </p:normalViewPr>
  <p:slideViewPr>
    <p:cSldViewPr>
      <p:cViewPr varScale="1">
        <p:scale>
          <a:sx n="66" d="100"/>
          <a:sy n="66" d="100"/>
        </p:scale>
        <p:origin x="21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96" y="-90"/>
      </p:cViewPr>
      <p:guideLst>
        <p:guide orient="horz" pos="2161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81917CA0-6DAE-4932-9907-8B87C7C17B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8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7525"/>
            <a:ext cx="3425825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471" y="3257550"/>
            <a:ext cx="7290749" cy="30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610F9CB6-687D-40C0-B2AF-E2EDA4B9BAA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362290" y="5919031"/>
            <a:ext cx="0" cy="115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52" tIns="45926" rIns="91852" bIns="45926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7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Présentation</a:t>
            </a:r>
            <a:r>
              <a:rPr lang="en-GB" dirty="0" smtClean="0"/>
              <a:t> standard pour </a:t>
            </a:r>
            <a:r>
              <a:rPr lang="en-GB" dirty="0" err="1" smtClean="0"/>
              <a:t>ceux</a:t>
            </a:r>
            <a:r>
              <a:rPr lang="en-GB" dirty="0" smtClean="0"/>
              <a:t> qui le </a:t>
            </a:r>
            <a:r>
              <a:rPr lang="en-GB" dirty="0" err="1" smtClean="0"/>
              <a:t>souhaitent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GB" baseline="0" dirty="0"/>
              <a:t> </a:t>
            </a:r>
          </a:p>
          <a:p>
            <a:pPr marL="228600" indent="-228600">
              <a:buNone/>
            </a:pPr>
            <a:r>
              <a:rPr lang="en-GB" baseline="0" dirty="0" err="1"/>
              <a:t>Nombre</a:t>
            </a:r>
            <a:r>
              <a:rPr lang="en-GB" baseline="0" dirty="0"/>
              <a:t> de </a:t>
            </a:r>
            <a:r>
              <a:rPr lang="en-GB" baseline="0" dirty="0" err="1"/>
              <a:t>membres</a:t>
            </a:r>
            <a:r>
              <a:rPr lang="en-GB" baseline="0" dirty="0"/>
              <a:t> : 3000 </a:t>
            </a:r>
            <a:r>
              <a:rPr lang="en-GB" baseline="0" dirty="0" err="1"/>
              <a:t>personnes</a:t>
            </a:r>
            <a:r>
              <a:rPr lang="en-GB" baseline="0" dirty="0"/>
              <a:t> et 60 </a:t>
            </a:r>
            <a:r>
              <a:rPr lang="en-GB" baseline="0" dirty="0" err="1"/>
              <a:t>laboratoires</a:t>
            </a:r>
            <a:r>
              <a:rPr lang="en-GB" baseline="0" dirty="0"/>
              <a:t> </a:t>
            </a:r>
            <a:endParaRPr lang="en-GB" baseline="0" dirty="0" smtClean="0"/>
          </a:p>
          <a:p>
            <a:pPr marL="228600" indent="-228600">
              <a:buNone/>
            </a:pPr>
            <a:r>
              <a:rPr lang="en-GB" baseline="0" dirty="0" err="1" smtClean="0"/>
              <a:t>Près</a:t>
            </a:r>
            <a:r>
              <a:rPr lang="en-GB" baseline="0" dirty="0" smtClean="0"/>
              <a:t> de </a:t>
            </a:r>
            <a:r>
              <a:rPr lang="en-GB" baseline="0" dirty="0" err="1" smtClean="0">
                <a:solidFill>
                  <a:srgbClr val="FF0000"/>
                </a:solidFill>
              </a:rPr>
              <a:t>deux</a:t>
            </a:r>
            <a:r>
              <a:rPr lang="en-GB" baseline="0" dirty="0" smtClean="0">
                <a:solidFill>
                  <a:srgbClr val="FF0000"/>
                </a:solidFill>
              </a:rPr>
              <a:t> cent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bénévoles</a:t>
            </a:r>
            <a:r>
              <a:rPr lang="en-GB" baseline="0" dirty="0" smtClean="0"/>
              <a:t> (= </a:t>
            </a:r>
            <a:r>
              <a:rPr lang="en-GB" baseline="0" dirty="0" err="1" smtClean="0"/>
              <a:t>membres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actifs</a:t>
            </a:r>
            <a:r>
              <a:rPr lang="en-GB" baseline="0" dirty="0" smtClean="0"/>
              <a:t>)</a:t>
            </a:r>
          </a:p>
          <a:p>
            <a:pPr marL="228600" indent="-228600">
              <a:buNone/>
            </a:pPr>
            <a:endParaRPr lang="en-GB" baseline="0" dirty="0" smtClean="0"/>
          </a:p>
          <a:p>
            <a:pPr marL="228600" indent="-228600">
              <a:buNone/>
            </a:pPr>
            <a:r>
              <a:rPr lang="en-GB" baseline="0" dirty="0" smtClean="0"/>
              <a:t>Organise des </a:t>
            </a:r>
            <a:r>
              <a:rPr lang="en-GB" baseline="0" dirty="0" err="1" smtClean="0"/>
              <a:t>conférences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séminaires</a:t>
            </a:r>
            <a:r>
              <a:rPr lang="en-GB" baseline="0" dirty="0" smtClean="0"/>
              <a:t>, ateliers, </a:t>
            </a:r>
            <a:r>
              <a:rPr lang="en-GB" baseline="0" dirty="0" err="1" smtClean="0"/>
              <a:t>rencontres</a:t>
            </a:r>
            <a:r>
              <a:rPr lang="en-GB" baseline="0" dirty="0" smtClean="0"/>
              <a:t>, expositions, </a:t>
            </a:r>
            <a:r>
              <a:rPr lang="en-GB" baseline="0" dirty="0" err="1" smtClean="0"/>
              <a:t>visites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concours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tournois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débats</a:t>
            </a:r>
            <a:endParaRPr lang="en-GB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dirty="0"/>
              <a:t>présidents </a:t>
            </a:r>
            <a:r>
              <a:rPr lang="fr-FR" dirty="0" smtClean="0"/>
              <a:t>prestigieux </a:t>
            </a:r>
            <a:r>
              <a:rPr lang="fr-FR" dirty="0"/>
              <a:t>et certains pas spontanément reconnus de nos jours comme physiciens </a:t>
            </a:r>
            <a:r>
              <a:rPr lang="fr-FR" dirty="0" smtClean="0"/>
              <a:t>(Poincaré</a:t>
            </a:r>
            <a:r>
              <a:rPr lang="fr-FR" dirty="0"/>
              <a:t>)</a:t>
            </a:r>
          </a:p>
          <a:p>
            <a:r>
              <a:rPr lang="fr-FR" dirty="0"/>
              <a:t>Jean Perrin si précieux pour avoir porté la création </a:t>
            </a:r>
            <a:r>
              <a:rPr lang="fr-FR" dirty="0" smtClean="0"/>
              <a:t>du </a:t>
            </a:r>
            <a:r>
              <a:rPr lang="fr-FR" dirty="0"/>
              <a:t>CNRS, du Palais de la Découverte...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75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</a:t>
            </a:r>
            <a:r>
              <a:rPr lang="en-GB" baseline="0" dirty="0" smtClean="0"/>
              <a:t> SFP </a:t>
            </a:r>
            <a:r>
              <a:rPr lang="en-GB" baseline="0" dirty="0" err="1" smtClean="0"/>
              <a:t>décerne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aussi</a:t>
            </a:r>
            <a:r>
              <a:rPr lang="en-GB" baseline="0" dirty="0" smtClean="0"/>
              <a:t> des prix pour </a:t>
            </a:r>
            <a:r>
              <a:rPr lang="en-GB" baseline="0" dirty="0" err="1" smtClean="0"/>
              <a:t>récompenser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travaux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recherche</a:t>
            </a:r>
            <a:endParaRPr lang="en-GB" baseline="0" dirty="0" smtClean="0"/>
          </a:p>
          <a:p>
            <a:r>
              <a:rPr lang="en-GB" baseline="0" dirty="0" smtClean="0"/>
              <a:t>Elle </a:t>
            </a:r>
            <a:r>
              <a:rPr lang="en-GB" baseline="0" dirty="0" err="1" smtClean="0"/>
              <a:t>décerne</a:t>
            </a:r>
            <a:r>
              <a:rPr lang="en-GB" baseline="0" dirty="0" smtClean="0"/>
              <a:t> 7 </a:t>
            </a:r>
            <a:r>
              <a:rPr lang="en-GB" baseline="0" dirty="0" err="1" smtClean="0"/>
              <a:t>grands</a:t>
            </a:r>
            <a:r>
              <a:rPr lang="en-GB" baseline="0" dirty="0" smtClean="0"/>
              <a:t> prix </a:t>
            </a:r>
            <a:r>
              <a:rPr lang="en-GB" baseline="0" dirty="0" err="1" smtClean="0"/>
              <a:t>nationaux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internationaux</a:t>
            </a:r>
            <a:endParaRPr lang="en-GB" baseline="0" dirty="0" smtClean="0"/>
          </a:p>
          <a:p>
            <a:r>
              <a:rPr lang="en-GB" baseline="0" dirty="0" smtClean="0"/>
              <a:t>3 prix </a:t>
            </a:r>
            <a:r>
              <a:rPr lang="en-GB" baseline="0" dirty="0" err="1" smtClean="0"/>
              <a:t>jeunes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chercheurs</a:t>
            </a:r>
            <a:r>
              <a:rPr lang="en-GB" baseline="0" dirty="0" smtClean="0"/>
              <a:t>/</a:t>
            </a:r>
            <a:r>
              <a:rPr lang="en-GB" baseline="0" dirty="0" err="1" smtClean="0"/>
              <a:t>euses</a:t>
            </a:r>
            <a:r>
              <a:rPr lang="en-GB" baseline="0" dirty="0" smtClean="0"/>
              <a:t> (1 </a:t>
            </a:r>
            <a:r>
              <a:rPr lang="en-GB" baseline="0" dirty="0" err="1" smtClean="0"/>
              <a:t>spécialité</a:t>
            </a:r>
            <a:r>
              <a:rPr lang="en-GB" baseline="0" dirty="0" smtClean="0"/>
              <a:t> en physique des plasmas et 2 </a:t>
            </a:r>
            <a:r>
              <a:rPr lang="en-GB" baseline="0" dirty="0" err="1" smtClean="0"/>
              <a:t>généraux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8 prix de </a:t>
            </a:r>
            <a:r>
              <a:rPr lang="en-GB" baseline="0" dirty="0" err="1" smtClean="0"/>
              <a:t>spécialité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Focus</a:t>
            </a:r>
            <a:r>
              <a:rPr lang="fr-FR" baseline="0" dirty="0" smtClean="0"/>
              <a:t> : Prix Jeunes Chercheurs/</a:t>
            </a:r>
            <a:r>
              <a:rPr lang="fr-FR" baseline="0" dirty="0" err="1" smtClean="0"/>
              <a:t>euses</a:t>
            </a:r>
            <a:r>
              <a:rPr lang="fr-FR" baseline="0" dirty="0" smtClean="0"/>
              <a:t>, actuellement ouverts et ce jusqu’au 15 février 2019.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Il s’agit de 3 prix de thèses, de de physique tous domaines confondus et un (</a:t>
            </a:r>
            <a:r>
              <a:rPr lang="fr-FR" baseline="0" dirty="0" err="1" smtClean="0"/>
              <a:t>Pellat</a:t>
            </a:r>
            <a:r>
              <a:rPr lang="fr-FR" baseline="0" dirty="0" smtClean="0"/>
              <a:t>) spécialisé en physique des plasmas.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Ils récompensent des travaux exceptionnels de thèse. 120 dossiers reçus/an.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baseline="0" dirty="0" smtClean="0"/>
              <a:t>Point sur un de nos événements phares : Le Congrès Général</a:t>
            </a:r>
          </a:p>
          <a:p>
            <a:pPr>
              <a:buFontTx/>
              <a:buChar char="-"/>
            </a:pPr>
            <a:r>
              <a:rPr lang="fr-FR" baseline="0" dirty="0" smtClean="0"/>
              <a:t>Organisé tous les deux ans, le prochain se </a:t>
            </a:r>
            <a:r>
              <a:rPr lang="fr-FR" baseline="0" smtClean="0"/>
              <a:t>tiendra du 8 au 12 juillet 2019 </a:t>
            </a:r>
            <a:r>
              <a:rPr lang="fr-FR" baseline="0" dirty="0" smtClean="0"/>
              <a:t>à la Cité des Congrès de Nantes.</a:t>
            </a:r>
          </a:p>
          <a:p>
            <a:pPr>
              <a:buFontTx/>
              <a:buNone/>
            </a:pPr>
            <a:r>
              <a:rPr lang="fr-FR" baseline="0" dirty="0" smtClean="0"/>
              <a:t>Rassemble toutes les divisions et commissions de la SFP, et réunit en moyenne 650 physiciens dont 1/3 de doctorants et post-doc. </a:t>
            </a:r>
          </a:p>
          <a:p>
            <a:pPr>
              <a:buFontTx/>
              <a:buNone/>
            </a:pPr>
            <a:r>
              <a:rPr lang="fr-FR" baseline="0" dirty="0" smtClean="0"/>
              <a:t>Il a la particularité d’être un congrès multidisciplinaire, présentant un panorama actualisé des dernières avancées en physique, tous domaines confondus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Il s’articule autours de</a:t>
            </a:r>
          </a:p>
          <a:p>
            <a:pPr>
              <a:buFontTx/>
              <a:buChar char="-"/>
            </a:pPr>
            <a:r>
              <a:rPr lang="fr-FR" baseline="0" dirty="0" smtClean="0"/>
              <a:t>Conférences plénières rendues intelligibles pour l’ensemble de la communauté scientifique</a:t>
            </a:r>
          </a:p>
          <a:p>
            <a:pPr>
              <a:buFontTx/>
              <a:buChar char="-"/>
            </a:pPr>
            <a:r>
              <a:rPr lang="fr-FR" baseline="0" dirty="0" smtClean="0"/>
              <a:t> colloques en sessions </a:t>
            </a:r>
            <a:r>
              <a:rPr lang="fr-FR" baseline="0" dirty="0" err="1" smtClean="0"/>
              <a:t>paralleles</a:t>
            </a: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 sessions « science &amp; société » donnant l’occasion de réfléchir ensemble à des problématiques d’intérêt sociétal (emploi des jeunes physiciens, enseignement des sciences, publications scientifiques, femmes en physique, physique &amp; entreprise, énergie et environnement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…)</a:t>
            </a:r>
          </a:p>
          <a:p>
            <a:pPr>
              <a:buFontTx/>
              <a:buChar char="-"/>
            </a:pPr>
            <a:r>
              <a:rPr lang="fr-FR" baseline="0" dirty="0" smtClean="0"/>
              <a:t> 2 sessions posters</a:t>
            </a:r>
          </a:p>
          <a:p>
            <a:pPr>
              <a:buFontTx/>
              <a:buChar char="-"/>
            </a:pPr>
            <a:r>
              <a:rPr lang="fr-FR" baseline="0" dirty="0" smtClean="0"/>
              <a:t> Expositions industrielle et de culture scientifique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Ouverture des inscriptions à tarif réduit le 15 janvier 2019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adhérer ?</a:t>
            </a: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La SFP est une </a:t>
            </a:r>
            <a:r>
              <a:rPr lang="fr-FR" baseline="0" dirty="0" err="1" smtClean="0"/>
              <a:t>asso</a:t>
            </a:r>
            <a:r>
              <a:rPr lang="fr-FR" baseline="0" dirty="0" smtClean="0"/>
              <a:t> reconnue d’utilité publique indépendante</a:t>
            </a:r>
          </a:p>
          <a:p>
            <a:pPr>
              <a:buFontTx/>
              <a:buNone/>
            </a:pPr>
            <a:r>
              <a:rPr lang="fr-FR" baseline="0" dirty="0" smtClean="0"/>
              <a:t>Elle a donc besoin de financement pour fonctionner et continuer toutes ses activités. Je précise que l’adhésion à la SFP vous donne droit à une </a:t>
            </a:r>
            <a:r>
              <a:rPr lang="fr-FR" baseline="0" dirty="0" err="1" smtClean="0"/>
              <a:t>rédution</a:t>
            </a:r>
            <a:r>
              <a:rPr lang="fr-FR" baseline="0" dirty="0" smtClean="0"/>
              <a:t> d’impôt de 66% du montant de l’adhésion : vous ne payez réellement que 34% du montant ! Attention uniquement aujourd’hui (ou pour cet événement) vous bénéficiez d’une réduction exceptionnelle avec l’adhésion Flash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Pour vous remercier de votre soutien, la SFP vous permet de bénéficier de réduction pour tous les événements organisés par nos sociétés sœurs : l’APS, l’IOP, la DPG, la SFO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… Vous recevez notre revue Reflets de la Physique, vous avez également accès à l’annuaire des adhérents.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La SFP a également besoin d’adhérents, c’est-à-dire de personne motivées pour s’impliquer à la SFP. La SFP accueille à bras ouverts les nouvelles initiatives et les nouveaux projets : elle vous fait bénéficier de son réseau, de sa structure et de son administration.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Rejoignez</a:t>
            </a:r>
            <a:r>
              <a:rPr lang="fr-FR" baseline="0" dirty="0" smtClean="0"/>
              <a:t> nous sur les réseaux sociaux</a:t>
            </a:r>
          </a:p>
          <a:p>
            <a:r>
              <a:rPr lang="fr-FR" baseline="0" dirty="0" smtClean="0"/>
              <a:t>Merci à tous et très </a:t>
            </a:r>
            <a:r>
              <a:rPr lang="fr-FR" baseline="0" smtClean="0"/>
              <a:t>bonne journée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4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2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1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9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5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7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9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7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85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4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7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68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2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16CD0-1737-46E0-A2E5-A7FB78FE8ABC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12D0-1900-40D3-9AF7-F919282886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53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AD168-550D-4C5B-9EAB-AD02789844E0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0F21-3291-4EBF-AC1D-467285415D4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FF21B-A777-45DE-95EE-4C0536AF2821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3FD2-6EA2-49E1-90AE-FCCC3053A6F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9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A210A-A2F6-41AD-8AE8-62867E66C226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8E56C-B4B9-48D1-B261-2DB0EF73E2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75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3C621-A2FB-44AE-83A9-9462FF6A5CEB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1C21-982E-4C1E-80B4-9F18414787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655EE-571D-4924-ACC0-DBA169F81434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C2694-7DBC-408F-8582-B966005F1E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07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BBB42-16CB-45E5-8ABC-26A5103BF051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D3E6-5A7E-4BED-A4EC-3F1491D493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2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F5935-E981-4E71-9CB6-6D291EA5404F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5E8B-4798-4E20-A555-2C8D65496F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5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92E9A-37B9-4530-974B-50799926B778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77F1-425A-47FF-ABA7-5301DD7333E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7FC4A-7B53-4483-BE95-9F4F5EECFA0C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03405-9A85-4AA4-9BDD-5D55FBBD990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3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54C9D-187C-4967-B88B-BC3F0CF93417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59316-B0B7-496F-ACEB-A1144DA15A2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202B0-D171-48C4-AF2A-37362F32D98D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80871-8665-49C3-90CF-FF6EBA81DA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1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EDE8D-AA74-40BC-A2A3-C34A42AD3F0A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6C62C-D36B-43D0-8A23-59947730D36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37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263B9-B27E-4899-842E-3F0ADBB12F72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BFA-2EFE-4FD9-B1FA-6DC9C06BE22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641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8806D-43F5-47C0-9E66-C5A6E78D985F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5D47-7109-4131-AA62-56BC769CA8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4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82227-281C-4D6A-AFC4-EC4ED1A1A44C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129A0-DEA1-46D8-8BF4-6B2A1415EC3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5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5BC29-74B6-4D70-9275-31060C50B49D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BB853-6B09-48ED-BBC7-313F1AA9C4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4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39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EAFD0-25EF-4B9C-B1BB-1391231C6C3A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F982-C767-4219-B432-BFE1F924711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0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9A1A1-884C-46F8-B887-8273563E6594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E011-560F-443F-825C-C5F1E9CCEEF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02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C53A7-2E04-4C36-9B8E-1A0BD0684F8C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F612-EAC7-440F-ABED-80E9BA457C8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55BE6-8E98-4494-B265-C30A4115F80D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701B5-9945-4836-B6D5-B4C5FD98A2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57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AEBF0-9F51-4EE3-9187-954B77F468B1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772D-73F8-4A3C-AA63-5BBF3E9B853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0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4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6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64DC-C607-4DA7-A36C-747881F4C798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9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C7C2-E9D8-4EBC-946A-536D410804CE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28B59C10-3E06-496E-9CC2-729045F5922D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D6B15A0-DF6C-467E-80C9-5DFD3F5C78F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9BE2EB6E-501E-4BA1-9479-B2D2EECA46B9}" type="datetime1">
              <a:rPr lang="fr-FR" smtClean="0"/>
              <a:pPr/>
              <a:t>21/11/2018</a:t>
            </a:fld>
            <a:endParaRPr lang="fr-FR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969CBB4-F8E7-49EB-911E-D26AB563172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3456434" cy="270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31640" y="476672"/>
            <a:ext cx="7488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La SFP est une </a:t>
            </a:r>
            <a:r>
              <a:rPr lang="fr-FR" sz="2000" b="1" dirty="0">
                <a:solidFill>
                  <a:srgbClr val="E22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reconnue d’utilité publique  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E22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créée par et pour les physiciens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 </a:t>
            </a:r>
            <a:r>
              <a:rPr lang="fr-FR" sz="2000" dirty="0" smtClean="0">
                <a:latin typeface="Calibri"/>
              </a:rPr>
              <a:t>dans le but</a:t>
            </a:r>
          </a:p>
          <a:p>
            <a:pPr algn="ctr"/>
            <a:endParaRPr lang="fr-FR" sz="2000" b="1" dirty="0">
              <a:latin typeface="Calibri"/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dirty="0">
                <a:latin typeface="Calibri"/>
              </a:rPr>
              <a:t>-</a:t>
            </a:r>
            <a:r>
              <a:rPr lang="fr-FR" b="1" dirty="0">
                <a:latin typeface="Calibri"/>
              </a:rPr>
              <a:t>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D’échanger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sur la physique, sa production, son financement et sa place dans la société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oeuvrer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collectivement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pour garantir l’accès à la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culture scientifique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pour le plus grand nombre</a:t>
            </a:r>
          </a:p>
        </p:txBody>
      </p:sp>
      <p:pic>
        <p:nvPicPr>
          <p:cNvPr id="20" name="Picture 4" descr="C:\Users\Mayline Gautie\Desktop\SFP\DOCUMENTS SFP\ACTIONS\IPT\0043-14012016-2-e1484212255792-768x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6077485" cy="2904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03648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Sa mission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rassembler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la communauté de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physiciens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français en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favorisant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leurs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au delà de leurs cultures et disciplines respectives.</a:t>
            </a:r>
          </a:p>
        </p:txBody>
      </p:sp>
      <p:pic>
        <p:nvPicPr>
          <p:cNvPr id="6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9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187624" y="-27384"/>
            <a:ext cx="7956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08104" y="4437112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Frédéric </a:t>
            </a:r>
            <a:r>
              <a:rPr lang="fr-FR" sz="1100" b="1" dirty="0" err="1"/>
              <a:t>Joliot</a:t>
            </a:r>
            <a:endParaRPr lang="fr-FR" sz="1100" b="1" dirty="0"/>
          </a:p>
          <a:p>
            <a:pPr algn="ctr"/>
            <a:r>
              <a:rPr lang="fr-FR" sz="1100" b="1" dirty="0"/>
              <a:t>1946</a:t>
            </a:r>
          </a:p>
        </p:txBody>
      </p:sp>
      <p:grpSp>
        <p:nvGrpSpPr>
          <p:cNvPr id="15" name="Grouper 25"/>
          <p:cNvGrpSpPr/>
          <p:nvPr/>
        </p:nvGrpSpPr>
        <p:grpSpPr>
          <a:xfrm>
            <a:off x="1475656" y="837357"/>
            <a:ext cx="1584176" cy="1910606"/>
            <a:chOff x="759559" y="1430628"/>
            <a:chExt cx="1805888" cy="20119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848" y="1430628"/>
              <a:ext cx="12954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" name="ZoneTexte 1"/>
            <p:cNvSpPr txBox="1"/>
            <p:nvPr/>
          </p:nvSpPr>
          <p:spPr>
            <a:xfrm>
              <a:off x="759559" y="2988861"/>
              <a:ext cx="1805888" cy="4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Hippolyte Fizeau 1873</a:t>
              </a:r>
              <a:endParaRPr lang="fr-FR" sz="1100" b="1" dirty="0"/>
            </a:p>
          </p:txBody>
        </p:sp>
      </p:grpSp>
      <p:grpSp>
        <p:nvGrpSpPr>
          <p:cNvPr id="16" name="Grouper 24"/>
          <p:cNvGrpSpPr/>
          <p:nvPr/>
        </p:nvGrpSpPr>
        <p:grpSpPr>
          <a:xfrm>
            <a:off x="3286934" y="843724"/>
            <a:ext cx="1645106" cy="1888126"/>
            <a:chOff x="2033962" y="1720637"/>
            <a:chExt cx="1614375" cy="1725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822" y="1720637"/>
              <a:ext cx="1238686" cy="1305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" name="ZoneTexte 3"/>
            <p:cNvSpPr txBox="1"/>
            <p:nvPr/>
          </p:nvSpPr>
          <p:spPr>
            <a:xfrm>
              <a:off x="2033962" y="3052150"/>
              <a:ext cx="1614375" cy="393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 </a:t>
              </a:r>
              <a:r>
                <a:rPr lang="fr-FR" sz="1100" b="1" dirty="0" smtClean="0"/>
                <a:t>Henri </a:t>
              </a:r>
              <a:r>
                <a:rPr lang="fr-FR" sz="1100" b="1" dirty="0"/>
                <a:t>Becquerel 1897</a:t>
              </a:r>
            </a:p>
          </p:txBody>
        </p:sp>
      </p:grpSp>
      <p:grpSp>
        <p:nvGrpSpPr>
          <p:cNvPr id="17" name="Grouper 23"/>
          <p:cNvGrpSpPr/>
          <p:nvPr/>
        </p:nvGrpSpPr>
        <p:grpSpPr>
          <a:xfrm>
            <a:off x="5364088" y="844991"/>
            <a:ext cx="1523246" cy="1900160"/>
            <a:chOff x="4195841" y="1306803"/>
            <a:chExt cx="1699390" cy="232681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864" y="1306803"/>
              <a:ext cx="1170274" cy="1771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" name="ZoneTexte 4"/>
            <p:cNvSpPr txBox="1"/>
            <p:nvPr/>
          </p:nvSpPr>
          <p:spPr>
            <a:xfrm>
              <a:off x="4195841" y="3105984"/>
              <a:ext cx="1699390" cy="5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Henri </a:t>
              </a:r>
              <a:r>
                <a:rPr lang="fr-FR" sz="1100" b="1" dirty="0"/>
                <a:t>Poincaré 1902</a:t>
              </a:r>
            </a:p>
          </p:txBody>
        </p:sp>
      </p:grpSp>
      <p:grpSp>
        <p:nvGrpSpPr>
          <p:cNvPr id="18" name="Grouper 22"/>
          <p:cNvGrpSpPr/>
          <p:nvPr/>
        </p:nvGrpSpPr>
        <p:grpSpPr>
          <a:xfrm>
            <a:off x="7164288" y="836712"/>
            <a:ext cx="1401386" cy="1866787"/>
            <a:chOff x="6223631" y="1445251"/>
            <a:chExt cx="1710431" cy="208936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743" y="1445251"/>
              <a:ext cx="1327253" cy="1581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ZoneTexte 5"/>
            <p:cNvSpPr txBox="1"/>
            <p:nvPr/>
          </p:nvSpPr>
          <p:spPr>
            <a:xfrm>
              <a:off x="6223631" y="3052357"/>
              <a:ext cx="1710431" cy="48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Charles </a:t>
              </a:r>
              <a:r>
                <a:rPr lang="fr-FR" sz="1100" b="1" dirty="0"/>
                <a:t>Fabry </a:t>
              </a:r>
              <a:r>
                <a:rPr lang="fr-FR" sz="1100" b="1" dirty="0" smtClean="0"/>
                <a:t> 1924</a:t>
              </a:r>
              <a:endParaRPr lang="fr-FR" sz="1100" b="1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510157" y="4437112"/>
            <a:ext cx="147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Paul </a:t>
            </a:r>
            <a:r>
              <a:rPr lang="fr-FR" sz="1100" b="1" dirty="0"/>
              <a:t>Langevin</a:t>
            </a:r>
          </a:p>
          <a:p>
            <a:pPr algn="ctr"/>
            <a:r>
              <a:rPr lang="fr-FR" sz="1100" b="1" dirty="0"/>
              <a:t>1926</a:t>
            </a:r>
          </a:p>
        </p:txBody>
      </p:sp>
      <p:grpSp>
        <p:nvGrpSpPr>
          <p:cNvPr id="19" name="Grouper 20"/>
          <p:cNvGrpSpPr/>
          <p:nvPr/>
        </p:nvGrpSpPr>
        <p:grpSpPr>
          <a:xfrm>
            <a:off x="3560691" y="2841859"/>
            <a:ext cx="1248448" cy="2015061"/>
            <a:chOff x="2813495" y="3138630"/>
            <a:chExt cx="1190625" cy="214818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495" y="3138630"/>
              <a:ext cx="1190625" cy="1620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ZoneTexte 7"/>
            <p:cNvSpPr txBox="1"/>
            <p:nvPr/>
          </p:nvSpPr>
          <p:spPr>
            <a:xfrm>
              <a:off x="2816544" y="4827465"/>
              <a:ext cx="1167439" cy="45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Jean </a:t>
              </a:r>
              <a:r>
                <a:rPr lang="fr-FR" sz="1100" b="1" dirty="0"/>
                <a:t>Perrin</a:t>
              </a:r>
            </a:p>
            <a:p>
              <a:pPr algn="ctr"/>
              <a:r>
                <a:rPr lang="fr-FR" sz="1100" b="1" dirty="0"/>
                <a:t>1929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236296" y="4438273"/>
            <a:ext cx="137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Alfred </a:t>
            </a:r>
            <a:r>
              <a:rPr lang="fr-FR" sz="1100" b="1" dirty="0"/>
              <a:t>Kastler 1954</a:t>
            </a:r>
          </a:p>
        </p:txBody>
      </p:sp>
      <p:grpSp>
        <p:nvGrpSpPr>
          <p:cNvPr id="20" name="Grouper 14"/>
          <p:cNvGrpSpPr/>
          <p:nvPr/>
        </p:nvGrpSpPr>
        <p:grpSpPr>
          <a:xfrm>
            <a:off x="1547664" y="5013175"/>
            <a:ext cx="1411166" cy="1872209"/>
            <a:chOff x="1535571" y="5048640"/>
            <a:chExt cx="1716908" cy="2046569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0065" y="5048640"/>
              <a:ext cx="1291928" cy="15360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ZoneTexte 10"/>
            <p:cNvSpPr txBox="1"/>
            <p:nvPr/>
          </p:nvSpPr>
          <p:spPr>
            <a:xfrm>
              <a:off x="1535571" y="6624193"/>
              <a:ext cx="1716908" cy="47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Jacques </a:t>
              </a:r>
              <a:r>
                <a:rPr lang="fr-FR" sz="1100" b="1" dirty="0"/>
                <a:t>Friedel 1970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452713" y="6454497"/>
            <a:ext cx="1279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Edouard </a:t>
            </a:r>
            <a:r>
              <a:rPr lang="fr-FR" sz="1100" b="1" dirty="0" err="1"/>
              <a:t>Brezin</a:t>
            </a:r>
            <a:r>
              <a:rPr lang="fr-FR" sz="1100" b="1" dirty="0"/>
              <a:t>   2004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7624" y="116632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 histoire</a:t>
            </a:r>
            <a:endParaRPr lang="fr-F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11684" y="6454497"/>
            <a:ext cx="1836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Pierre Gilles </a:t>
            </a:r>
            <a:r>
              <a:rPr lang="fr-FR" sz="1100" b="1" dirty="0"/>
              <a:t>De Gennes</a:t>
            </a:r>
          </a:p>
          <a:p>
            <a:r>
              <a:rPr lang="fr-FR" sz="1100" b="1" dirty="0"/>
              <a:t>         1982</a:t>
            </a:r>
          </a:p>
        </p:txBody>
      </p:sp>
      <p:pic>
        <p:nvPicPr>
          <p:cNvPr id="42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092280" y="6454497"/>
            <a:ext cx="1771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Yves </a:t>
            </a:r>
            <a:r>
              <a:rPr lang="fr-FR" sz="1100" b="1" dirty="0" err="1"/>
              <a:t>Petroff</a:t>
            </a:r>
            <a:r>
              <a:rPr lang="fr-FR" sz="1100" b="1" dirty="0"/>
              <a:t>  </a:t>
            </a:r>
            <a:endParaRPr lang="fr-FR" sz="1100" b="1" dirty="0" smtClean="0"/>
          </a:p>
          <a:p>
            <a:pPr algn="ctr"/>
            <a:r>
              <a:rPr lang="fr-FR" sz="1100" b="1" dirty="0" smtClean="0"/>
              <a:t>2009</a:t>
            </a:r>
            <a:endParaRPr lang="fr-FR" sz="1100" b="1" dirty="0"/>
          </a:p>
        </p:txBody>
      </p:sp>
      <p:pic>
        <p:nvPicPr>
          <p:cNvPr id="26" name="Picture 2" descr="M:\DOCUMENTS SFP\COMM\PPT SFP\SFP 2018\paullangev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2841858"/>
            <a:ext cx="1152128" cy="153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3" descr="M:\DOCUMENTS SFP\COMM\PPT SFP\SFP 2018\alfredkastler.jpg"/>
          <p:cNvPicPr>
            <a:picLocks noChangeAspect="1" noChangeArrowheads="1"/>
          </p:cNvPicPr>
          <p:nvPr/>
        </p:nvPicPr>
        <p:blipFill>
          <a:blip r:embed="rId11" cstate="print"/>
          <a:srcRect l="43825" r="5377" b="26024"/>
          <a:stretch>
            <a:fillRect/>
          </a:stretch>
        </p:blipFill>
        <p:spPr bwMode="auto">
          <a:xfrm>
            <a:off x="7308304" y="2841858"/>
            <a:ext cx="1224136" cy="1544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4" descr="M:\DOCUMENTS SFP\COMM\PPT SFP\SFP 2018\fredericjolio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769850"/>
            <a:ext cx="1163220" cy="155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5" descr="M:\DOCUMENTS SFP\COMM\PPT SFP\SFP 2018\edouardbrezin.jpg"/>
          <p:cNvPicPr>
            <a:picLocks noChangeAspect="1" noChangeArrowheads="1"/>
          </p:cNvPicPr>
          <p:nvPr/>
        </p:nvPicPr>
        <p:blipFill>
          <a:blip r:embed="rId13" cstate="print"/>
          <a:srcRect l="21165" r="23376" b="1136"/>
          <a:stretch>
            <a:fillRect/>
          </a:stretch>
        </p:blipFill>
        <p:spPr bwMode="auto">
          <a:xfrm>
            <a:off x="5580112" y="4941168"/>
            <a:ext cx="1152128" cy="144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6" descr="M:\DOCUMENTS SFP\COMM\PPT SFP\SFP 2018\5-23-07-pierre-gilles-de-gennes.jpg"/>
          <p:cNvPicPr>
            <a:picLocks noChangeAspect="1" noChangeArrowheads="1"/>
          </p:cNvPicPr>
          <p:nvPr/>
        </p:nvPicPr>
        <p:blipFill>
          <a:blip r:embed="rId14" cstate="print"/>
          <a:srcRect l="3979" r="12464" b="24401"/>
          <a:stretch>
            <a:fillRect/>
          </a:stretch>
        </p:blipFill>
        <p:spPr bwMode="auto">
          <a:xfrm>
            <a:off x="3563888" y="4941168"/>
            <a:ext cx="1190902" cy="147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7" descr="M:\DOCUMENTS SFP\COMM\PPT SFP\SFP 2018\petroff.jpeg"/>
          <p:cNvPicPr>
            <a:picLocks noChangeAspect="1" noChangeArrowheads="1"/>
          </p:cNvPicPr>
          <p:nvPr/>
        </p:nvPicPr>
        <p:blipFill>
          <a:blip r:embed="rId15" cstate="print"/>
          <a:srcRect l="16381" r="26920" b="15895"/>
          <a:stretch>
            <a:fillRect/>
          </a:stretch>
        </p:blipFill>
        <p:spPr bwMode="auto">
          <a:xfrm>
            <a:off x="7380312" y="4952830"/>
            <a:ext cx="1224136" cy="142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24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31640" y="1118085"/>
            <a:ext cx="741682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Acteurs de la SFP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: membres bénévoles chercheurs, enseignants, enseignants chercheurs, doctorants, post-doctorants, ou encore professionnels de l’entreprise, partageant tous la même passion pour la physique et le souhait de la valoriser au sein de la société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95936" y="2420888"/>
            <a:ext cx="4712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921E74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srgbClr val="921E74"/>
                </a:solidFill>
                <a:latin typeface="Calibri"/>
              </a:rPr>
              <a:t>21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sections locales </a:t>
            </a:r>
            <a:r>
              <a:rPr lang="fr-FR" sz="11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actions sur tout le territoire français</a:t>
            </a:r>
            <a:endParaRPr lang="fr-FR" sz="11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921E74"/>
                </a:solidFill>
                <a:latin typeface="Calibri"/>
              </a:rPr>
              <a:t> 9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divisions thématiques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Accélérateurs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Astrophysique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Chimie – Physique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Champs et Particules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Atomique et Moléculaire Optique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921E74"/>
                </a:solidFill>
                <a:latin typeface="Calibri"/>
              </a:rPr>
              <a:t> 8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commissions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i="1" dirty="0" smtClean="0">
                <a:solidFill>
                  <a:prstClr val="black"/>
                </a:solidFill>
                <a:latin typeface="Calibri"/>
              </a:rPr>
              <a:t>Femmes et Physique – Enseignement – Jeunes – Energie et environnement – Publications – Culture Scientifique – Physique sans frontières – Physique &amp; Entreprise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Et plusieurs actions transverses !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Exemples : </a:t>
            </a:r>
            <a:r>
              <a:rPr lang="fr-FR" sz="1100" i="1" dirty="0" smtClean="0">
                <a:solidFill>
                  <a:prstClr val="black"/>
                </a:solidFill>
                <a:latin typeface="Calibri"/>
              </a:rPr>
              <a:t>Rencontres Physique Entreprises Recherche - Les Olympiades de Physique France – Physique et Interrogations Fondamentales etc… </a:t>
            </a:r>
            <a:endParaRPr lang="fr-FR" sz="110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99824" y="2329670"/>
            <a:ext cx="3645772" cy="4056563"/>
            <a:chOff x="0" y="0"/>
            <a:chExt cx="8521" cy="9481"/>
          </a:xfrm>
        </p:grpSpPr>
        <p:sp>
          <p:nvSpPr>
            <p:cNvPr id="13" name="AutoShape 4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521" cy="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48"/>
            <p:cNvSpPr>
              <a:spLocks/>
            </p:cNvSpPr>
            <p:nvPr/>
          </p:nvSpPr>
          <p:spPr bwMode="auto">
            <a:xfrm>
              <a:off x="4024" y="16"/>
              <a:ext cx="1612" cy="1021"/>
            </a:xfrm>
            <a:custGeom>
              <a:avLst/>
              <a:gdLst>
                <a:gd name="T0" fmla="*/ 1016 w 1612"/>
                <a:gd name="T1" fmla="*/ 696 h 2043"/>
                <a:gd name="T2" fmla="*/ 956 w 1612"/>
                <a:gd name="T3" fmla="*/ 560 h 2043"/>
                <a:gd name="T4" fmla="*/ 867 w 1612"/>
                <a:gd name="T5" fmla="*/ 574 h 2043"/>
                <a:gd name="T6" fmla="*/ 782 w 1612"/>
                <a:gd name="T7" fmla="*/ 692 h 2043"/>
                <a:gd name="T8" fmla="*/ 736 w 1612"/>
                <a:gd name="T9" fmla="*/ 654 h 2043"/>
                <a:gd name="T10" fmla="*/ 692 w 1612"/>
                <a:gd name="T11" fmla="*/ 494 h 2043"/>
                <a:gd name="T12" fmla="*/ 642 w 1612"/>
                <a:gd name="T13" fmla="*/ 492 h 2043"/>
                <a:gd name="T14" fmla="*/ 622 w 1612"/>
                <a:gd name="T15" fmla="*/ 412 h 2043"/>
                <a:gd name="T16" fmla="*/ 638 w 1612"/>
                <a:gd name="T17" fmla="*/ 234 h 2043"/>
                <a:gd name="T18" fmla="*/ 600 w 1612"/>
                <a:gd name="T19" fmla="*/ 50 h 2043"/>
                <a:gd name="T20" fmla="*/ 557 w 1612"/>
                <a:gd name="T21" fmla="*/ 0 h 2043"/>
                <a:gd name="T22" fmla="*/ 302 w 1612"/>
                <a:gd name="T23" fmla="*/ 126 h 2043"/>
                <a:gd name="T24" fmla="*/ 98 w 1612"/>
                <a:gd name="T25" fmla="*/ 256 h 2043"/>
                <a:gd name="T26" fmla="*/ 9 w 1612"/>
                <a:gd name="T27" fmla="*/ 408 h 2043"/>
                <a:gd name="T28" fmla="*/ 8 w 1612"/>
                <a:gd name="T29" fmla="*/ 959 h 2043"/>
                <a:gd name="T30" fmla="*/ 53 w 1612"/>
                <a:gd name="T31" fmla="*/ 1065 h 2043"/>
                <a:gd name="T32" fmla="*/ 11 w 1612"/>
                <a:gd name="T33" fmla="*/ 1013 h 2043"/>
                <a:gd name="T34" fmla="*/ 0 w 1612"/>
                <a:gd name="T35" fmla="*/ 1193 h 2043"/>
                <a:gd name="T36" fmla="*/ 7 w 1612"/>
                <a:gd name="T37" fmla="*/ 1309 h 2043"/>
                <a:gd name="T38" fmla="*/ 43 w 1612"/>
                <a:gd name="T39" fmla="*/ 1359 h 2043"/>
                <a:gd name="T40" fmla="*/ 222 w 1612"/>
                <a:gd name="T41" fmla="*/ 1403 h 2043"/>
                <a:gd name="T42" fmla="*/ 237 w 1612"/>
                <a:gd name="T43" fmla="*/ 1495 h 2043"/>
                <a:gd name="T44" fmla="*/ 345 w 1612"/>
                <a:gd name="T45" fmla="*/ 1669 h 2043"/>
                <a:gd name="T46" fmla="*/ 528 w 1612"/>
                <a:gd name="T47" fmla="*/ 1595 h 2043"/>
                <a:gd name="T48" fmla="*/ 488 w 1612"/>
                <a:gd name="T49" fmla="*/ 1767 h 2043"/>
                <a:gd name="T50" fmla="*/ 515 w 1612"/>
                <a:gd name="T51" fmla="*/ 1863 h 2043"/>
                <a:gd name="T52" fmla="*/ 552 w 1612"/>
                <a:gd name="T53" fmla="*/ 1771 h 2043"/>
                <a:gd name="T54" fmla="*/ 682 w 1612"/>
                <a:gd name="T55" fmla="*/ 1875 h 2043"/>
                <a:gd name="T56" fmla="*/ 695 w 1612"/>
                <a:gd name="T57" fmla="*/ 1791 h 2043"/>
                <a:gd name="T58" fmla="*/ 738 w 1612"/>
                <a:gd name="T59" fmla="*/ 1931 h 2043"/>
                <a:gd name="T60" fmla="*/ 774 w 1612"/>
                <a:gd name="T61" fmla="*/ 1881 h 2043"/>
                <a:gd name="T62" fmla="*/ 787 w 1612"/>
                <a:gd name="T63" fmla="*/ 1977 h 2043"/>
                <a:gd name="T64" fmla="*/ 917 w 1612"/>
                <a:gd name="T65" fmla="*/ 1923 h 2043"/>
                <a:gd name="T66" fmla="*/ 967 w 1612"/>
                <a:gd name="T67" fmla="*/ 2001 h 2043"/>
                <a:gd name="T68" fmla="*/ 1160 w 1612"/>
                <a:gd name="T69" fmla="*/ 1983 h 2043"/>
                <a:gd name="T70" fmla="*/ 1200 w 1612"/>
                <a:gd name="T71" fmla="*/ 1915 h 2043"/>
                <a:gd name="T72" fmla="*/ 1236 w 1612"/>
                <a:gd name="T73" fmla="*/ 1969 h 2043"/>
                <a:gd name="T74" fmla="*/ 1316 w 1612"/>
                <a:gd name="T75" fmla="*/ 1913 h 2043"/>
                <a:gd name="T76" fmla="*/ 1562 w 1612"/>
                <a:gd name="T77" fmla="*/ 2043 h 2043"/>
                <a:gd name="T78" fmla="*/ 1612 w 1612"/>
                <a:gd name="T79" fmla="*/ 1851 h 2043"/>
                <a:gd name="T80" fmla="*/ 1566 w 1612"/>
                <a:gd name="T81" fmla="*/ 1687 h 2043"/>
                <a:gd name="T82" fmla="*/ 1598 w 1612"/>
                <a:gd name="T83" fmla="*/ 1491 h 2043"/>
                <a:gd name="T84" fmla="*/ 1555 w 1612"/>
                <a:gd name="T85" fmla="*/ 1511 h 2043"/>
                <a:gd name="T86" fmla="*/ 1492 w 1612"/>
                <a:gd name="T87" fmla="*/ 1359 h 2043"/>
                <a:gd name="T88" fmla="*/ 1400 w 1612"/>
                <a:gd name="T89" fmla="*/ 1393 h 2043"/>
                <a:gd name="T90" fmla="*/ 1316 w 1612"/>
                <a:gd name="T91" fmla="*/ 1353 h 2043"/>
                <a:gd name="T92" fmla="*/ 1282 w 1612"/>
                <a:gd name="T93" fmla="*/ 1413 h 2043"/>
                <a:gd name="T94" fmla="*/ 1249 w 1612"/>
                <a:gd name="T95" fmla="*/ 1135 h 2043"/>
                <a:gd name="T96" fmla="*/ 1166 w 1612"/>
                <a:gd name="T97" fmla="*/ 1097 h 2043"/>
                <a:gd name="T98" fmla="*/ 1149 w 1612"/>
                <a:gd name="T99" fmla="*/ 1013 h 2043"/>
                <a:gd name="T100" fmla="*/ 1104 w 1612"/>
                <a:gd name="T101" fmla="*/ 1077 h 2043"/>
                <a:gd name="T102" fmla="*/ 1056 w 1612"/>
                <a:gd name="T103" fmla="*/ 1045 h 2043"/>
                <a:gd name="T104" fmla="*/ 1009 w 1612"/>
                <a:gd name="T105" fmla="*/ 786 h 2043"/>
                <a:gd name="T106" fmla="*/ 1016 w 1612"/>
                <a:gd name="T107" fmla="*/ 696 h 20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12"/>
                <a:gd name="T163" fmla="*/ 0 h 2043"/>
                <a:gd name="T164" fmla="*/ 1612 w 1612"/>
                <a:gd name="T165" fmla="*/ 2043 h 20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12" h="2043">
                  <a:moveTo>
                    <a:pt x="1016" y="696"/>
                  </a:moveTo>
                  <a:lnTo>
                    <a:pt x="956" y="560"/>
                  </a:lnTo>
                  <a:lnTo>
                    <a:pt x="867" y="574"/>
                  </a:lnTo>
                  <a:lnTo>
                    <a:pt x="782" y="692"/>
                  </a:lnTo>
                  <a:lnTo>
                    <a:pt x="736" y="654"/>
                  </a:lnTo>
                  <a:lnTo>
                    <a:pt x="692" y="494"/>
                  </a:lnTo>
                  <a:lnTo>
                    <a:pt x="642" y="492"/>
                  </a:lnTo>
                  <a:lnTo>
                    <a:pt x="622" y="412"/>
                  </a:lnTo>
                  <a:lnTo>
                    <a:pt x="638" y="234"/>
                  </a:lnTo>
                  <a:lnTo>
                    <a:pt x="600" y="50"/>
                  </a:lnTo>
                  <a:lnTo>
                    <a:pt x="557" y="0"/>
                  </a:lnTo>
                  <a:lnTo>
                    <a:pt x="302" y="126"/>
                  </a:lnTo>
                  <a:lnTo>
                    <a:pt x="98" y="256"/>
                  </a:lnTo>
                  <a:lnTo>
                    <a:pt x="9" y="408"/>
                  </a:lnTo>
                  <a:lnTo>
                    <a:pt x="8" y="959"/>
                  </a:lnTo>
                  <a:lnTo>
                    <a:pt x="53" y="1065"/>
                  </a:lnTo>
                  <a:lnTo>
                    <a:pt x="11" y="1013"/>
                  </a:lnTo>
                  <a:lnTo>
                    <a:pt x="0" y="1193"/>
                  </a:lnTo>
                  <a:lnTo>
                    <a:pt x="7" y="1309"/>
                  </a:lnTo>
                  <a:lnTo>
                    <a:pt x="43" y="1359"/>
                  </a:lnTo>
                  <a:lnTo>
                    <a:pt x="222" y="1403"/>
                  </a:lnTo>
                  <a:lnTo>
                    <a:pt x="237" y="1495"/>
                  </a:lnTo>
                  <a:lnTo>
                    <a:pt x="345" y="1669"/>
                  </a:lnTo>
                  <a:lnTo>
                    <a:pt x="528" y="1595"/>
                  </a:lnTo>
                  <a:lnTo>
                    <a:pt x="488" y="1767"/>
                  </a:lnTo>
                  <a:lnTo>
                    <a:pt x="515" y="1863"/>
                  </a:lnTo>
                  <a:lnTo>
                    <a:pt x="552" y="1771"/>
                  </a:lnTo>
                  <a:lnTo>
                    <a:pt x="682" y="1875"/>
                  </a:lnTo>
                  <a:lnTo>
                    <a:pt x="695" y="1791"/>
                  </a:lnTo>
                  <a:lnTo>
                    <a:pt x="738" y="1931"/>
                  </a:lnTo>
                  <a:lnTo>
                    <a:pt x="774" y="1881"/>
                  </a:lnTo>
                  <a:lnTo>
                    <a:pt x="787" y="1977"/>
                  </a:lnTo>
                  <a:lnTo>
                    <a:pt x="917" y="1923"/>
                  </a:lnTo>
                  <a:lnTo>
                    <a:pt x="967" y="2001"/>
                  </a:lnTo>
                  <a:lnTo>
                    <a:pt x="1160" y="1983"/>
                  </a:lnTo>
                  <a:lnTo>
                    <a:pt x="1200" y="1915"/>
                  </a:lnTo>
                  <a:lnTo>
                    <a:pt x="1236" y="1969"/>
                  </a:lnTo>
                  <a:lnTo>
                    <a:pt x="1316" y="1913"/>
                  </a:lnTo>
                  <a:lnTo>
                    <a:pt x="1562" y="2043"/>
                  </a:lnTo>
                  <a:lnTo>
                    <a:pt x="1612" y="1851"/>
                  </a:lnTo>
                  <a:lnTo>
                    <a:pt x="1566" y="1687"/>
                  </a:lnTo>
                  <a:lnTo>
                    <a:pt x="1598" y="1491"/>
                  </a:lnTo>
                  <a:lnTo>
                    <a:pt x="1555" y="1511"/>
                  </a:lnTo>
                  <a:lnTo>
                    <a:pt x="1492" y="1359"/>
                  </a:lnTo>
                  <a:lnTo>
                    <a:pt x="1400" y="1393"/>
                  </a:lnTo>
                  <a:lnTo>
                    <a:pt x="1316" y="1353"/>
                  </a:lnTo>
                  <a:lnTo>
                    <a:pt x="1282" y="1413"/>
                  </a:lnTo>
                  <a:lnTo>
                    <a:pt x="1249" y="1135"/>
                  </a:lnTo>
                  <a:lnTo>
                    <a:pt x="1166" y="1097"/>
                  </a:lnTo>
                  <a:lnTo>
                    <a:pt x="1149" y="1013"/>
                  </a:lnTo>
                  <a:lnTo>
                    <a:pt x="1104" y="1077"/>
                  </a:lnTo>
                  <a:lnTo>
                    <a:pt x="1056" y="1045"/>
                  </a:lnTo>
                  <a:lnTo>
                    <a:pt x="1009" y="786"/>
                  </a:lnTo>
                  <a:lnTo>
                    <a:pt x="1016" y="696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3903" y="696"/>
              <a:ext cx="1748" cy="1413"/>
            </a:xfrm>
            <a:custGeom>
              <a:avLst/>
              <a:gdLst>
                <a:gd name="T0" fmla="*/ 1357 w 1748"/>
                <a:gd name="T1" fmla="*/ 610 h 2827"/>
                <a:gd name="T2" fmla="*/ 1281 w 1748"/>
                <a:gd name="T3" fmla="*/ 624 h 2827"/>
                <a:gd name="T4" fmla="*/ 1038 w 1748"/>
                <a:gd name="T5" fmla="*/ 564 h 2827"/>
                <a:gd name="T6" fmla="*/ 895 w 1748"/>
                <a:gd name="T7" fmla="*/ 522 h 2827"/>
                <a:gd name="T8" fmla="*/ 816 w 1748"/>
                <a:gd name="T9" fmla="*/ 432 h 2827"/>
                <a:gd name="T10" fmla="*/ 673 w 1748"/>
                <a:gd name="T11" fmla="*/ 412 h 2827"/>
                <a:gd name="T12" fmla="*/ 609 w 1748"/>
                <a:gd name="T13" fmla="*/ 408 h 2827"/>
                <a:gd name="T14" fmla="*/ 466 w 1748"/>
                <a:gd name="T15" fmla="*/ 310 h 2827"/>
                <a:gd name="T16" fmla="*/ 343 w 1748"/>
                <a:gd name="T17" fmla="*/ 44 h 2827"/>
                <a:gd name="T18" fmla="*/ 106 w 1748"/>
                <a:gd name="T19" fmla="*/ 46 h 2827"/>
                <a:gd name="T20" fmla="*/ 148 w 1748"/>
                <a:gd name="T21" fmla="*/ 306 h 2827"/>
                <a:gd name="T22" fmla="*/ 2 w 1748"/>
                <a:gd name="T23" fmla="*/ 540 h 2827"/>
                <a:gd name="T24" fmla="*/ 189 w 1748"/>
                <a:gd name="T25" fmla="*/ 870 h 2827"/>
                <a:gd name="T26" fmla="*/ 194 w 1748"/>
                <a:gd name="T27" fmla="*/ 1270 h 2827"/>
                <a:gd name="T28" fmla="*/ 196 w 1748"/>
                <a:gd name="T29" fmla="*/ 1783 h 2827"/>
                <a:gd name="T30" fmla="*/ 190 w 1748"/>
                <a:gd name="T31" fmla="*/ 2117 h 2827"/>
                <a:gd name="T32" fmla="*/ 299 w 1748"/>
                <a:gd name="T33" fmla="*/ 2249 h 2827"/>
                <a:gd name="T34" fmla="*/ 536 w 1748"/>
                <a:gd name="T35" fmla="*/ 2261 h 2827"/>
                <a:gd name="T36" fmla="*/ 737 w 1748"/>
                <a:gd name="T37" fmla="*/ 2407 h 2827"/>
                <a:gd name="T38" fmla="*/ 872 w 1748"/>
                <a:gd name="T39" fmla="*/ 2371 h 2827"/>
                <a:gd name="T40" fmla="*/ 1035 w 1748"/>
                <a:gd name="T41" fmla="*/ 2329 h 2827"/>
                <a:gd name="T42" fmla="*/ 1103 w 1748"/>
                <a:gd name="T43" fmla="*/ 2427 h 2827"/>
                <a:gd name="T44" fmla="*/ 1153 w 1748"/>
                <a:gd name="T45" fmla="*/ 2643 h 2827"/>
                <a:gd name="T46" fmla="*/ 1293 w 1748"/>
                <a:gd name="T47" fmla="*/ 2823 h 2827"/>
                <a:gd name="T48" fmla="*/ 1294 w 1748"/>
                <a:gd name="T49" fmla="*/ 2827 h 2827"/>
                <a:gd name="T50" fmla="*/ 1412 w 1748"/>
                <a:gd name="T51" fmla="*/ 2513 h 2827"/>
                <a:gd name="T52" fmla="*/ 1387 w 1748"/>
                <a:gd name="T53" fmla="*/ 2391 h 2827"/>
                <a:gd name="T54" fmla="*/ 1445 w 1748"/>
                <a:gd name="T55" fmla="*/ 2251 h 2827"/>
                <a:gd name="T56" fmla="*/ 1416 w 1748"/>
                <a:gd name="T57" fmla="*/ 1923 h 2827"/>
                <a:gd name="T58" fmla="*/ 1618 w 1748"/>
                <a:gd name="T59" fmla="*/ 1857 h 2827"/>
                <a:gd name="T60" fmla="*/ 1628 w 1748"/>
                <a:gd name="T61" fmla="*/ 1332 h 2827"/>
                <a:gd name="T62" fmla="*/ 1748 w 1748"/>
                <a:gd name="T63" fmla="*/ 1104 h 2827"/>
                <a:gd name="T64" fmla="*/ 1748 w 1748"/>
                <a:gd name="T65" fmla="*/ 902 h 2827"/>
                <a:gd name="T66" fmla="*/ 1734 w 1748"/>
                <a:gd name="T67" fmla="*/ 722 h 2827"/>
                <a:gd name="T68" fmla="*/ 1437 w 1748"/>
                <a:gd name="T69" fmla="*/ 554 h 28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8"/>
                <a:gd name="T106" fmla="*/ 0 h 2827"/>
                <a:gd name="T107" fmla="*/ 1748 w 1748"/>
                <a:gd name="T108" fmla="*/ 2827 h 28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8" h="2827">
                  <a:moveTo>
                    <a:pt x="1437" y="554"/>
                  </a:moveTo>
                  <a:lnTo>
                    <a:pt x="1357" y="610"/>
                  </a:lnTo>
                  <a:lnTo>
                    <a:pt x="1321" y="556"/>
                  </a:lnTo>
                  <a:lnTo>
                    <a:pt x="1281" y="624"/>
                  </a:lnTo>
                  <a:lnTo>
                    <a:pt x="1088" y="642"/>
                  </a:lnTo>
                  <a:lnTo>
                    <a:pt x="1038" y="564"/>
                  </a:lnTo>
                  <a:lnTo>
                    <a:pt x="908" y="618"/>
                  </a:lnTo>
                  <a:lnTo>
                    <a:pt x="895" y="522"/>
                  </a:lnTo>
                  <a:lnTo>
                    <a:pt x="859" y="572"/>
                  </a:lnTo>
                  <a:lnTo>
                    <a:pt x="816" y="432"/>
                  </a:lnTo>
                  <a:lnTo>
                    <a:pt x="803" y="516"/>
                  </a:lnTo>
                  <a:lnTo>
                    <a:pt x="673" y="412"/>
                  </a:lnTo>
                  <a:lnTo>
                    <a:pt x="636" y="504"/>
                  </a:lnTo>
                  <a:lnTo>
                    <a:pt x="609" y="408"/>
                  </a:lnTo>
                  <a:lnTo>
                    <a:pt x="649" y="236"/>
                  </a:lnTo>
                  <a:lnTo>
                    <a:pt x="466" y="310"/>
                  </a:lnTo>
                  <a:lnTo>
                    <a:pt x="358" y="136"/>
                  </a:lnTo>
                  <a:lnTo>
                    <a:pt x="343" y="44"/>
                  </a:lnTo>
                  <a:lnTo>
                    <a:pt x="164" y="0"/>
                  </a:lnTo>
                  <a:lnTo>
                    <a:pt x="106" y="46"/>
                  </a:lnTo>
                  <a:lnTo>
                    <a:pt x="101" y="136"/>
                  </a:lnTo>
                  <a:lnTo>
                    <a:pt x="148" y="306"/>
                  </a:lnTo>
                  <a:lnTo>
                    <a:pt x="105" y="260"/>
                  </a:lnTo>
                  <a:lnTo>
                    <a:pt x="2" y="540"/>
                  </a:lnTo>
                  <a:lnTo>
                    <a:pt x="0" y="544"/>
                  </a:lnTo>
                  <a:lnTo>
                    <a:pt x="189" y="870"/>
                  </a:lnTo>
                  <a:lnTo>
                    <a:pt x="242" y="1126"/>
                  </a:lnTo>
                  <a:lnTo>
                    <a:pt x="194" y="1270"/>
                  </a:lnTo>
                  <a:lnTo>
                    <a:pt x="216" y="1537"/>
                  </a:lnTo>
                  <a:lnTo>
                    <a:pt x="196" y="1783"/>
                  </a:lnTo>
                  <a:lnTo>
                    <a:pt x="250" y="2041"/>
                  </a:lnTo>
                  <a:lnTo>
                    <a:pt x="190" y="2117"/>
                  </a:lnTo>
                  <a:lnTo>
                    <a:pt x="212" y="2215"/>
                  </a:lnTo>
                  <a:lnTo>
                    <a:pt x="299" y="2249"/>
                  </a:lnTo>
                  <a:lnTo>
                    <a:pt x="395" y="2193"/>
                  </a:lnTo>
                  <a:lnTo>
                    <a:pt x="536" y="2261"/>
                  </a:lnTo>
                  <a:lnTo>
                    <a:pt x="571" y="2209"/>
                  </a:lnTo>
                  <a:lnTo>
                    <a:pt x="737" y="2407"/>
                  </a:lnTo>
                  <a:lnTo>
                    <a:pt x="842" y="2435"/>
                  </a:lnTo>
                  <a:lnTo>
                    <a:pt x="872" y="2371"/>
                  </a:lnTo>
                  <a:lnTo>
                    <a:pt x="911" y="2421"/>
                  </a:lnTo>
                  <a:lnTo>
                    <a:pt x="1035" y="2329"/>
                  </a:lnTo>
                  <a:lnTo>
                    <a:pt x="1076" y="2351"/>
                  </a:lnTo>
                  <a:lnTo>
                    <a:pt x="1103" y="2427"/>
                  </a:lnTo>
                  <a:lnTo>
                    <a:pt x="1092" y="2513"/>
                  </a:lnTo>
                  <a:lnTo>
                    <a:pt x="1153" y="2643"/>
                  </a:lnTo>
                  <a:lnTo>
                    <a:pt x="1293" y="2825"/>
                  </a:lnTo>
                  <a:lnTo>
                    <a:pt x="1293" y="2823"/>
                  </a:lnTo>
                  <a:lnTo>
                    <a:pt x="1293" y="2825"/>
                  </a:lnTo>
                  <a:lnTo>
                    <a:pt x="1294" y="2827"/>
                  </a:lnTo>
                  <a:lnTo>
                    <a:pt x="1295" y="2827"/>
                  </a:lnTo>
                  <a:lnTo>
                    <a:pt x="1412" y="2513"/>
                  </a:lnTo>
                  <a:lnTo>
                    <a:pt x="1373" y="2477"/>
                  </a:lnTo>
                  <a:lnTo>
                    <a:pt x="1387" y="2391"/>
                  </a:lnTo>
                  <a:lnTo>
                    <a:pt x="1362" y="2317"/>
                  </a:lnTo>
                  <a:lnTo>
                    <a:pt x="1445" y="2251"/>
                  </a:lnTo>
                  <a:lnTo>
                    <a:pt x="1396" y="2003"/>
                  </a:lnTo>
                  <a:lnTo>
                    <a:pt x="1416" y="1923"/>
                  </a:lnTo>
                  <a:lnTo>
                    <a:pt x="1537" y="1799"/>
                  </a:lnTo>
                  <a:lnTo>
                    <a:pt x="1618" y="1857"/>
                  </a:lnTo>
                  <a:lnTo>
                    <a:pt x="1634" y="1769"/>
                  </a:lnTo>
                  <a:lnTo>
                    <a:pt x="1628" y="1332"/>
                  </a:lnTo>
                  <a:lnTo>
                    <a:pt x="1671" y="1322"/>
                  </a:lnTo>
                  <a:lnTo>
                    <a:pt x="1748" y="1104"/>
                  </a:lnTo>
                  <a:lnTo>
                    <a:pt x="1727" y="1010"/>
                  </a:lnTo>
                  <a:lnTo>
                    <a:pt x="1748" y="902"/>
                  </a:lnTo>
                  <a:lnTo>
                    <a:pt x="1735" y="722"/>
                  </a:lnTo>
                  <a:lnTo>
                    <a:pt x="1734" y="722"/>
                  </a:lnTo>
                  <a:lnTo>
                    <a:pt x="1734" y="718"/>
                  </a:lnTo>
                  <a:lnTo>
                    <a:pt x="1437" y="554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1864" y="1221"/>
              <a:ext cx="1746" cy="1504"/>
            </a:xfrm>
            <a:custGeom>
              <a:avLst/>
              <a:gdLst>
                <a:gd name="T0" fmla="*/ 1397 w 1746"/>
                <a:gd name="T1" fmla="*/ 1375 h 3006"/>
                <a:gd name="T2" fmla="*/ 1376 w 1746"/>
                <a:gd name="T3" fmla="*/ 995 h 3006"/>
                <a:gd name="T4" fmla="*/ 1367 w 1746"/>
                <a:gd name="T5" fmla="*/ 931 h 3006"/>
                <a:gd name="T6" fmla="*/ 1263 w 1746"/>
                <a:gd name="T7" fmla="*/ 709 h 3006"/>
                <a:gd name="T8" fmla="*/ 1041 w 1746"/>
                <a:gd name="T9" fmla="*/ 921 h 3006"/>
                <a:gd name="T10" fmla="*/ 720 w 1746"/>
                <a:gd name="T11" fmla="*/ 771 h 3006"/>
                <a:gd name="T12" fmla="*/ 492 w 1746"/>
                <a:gd name="T13" fmla="*/ 741 h 3006"/>
                <a:gd name="T14" fmla="*/ 431 w 1746"/>
                <a:gd name="T15" fmla="*/ 178 h 3006"/>
                <a:gd name="T16" fmla="*/ 316 w 1746"/>
                <a:gd name="T17" fmla="*/ 72 h 3006"/>
                <a:gd name="T18" fmla="*/ 177 w 1746"/>
                <a:gd name="T19" fmla="*/ 140 h 3006"/>
                <a:gd name="T20" fmla="*/ 0 w 1746"/>
                <a:gd name="T21" fmla="*/ 84 h 3006"/>
                <a:gd name="T22" fmla="*/ 58 w 1746"/>
                <a:gd name="T23" fmla="*/ 290 h 3006"/>
                <a:gd name="T24" fmla="*/ 68 w 1746"/>
                <a:gd name="T25" fmla="*/ 663 h 3006"/>
                <a:gd name="T26" fmla="*/ 177 w 1746"/>
                <a:gd name="T27" fmla="*/ 1253 h 3006"/>
                <a:gd name="T28" fmla="*/ 200 w 1746"/>
                <a:gd name="T29" fmla="*/ 1521 h 3006"/>
                <a:gd name="T30" fmla="*/ 229 w 1746"/>
                <a:gd name="T31" fmla="*/ 1985 h 3006"/>
                <a:gd name="T32" fmla="*/ 308 w 1746"/>
                <a:gd name="T33" fmla="*/ 1973 h 3006"/>
                <a:gd name="T34" fmla="*/ 180 w 1746"/>
                <a:gd name="T35" fmla="*/ 2089 h 3006"/>
                <a:gd name="T36" fmla="*/ 249 w 1746"/>
                <a:gd name="T37" fmla="*/ 2386 h 3006"/>
                <a:gd name="T38" fmla="*/ 399 w 1746"/>
                <a:gd name="T39" fmla="*/ 2269 h 3006"/>
                <a:gd name="T40" fmla="*/ 483 w 1746"/>
                <a:gd name="T41" fmla="*/ 2340 h 3006"/>
                <a:gd name="T42" fmla="*/ 666 w 1746"/>
                <a:gd name="T43" fmla="*/ 2480 h 3006"/>
                <a:gd name="T44" fmla="*/ 741 w 1746"/>
                <a:gd name="T45" fmla="*/ 2482 h 3006"/>
                <a:gd name="T46" fmla="*/ 983 w 1746"/>
                <a:gd name="T47" fmla="*/ 2380 h 3006"/>
                <a:gd name="T48" fmla="*/ 1036 w 1746"/>
                <a:gd name="T49" fmla="*/ 2307 h 3006"/>
                <a:gd name="T50" fmla="*/ 1115 w 1746"/>
                <a:gd name="T51" fmla="*/ 2536 h 3006"/>
                <a:gd name="T52" fmla="*/ 1162 w 1746"/>
                <a:gd name="T53" fmla="*/ 2630 h 3006"/>
                <a:gd name="T54" fmla="*/ 1372 w 1746"/>
                <a:gd name="T55" fmla="*/ 2494 h 3006"/>
                <a:gd name="T56" fmla="*/ 1508 w 1746"/>
                <a:gd name="T57" fmla="*/ 2906 h 3006"/>
                <a:gd name="T58" fmla="*/ 1599 w 1746"/>
                <a:gd name="T59" fmla="*/ 2982 h 3006"/>
                <a:gd name="T60" fmla="*/ 1648 w 1746"/>
                <a:gd name="T61" fmla="*/ 3004 h 3006"/>
                <a:gd name="T62" fmla="*/ 1746 w 1746"/>
                <a:gd name="T63" fmla="*/ 2618 h 3006"/>
                <a:gd name="T64" fmla="*/ 1669 w 1746"/>
                <a:gd name="T65" fmla="*/ 2207 h 3006"/>
                <a:gd name="T66" fmla="*/ 1616 w 1746"/>
                <a:gd name="T67" fmla="*/ 2043 h 3006"/>
                <a:gd name="T68" fmla="*/ 1522 w 1746"/>
                <a:gd name="T69" fmla="*/ 1683 h 3006"/>
                <a:gd name="T70" fmla="*/ 1423 w 1746"/>
                <a:gd name="T71" fmla="*/ 1569 h 30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6"/>
                <a:gd name="T109" fmla="*/ 0 h 3006"/>
                <a:gd name="T110" fmla="*/ 1746 w 1746"/>
                <a:gd name="T111" fmla="*/ 3006 h 30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6" h="3006">
                  <a:moveTo>
                    <a:pt x="1432" y="1503"/>
                  </a:moveTo>
                  <a:lnTo>
                    <a:pt x="1397" y="1375"/>
                  </a:lnTo>
                  <a:lnTo>
                    <a:pt x="1418" y="1285"/>
                  </a:lnTo>
                  <a:lnTo>
                    <a:pt x="1376" y="995"/>
                  </a:lnTo>
                  <a:lnTo>
                    <a:pt x="1411" y="931"/>
                  </a:lnTo>
                  <a:lnTo>
                    <a:pt x="1367" y="931"/>
                  </a:lnTo>
                  <a:lnTo>
                    <a:pt x="1363" y="663"/>
                  </a:lnTo>
                  <a:lnTo>
                    <a:pt x="1263" y="709"/>
                  </a:lnTo>
                  <a:lnTo>
                    <a:pt x="1188" y="839"/>
                  </a:lnTo>
                  <a:lnTo>
                    <a:pt x="1041" y="921"/>
                  </a:lnTo>
                  <a:lnTo>
                    <a:pt x="911" y="813"/>
                  </a:lnTo>
                  <a:lnTo>
                    <a:pt x="720" y="771"/>
                  </a:lnTo>
                  <a:lnTo>
                    <a:pt x="574" y="669"/>
                  </a:lnTo>
                  <a:lnTo>
                    <a:pt x="492" y="741"/>
                  </a:lnTo>
                  <a:lnTo>
                    <a:pt x="394" y="418"/>
                  </a:lnTo>
                  <a:lnTo>
                    <a:pt x="431" y="178"/>
                  </a:lnTo>
                  <a:lnTo>
                    <a:pt x="416" y="94"/>
                  </a:lnTo>
                  <a:lnTo>
                    <a:pt x="316" y="72"/>
                  </a:lnTo>
                  <a:lnTo>
                    <a:pt x="277" y="128"/>
                  </a:lnTo>
                  <a:lnTo>
                    <a:pt x="177" y="140"/>
                  </a:lnTo>
                  <a:lnTo>
                    <a:pt x="3" y="0"/>
                  </a:lnTo>
                  <a:lnTo>
                    <a:pt x="0" y="84"/>
                  </a:lnTo>
                  <a:lnTo>
                    <a:pt x="50" y="140"/>
                  </a:lnTo>
                  <a:lnTo>
                    <a:pt x="58" y="290"/>
                  </a:lnTo>
                  <a:lnTo>
                    <a:pt x="29" y="352"/>
                  </a:lnTo>
                  <a:lnTo>
                    <a:pt x="68" y="663"/>
                  </a:lnTo>
                  <a:lnTo>
                    <a:pt x="198" y="945"/>
                  </a:lnTo>
                  <a:lnTo>
                    <a:pt x="177" y="1253"/>
                  </a:lnTo>
                  <a:lnTo>
                    <a:pt x="207" y="1337"/>
                  </a:lnTo>
                  <a:lnTo>
                    <a:pt x="200" y="1521"/>
                  </a:lnTo>
                  <a:lnTo>
                    <a:pt x="165" y="1697"/>
                  </a:lnTo>
                  <a:lnTo>
                    <a:pt x="229" y="1985"/>
                  </a:lnTo>
                  <a:lnTo>
                    <a:pt x="269" y="2023"/>
                  </a:lnTo>
                  <a:lnTo>
                    <a:pt x="308" y="1973"/>
                  </a:lnTo>
                  <a:lnTo>
                    <a:pt x="293" y="2065"/>
                  </a:lnTo>
                  <a:lnTo>
                    <a:pt x="180" y="2089"/>
                  </a:lnTo>
                  <a:lnTo>
                    <a:pt x="176" y="2093"/>
                  </a:lnTo>
                  <a:lnTo>
                    <a:pt x="249" y="2386"/>
                  </a:lnTo>
                  <a:lnTo>
                    <a:pt x="290" y="2414"/>
                  </a:lnTo>
                  <a:lnTo>
                    <a:pt x="399" y="2269"/>
                  </a:lnTo>
                  <a:lnTo>
                    <a:pt x="483" y="2338"/>
                  </a:lnTo>
                  <a:lnTo>
                    <a:pt x="483" y="2340"/>
                  </a:lnTo>
                  <a:lnTo>
                    <a:pt x="614" y="2364"/>
                  </a:lnTo>
                  <a:lnTo>
                    <a:pt x="666" y="2480"/>
                  </a:lnTo>
                  <a:lnTo>
                    <a:pt x="703" y="2430"/>
                  </a:lnTo>
                  <a:lnTo>
                    <a:pt x="741" y="2482"/>
                  </a:lnTo>
                  <a:lnTo>
                    <a:pt x="845" y="2382"/>
                  </a:lnTo>
                  <a:lnTo>
                    <a:pt x="983" y="2380"/>
                  </a:lnTo>
                  <a:lnTo>
                    <a:pt x="993" y="2299"/>
                  </a:lnTo>
                  <a:lnTo>
                    <a:pt x="1036" y="2307"/>
                  </a:lnTo>
                  <a:lnTo>
                    <a:pt x="1065" y="2488"/>
                  </a:lnTo>
                  <a:lnTo>
                    <a:pt x="1115" y="2536"/>
                  </a:lnTo>
                  <a:lnTo>
                    <a:pt x="1116" y="2624"/>
                  </a:lnTo>
                  <a:lnTo>
                    <a:pt x="1162" y="2630"/>
                  </a:lnTo>
                  <a:lnTo>
                    <a:pt x="1330" y="2450"/>
                  </a:lnTo>
                  <a:lnTo>
                    <a:pt x="1372" y="2494"/>
                  </a:lnTo>
                  <a:lnTo>
                    <a:pt x="1397" y="2756"/>
                  </a:lnTo>
                  <a:lnTo>
                    <a:pt x="1508" y="2906"/>
                  </a:lnTo>
                  <a:lnTo>
                    <a:pt x="1551" y="2874"/>
                  </a:lnTo>
                  <a:lnTo>
                    <a:pt x="1599" y="2982"/>
                  </a:lnTo>
                  <a:lnTo>
                    <a:pt x="1648" y="3006"/>
                  </a:lnTo>
                  <a:lnTo>
                    <a:pt x="1648" y="3004"/>
                  </a:lnTo>
                  <a:lnTo>
                    <a:pt x="1633" y="2776"/>
                  </a:lnTo>
                  <a:lnTo>
                    <a:pt x="1746" y="2618"/>
                  </a:lnTo>
                  <a:lnTo>
                    <a:pt x="1742" y="2340"/>
                  </a:lnTo>
                  <a:lnTo>
                    <a:pt x="1669" y="2207"/>
                  </a:lnTo>
                  <a:lnTo>
                    <a:pt x="1667" y="2109"/>
                  </a:lnTo>
                  <a:lnTo>
                    <a:pt x="1616" y="2043"/>
                  </a:lnTo>
                  <a:lnTo>
                    <a:pt x="1642" y="1975"/>
                  </a:lnTo>
                  <a:lnTo>
                    <a:pt x="1522" y="1683"/>
                  </a:lnTo>
                  <a:lnTo>
                    <a:pt x="1425" y="1667"/>
                  </a:lnTo>
                  <a:lnTo>
                    <a:pt x="1423" y="1569"/>
                  </a:lnTo>
                  <a:lnTo>
                    <a:pt x="1432" y="1503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6" y="1976"/>
              <a:ext cx="2336" cy="1484"/>
              <a:chOff x="16" y="1976"/>
              <a:chExt cx="2336" cy="1484"/>
            </a:xfrm>
          </p:grpSpPr>
          <p:sp>
            <p:nvSpPr>
              <p:cNvPr id="60" name="Freeform 45"/>
              <p:cNvSpPr>
                <a:spLocks noEditPoints="1"/>
              </p:cNvSpPr>
              <p:nvPr/>
            </p:nvSpPr>
            <p:spPr bwMode="auto">
              <a:xfrm>
                <a:off x="16" y="1976"/>
                <a:ext cx="2336" cy="1367"/>
              </a:xfrm>
              <a:custGeom>
                <a:avLst/>
                <a:gdLst>
                  <a:gd name="T0" fmla="*/ 1322 w 2336"/>
                  <a:gd name="T1" fmla="*/ 746 h 2734"/>
                  <a:gd name="T2" fmla="*/ 1245 w 2336"/>
                  <a:gd name="T3" fmla="*/ 458 h 2734"/>
                  <a:gd name="T4" fmla="*/ 1140 w 2336"/>
                  <a:gd name="T5" fmla="*/ 110 h 2734"/>
                  <a:gd name="T6" fmla="*/ 1089 w 2336"/>
                  <a:gd name="T7" fmla="*/ 12 h 2734"/>
                  <a:gd name="T8" fmla="*/ 873 w 2336"/>
                  <a:gd name="T9" fmla="*/ 112 h 2734"/>
                  <a:gd name="T10" fmla="*/ 777 w 2336"/>
                  <a:gd name="T11" fmla="*/ 340 h 2734"/>
                  <a:gd name="T12" fmla="*/ 608 w 2336"/>
                  <a:gd name="T13" fmla="*/ 280 h 2734"/>
                  <a:gd name="T14" fmla="*/ 540 w 2336"/>
                  <a:gd name="T15" fmla="*/ 402 h 2734"/>
                  <a:gd name="T16" fmla="*/ 295 w 2336"/>
                  <a:gd name="T17" fmla="*/ 254 h 2734"/>
                  <a:gd name="T18" fmla="*/ 51 w 2336"/>
                  <a:gd name="T19" fmla="*/ 438 h 2734"/>
                  <a:gd name="T20" fmla="*/ 27 w 2336"/>
                  <a:gd name="T21" fmla="*/ 855 h 2734"/>
                  <a:gd name="T22" fmla="*/ 297 w 2336"/>
                  <a:gd name="T23" fmla="*/ 746 h 2734"/>
                  <a:gd name="T24" fmla="*/ 323 w 2336"/>
                  <a:gd name="T25" fmla="*/ 859 h 2734"/>
                  <a:gd name="T26" fmla="*/ 313 w 2336"/>
                  <a:gd name="T27" fmla="*/ 1007 h 2734"/>
                  <a:gd name="T28" fmla="*/ 298 w 2336"/>
                  <a:gd name="T29" fmla="*/ 967 h 2734"/>
                  <a:gd name="T30" fmla="*/ 126 w 2336"/>
                  <a:gd name="T31" fmla="*/ 891 h 2734"/>
                  <a:gd name="T32" fmla="*/ 166 w 2336"/>
                  <a:gd name="T33" fmla="*/ 1079 h 2734"/>
                  <a:gd name="T34" fmla="*/ 305 w 2336"/>
                  <a:gd name="T35" fmla="*/ 1281 h 2734"/>
                  <a:gd name="T36" fmla="*/ 51 w 2336"/>
                  <a:gd name="T37" fmla="*/ 1355 h 2734"/>
                  <a:gd name="T38" fmla="*/ 230 w 2336"/>
                  <a:gd name="T39" fmla="*/ 1731 h 2734"/>
                  <a:gd name="T40" fmla="*/ 382 w 2336"/>
                  <a:gd name="T41" fmla="*/ 1791 h 2734"/>
                  <a:gd name="T42" fmla="*/ 370 w 2336"/>
                  <a:gd name="T43" fmla="*/ 1689 h 2734"/>
                  <a:gd name="T44" fmla="*/ 413 w 2336"/>
                  <a:gd name="T45" fmla="*/ 1677 h 2734"/>
                  <a:gd name="T46" fmla="*/ 428 w 2336"/>
                  <a:gd name="T47" fmla="*/ 1839 h 2734"/>
                  <a:gd name="T48" fmla="*/ 613 w 2336"/>
                  <a:gd name="T49" fmla="*/ 1951 h 2734"/>
                  <a:gd name="T50" fmla="*/ 659 w 2336"/>
                  <a:gd name="T51" fmla="*/ 1923 h 2734"/>
                  <a:gd name="T52" fmla="*/ 751 w 2336"/>
                  <a:gd name="T53" fmla="*/ 1981 h 2734"/>
                  <a:gd name="T54" fmla="*/ 804 w 2336"/>
                  <a:gd name="T55" fmla="*/ 2171 h 2734"/>
                  <a:gd name="T56" fmla="*/ 847 w 2336"/>
                  <a:gd name="T57" fmla="*/ 2043 h 2734"/>
                  <a:gd name="T58" fmla="*/ 882 w 2336"/>
                  <a:gd name="T59" fmla="*/ 2207 h 2734"/>
                  <a:gd name="T60" fmla="*/ 942 w 2336"/>
                  <a:gd name="T61" fmla="*/ 2257 h 2734"/>
                  <a:gd name="T62" fmla="*/ 967 w 2336"/>
                  <a:gd name="T63" fmla="*/ 2541 h 2734"/>
                  <a:gd name="T64" fmla="*/ 1024 w 2336"/>
                  <a:gd name="T65" fmla="*/ 2453 h 2734"/>
                  <a:gd name="T66" fmla="*/ 1090 w 2336"/>
                  <a:gd name="T67" fmla="*/ 2303 h 2734"/>
                  <a:gd name="T68" fmla="*/ 1217 w 2336"/>
                  <a:gd name="T69" fmla="*/ 2395 h 2734"/>
                  <a:gd name="T70" fmla="*/ 1123 w 2336"/>
                  <a:gd name="T71" fmla="*/ 2519 h 2734"/>
                  <a:gd name="T72" fmla="*/ 1428 w 2336"/>
                  <a:gd name="T73" fmla="*/ 2651 h 2734"/>
                  <a:gd name="T74" fmla="*/ 1406 w 2336"/>
                  <a:gd name="T75" fmla="*/ 2734 h 2734"/>
                  <a:gd name="T76" fmla="*/ 1721 w 2336"/>
                  <a:gd name="T77" fmla="*/ 2313 h 2734"/>
                  <a:gd name="T78" fmla="*/ 2085 w 2336"/>
                  <a:gd name="T79" fmla="*/ 2093 h 2734"/>
                  <a:gd name="T80" fmla="*/ 2252 w 2336"/>
                  <a:gd name="T81" fmla="*/ 1871 h 2734"/>
                  <a:gd name="T82" fmla="*/ 2330 w 2336"/>
                  <a:gd name="T83" fmla="*/ 1201 h 2734"/>
                  <a:gd name="T84" fmla="*/ 2138 w 2336"/>
                  <a:gd name="T85" fmla="*/ 905 h 2734"/>
                  <a:gd name="T86" fmla="*/ 2023 w 2336"/>
                  <a:gd name="T87" fmla="*/ 584 h 2734"/>
                  <a:gd name="T88" fmla="*/ 1860 w 2336"/>
                  <a:gd name="T89" fmla="*/ 408 h 2734"/>
                  <a:gd name="T90" fmla="*/ 1788 w 2336"/>
                  <a:gd name="T91" fmla="*/ 720 h 2734"/>
                  <a:gd name="T92" fmla="*/ 1682 w 2336"/>
                  <a:gd name="T93" fmla="*/ 526 h 2734"/>
                  <a:gd name="T94" fmla="*/ 1604 w 2336"/>
                  <a:gd name="T95" fmla="*/ 500 h 2734"/>
                  <a:gd name="T96" fmla="*/ 2195 w 2336"/>
                  <a:gd name="T97" fmla="*/ 2133 h 2734"/>
                  <a:gd name="T98" fmla="*/ 2195 w 2336"/>
                  <a:gd name="T99" fmla="*/ 2133 h 27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36"/>
                  <a:gd name="T151" fmla="*/ 0 h 2734"/>
                  <a:gd name="T152" fmla="*/ 2336 w 2336"/>
                  <a:gd name="T153" fmla="*/ 2734 h 27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36" h="2734">
                    <a:moveTo>
                      <a:pt x="1541" y="464"/>
                    </a:moveTo>
                    <a:lnTo>
                      <a:pt x="1486" y="472"/>
                    </a:lnTo>
                    <a:lnTo>
                      <a:pt x="1322" y="746"/>
                    </a:lnTo>
                    <a:lnTo>
                      <a:pt x="1308" y="634"/>
                    </a:lnTo>
                    <a:lnTo>
                      <a:pt x="1246" y="552"/>
                    </a:lnTo>
                    <a:lnTo>
                      <a:pt x="1245" y="458"/>
                    </a:lnTo>
                    <a:lnTo>
                      <a:pt x="1175" y="216"/>
                    </a:lnTo>
                    <a:lnTo>
                      <a:pt x="1131" y="198"/>
                    </a:lnTo>
                    <a:lnTo>
                      <a:pt x="1140" y="110"/>
                    </a:lnTo>
                    <a:lnTo>
                      <a:pt x="1094" y="122"/>
                    </a:lnTo>
                    <a:lnTo>
                      <a:pt x="1069" y="214"/>
                    </a:lnTo>
                    <a:lnTo>
                      <a:pt x="1089" y="12"/>
                    </a:lnTo>
                    <a:lnTo>
                      <a:pt x="1017" y="110"/>
                    </a:lnTo>
                    <a:lnTo>
                      <a:pt x="1008" y="0"/>
                    </a:lnTo>
                    <a:lnTo>
                      <a:pt x="873" y="112"/>
                    </a:lnTo>
                    <a:lnTo>
                      <a:pt x="850" y="38"/>
                    </a:lnTo>
                    <a:lnTo>
                      <a:pt x="781" y="150"/>
                    </a:lnTo>
                    <a:lnTo>
                      <a:pt x="777" y="340"/>
                    </a:lnTo>
                    <a:lnTo>
                      <a:pt x="726" y="352"/>
                    </a:lnTo>
                    <a:lnTo>
                      <a:pt x="651" y="262"/>
                    </a:lnTo>
                    <a:lnTo>
                      <a:pt x="608" y="280"/>
                    </a:lnTo>
                    <a:lnTo>
                      <a:pt x="599" y="386"/>
                    </a:lnTo>
                    <a:lnTo>
                      <a:pt x="565" y="302"/>
                    </a:lnTo>
                    <a:lnTo>
                      <a:pt x="540" y="402"/>
                    </a:lnTo>
                    <a:lnTo>
                      <a:pt x="539" y="202"/>
                    </a:lnTo>
                    <a:lnTo>
                      <a:pt x="318" y="332"/>
                    </a:lnTo>
                    <a:lnTo>
                      <a:pt x="295" y="254"/>
                    </a:lnTo>
                    <a:lnTo>
                      <a:pt x="139" y="422"/>
                    </a:lnTo>
                    <a:lnTo>
                      <a:pt x="179" y="464"/>
                    </a:lnTo>
                    <a:lnTo>
                      <a:pt x="51" y="438"/>
                    </a:lnTo>
                    <a:lnTo>
                      <a:pt x="22" y="510"/>
                    </a:lnTo>
                    <a:lnTo>
                      <a:pt x="0" y="786"/>
                    </a:lnTo>
                    <a:lnTo>
                      <a:pt x="27" y="855"/>
                    </a:lnTo>
                    <a:lnTo>
                      <a:pt x="69" y="821"/>
                    </a:lnTo>
                    <a:lnTo>
                      <a:pt x="110" y="857"/>
                    </a:lnTo>
                    <a:lnTo>
                      <a:pt x="297" y="746"/>
                    </a:lnTo>
                    <a:lnTo>
                      <a:pt x="240" y="800"/>
                    </a:lnTo>
                    <a:lnTo>
                      <a:pt x="232" y="903"/>
                    </a:lnTo>
                    <a:lnTo>
                      <a:pt x="323" y="859"/>
                    </a:lnTo>
                    <a:lnTo>
                      <a:pt x="316" y="947"/>
                    </a:lnTo>
                    <a:lnTo>
                      <a:pt x="361" y="987"/>
                    </a:lnTo>
                    <a:lnTo>
                      <a:pt x="313" y="1007"/>
                    </a:lnTo>
                    <a:lnTo>
                      <a:pt x="410" y="1087"/>
                    </a:lnTo>
                    <a:lnTo>
                      <a:pt x="319" y="1045"/>
                    </a:lnTo>
                    <a:lnTo>
                      <a:pt x="298" y="967"/>
                    </a:lnTo>
                    <a:lnTo>
                      <a:pt x="241" y="999"/>
                    </a:lnTo>
                    <a:lnTo>
                      <a:pt x="152" y="965"/>
                    </a:lnTo>
                    <a:lnTo>
                      <a:pt x="126" y="891"/>
                    </a:lnTo>
                    <a:lnTo>
                      <a:pt x="102" y="1003"/>
                    </a:lnTo>
                    <a:lnTo>
                      <a:pt x="140" y="1163"/>
                    </a:lnTo>
                    <a:lnTo>
                      <a:pt x="166" y="1079"/>
                    </a:lnTo>
                    <a:lnTo>
                      <a:pt x="209" y="1085"/>
                    </a:lnTo>
                    <a:lnTo>
                      <a:pt x="292" y="1183"/>
                    </a:lnTo>
                    <a:lnTo>
                      <a:pt x="305" y="1281"/>
                    </a:lnTo>
                    <a:lnTo>
                      <a:pt x="281" y="1357"/>
                    </a:lnTo>
                    <a:lnTo>
                      <a:pt x="244" y="1317"/>
                    </a:lnTo>
                    <a:lnTo>
                      <a:pt x="51" y="1355"/>
                    </a:lnTo>
                    <a:lnTo>
                      <a:pt x="27" y="1431"/>
                    </a:lnTo>
                    <a:lnTo>
                      <a:pt x="173" y="1541"/>
                    </a:lnTo>
                    <a:lnTo>
                      <a:pt x="230" y="1731"/>
                    </a:lnTo>
                    <a:lnTo>
                      <a:pt x="214" y="1899"/>
                    </a:lnTo>
                    <a:lnTo>
                      <a:pt x="326" y="1919"/>
                    </a:lnTo>
                    <a:lnTo>
                      <a:pt x="382" y="1791"/>
                    </a:lnTo>
                    <a:lnTo>
                      <a:pt x="382" y="1779"/>
                    </a:lnTo>
                    <a:lnTo>
                      <a:pt x="382" y="1777"/>
                    </a:lnTo>
                    <a:lnTo>
                      <a:pt x="370" y="1689"/>
                    </a:lnTo>
                    <a:lnTo>
                      <a:pt x="386" y="1685"/>
                    </a:lnTo>
                    <a:lnTo>
                      <a:pt x="391" y="1589"/>
                    </a:lnTo>
                    <a:lnTo>
                      <a:pt x="413" y="1677"/>
                    </a:lnTo>
                    <a:lnTo>
                      <a:pt x="386" y="1685"/>
                    </a:lnTo>
                    <a:lnTo>
                      <a:pt x="382" y="1779"/>
                    </a:lnTo>
                    <a:lnTo>
                      <a:pt x="428" y="1839"/>
                    </a:lnTo>
                    <a:lnTo>
                      <a:pt x="497" y="1789"/>
                    </a:lnTo>
                    <a:lnTo>
                      <a:pt x="570" y="1969"/>
                    </a:lnTo>
                    <a:lnTo>
                      <a:pt x="613" y="1951"/>
                    </a:lnTo>
                    <a:lnTo>
                      <a:pt x="613" y="1863"/>
                    </a:lnTo>
                    <a:lnTo>
                      <a:pt x="619" y="1951"/>
                    </a:lnTo>
                    <a:lnTo>
                      <a:pt x="659" y="1923"/>
                    </a:lnTo>
                    <a:lnTo>
                      <a:pt x="649" y="2007"/>
                    </a:lnTo>
                    <a:lnTo>
                      <a:pt x="693" y="2029"/>
                    </a:lnTo>
                    <a:lnTo>
                      <a:pt x="751" y="1981"/>
                    </a:lnTo>
                    <a:lnTo>
                      <a:pt x="755" y="1889"/>
                    </a:lnTo>
                    <a:lnTo>
                      <a:pt x="765" y="2125"/>
                    </a:lnTo>
                    <a:lnTo>
                      <a:pt x="804" y="2171"/>
                    </a:lnTo>
                    <a:lnTo>
                      <a:pt x="845" y="2131"/>
                    </a:lnTo>
                    <a:lnTo>
                      <a:pt x="838" y="1951"/>
                    </a:lnTo>
                    <a:lnTo>
                      <a:pt x="847" y="2043"/>
                    </a:lnTo>
                    <a:lnTo>
                      <a:pt x="893" y="2061"/>
                    </a:lnTo>
                    <a:lnTo>
                      <a:pt x="860" y="2127"/>
                    </a:lnTo>
                    <a:lnTo>
                      <a:pt x="882" y="2207"/>
                    </a:lnTo>
                    <a:lnTo>
                      <a:pt x="938" y="2255"/>
                    </a:lnTo>
                    <a:lnTo>
                      <a:pt x="980" y="2217"/>
                    </a:lnTo>
                    <a:lnTo>
                      <a:pt x="942" y="2257"/>
                    </a:lnTo>
                    <a:lnTo>
                      <a:pt x="946" y="2341"/>
                    </a:lnTo>
                    <a:lnTo>
                      <a:pt x="979" y="2427"/>
                    </a:lnTo>
                    <a:lnTo>
                      <a:pt x="967" y="2541"/>
                    </a:lnTo>
                    <a:lnTo>
                      <a:pt x="1000" y="2613"/>
                    </a:lnTo>
                    <a:lnTo>
                      <a:pt x="981" y="2525"/>
                    </a:lnTo>
                    <a:lnTo>
                      <a:pt x="1024" y="2453"/>
                    </a:lnTo>
                    <a:lnTo>
                      <a:pt x="1072" y="2427"/>
                    </a:lnTo>
                    <a:lnTo>
                      <a:pt x="1109" y="2485"/>
                    </a:lnTo>
                    <a:lnTo>
                      <a:pt x="1090" y="2303"/>
                    </a:lnTo>
                    <a:lnTo>
                      <a:pt x="1138" y="2453"/>
                    </a:lnTo>
                    <a:lnTo>
                      <a:pt x="1161" y="2375"/>
                    </a:lnTo>
                    <a:lnTo>
                      <a:pt x="1217" y="2395"/>
                    </a:lnTo>
                    <a:lnTo>
                      <a:pt x="1249" y="2467"/>
                    </a:lnTo>
                    <a:lnTo>
                      <a:pt x="1219" y="2543"/>
                    </a:lnTo>
                    <a:lnTo>
                      <a:pt x="1123" y="2519"/>
                    </a:lnTo>
                    <a:lnTo>
                      <a:pt x="1196" y="2635"/>
                    </a:lnTo>
                    <a:lnTo>
                      <a:pt x="1386" y="2603"/>
                    </a:lnTo>
                    <a:lnTo>
                      <a:pt x="1428" y="2651"/>
                    </a:lnTo>
                    <a:lnTo>
                      <a:pt x="1382" y="2657"/>
                    </a:lnTo>
                    <a:lnTo>
                      <a:pt x="1405" y="2734"/>
                    </a:lnTo>
                    <a:lnTo>
                      <a:pt x="1406" y="2734"/>
                    </a:lnTo>
                    <a:lnTo>
                      <a:pt x="1635" y="2601"/>
                    </a:lnTo>
                    <a:lnTo>
                      <a:pt x="1642" y="2417"/>
                    </a:lnTo>
                    <a:lnTo>
                      <a:pt x="1721" y="2313"/>
                    </a:lnTo>
                    <a:lnTo>
                      <a:pt x="1923" y="2299"/>
                    </a:lnTo>
                    <a:lnTo>
                      <a:pt x="1948" y="2213"/>
                    </a:lnTo>
                    <a:lnTo>
                      <a:pt x="2085" y="2093"/>
                    </a:lnTo>
                    <a:lnTo>
                      <a:pt x="2191" y="2199"/>
                    </a:lnTo>
                    <a:lnTo>
                      <a:pt x="2197" y="2137"/>
                    </a:lnTo>
                    <a:lnTo>
                      <a:pt x="2252" y="1871"/>
                    </a:lnTo>
                    <a:lnTo>
                      <a:pt x="2336" y="1803"/>
                    </a:lnTo>
                    <a:lnTo>
                      <a:pt x="2307" y="1273"/>
                    </a:lnTo>
                    <a:lnTo>
                      <a:pt x="2330" y="1201"/>
                    </a:lnTo>
                    <a:lnTo>
                      <a:pt x="2331" y="829"/>
                    </a:lnTo>
                    <a:lnTo>
                      <a:pt x="2247" y="760"/>
                    </a:lnTo>
                    <a:lnTo>
                      <a:pt x="2138" y="905"/>
                    </a:lnTo>
                    <a:lnTo>
                      <a:pt x="2097" y="877"/>
                    </a:lnTo>
                    <a:lnTo>
                      <a:pt x="2024" y="584"/>
                    </a:lnTo>
                    <a:lnTo>
                      <a:pt x="2023" y="584"/>
                    </a:lnTo>
                    <a:lnTo>
                      <a:pt x="2022" y="580"/>
                    </a:lnTo>
                    <a:lnTo>
                      <a:pt x="1855" y="582"/>
                    </a:lnTo>
                    <a:lnTo>
                      <a:pt x="1860" y="408"/>
                    </a:lnTo>
                    <a:lnTo>
                      <a:pt x="1809" y="430"/>
                    </a:lnTo>
                    <a:lnTo>
                      <a:pt x="1749" y="548"/>
                    </a:lnTo>
                    <a:lnTo>
                      <a:pt x="1788" y="720"/>
                    </a:lnTo>
                    <a:lnTo>
                      <a:pt x="1752" y="664"/>
                    </a:lnTo>
                    <a:lnTo>
                      <a:pt x="1726" y="526"/>
                    </a:lnTo>
                    <a:lnTo>
                      <a:pt x="1682" y="526"/>
                    </a:lnTo>
                    <a:lnTo>
                      <a:pt x="1682" y="584"/>
                    </a:lnTo>
                    <a:lnTo>
                      <a:pt x="1619" y="594"/>
                    </a:lnTo>
                    <a:lnTo>
                      <a:pt x="1604" y="500"/>
                    </a:lnTo>
                    <a:lnTo>
                      <a:pt x="1557" y="542"/>
                    </a:lnTo>
                    <a:lnTo>
                      <a:pt x="1541" y="464"/>
                    </a:lnTo>
                    <a:close/>
                    <a:moveTo>
                      <a:pt x="2195" y="2133"/>
                    </a:moveTo>
                    <a:lnTo>
                      <a:pt x="2189" y="2197"/>
                    </a:lnTo>
                    <a:lnTo>
                      <a:pt x="2181" y="2189"/>
                    </a:lnTo>
                    <a:lnTo>
                      <a:pt x="2195" y="2133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903" y="3389"/>
                <a:ext cx="121" cy="71"/>
              </a:xfrm>
              <a:custGeom>
                <a:avLst/>
                <a:gdLst>
                  <a:gd name="T0" fmla="*/ 121 w 121"/>
                  <a:gd name="T1" fmla="*/ 104 h 142"/>
                  <a:gd name="T2" fmla="*/ 44 w 121"/>
                  <a:gd name="T3" fmla="*/ 0 h 142"/>
                  <a:gd name="T4" fmla="*/ 0 w 121"/>
                  <a:gd name="T5" fmla="*/ 12 h 142"/>
                  <a:gd name="T6" fmla="*/ 12 w 121"/>
                  <a:gd name="T7" fmla="*/ 112 h 142"/>
                  <a:gd name="T8" fmla="*/ 62 w 121"/>
                  <a:gd name="T9" fmla="*/ 142 h 142"/>
                  <a:gd name="T10" fmla="*/ 121 w 121"/>
                  <a:gd name="T11" fmla="*/ 104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142"/>
                  <a:gd name="T20" fmla="*/ 121 w 121"/>
                  <a:gd name="T21" fmla="*/ 142 h 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142">
                    <a:moveTo>
                      <a:pt x="121" y="104"/>
                    </a:moveTo>
                    <a:lnTo>
                      <a:pt x="44" y="0"/>
                    </a:lnTo>
                    <a:lnTo>
                      <a:pt x="0" y="12"/>
                    </a:lnTo>
                    <a:lnTo>
                      <a:pt x="12" y="112"/>
                    </a:lnTo>
                    <a:lnTo>
                      <a:pt x="62" y="142"/>
                    </a:lnTo>
                    <a:lnTo>
                      <a:pt x="121" y="10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354" y="2371"/>
              <a:ext cx="2190" cy="2124"/>
              <a:chOff x="1354" y="2371"/>
              <a:chExt cx="2190" cy="2124"/>
            </a:xfrm>
          </p:grpSpPr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1354" y="2371"/>
                <a:ext cx="2190" cy="2124"/>
              </a:xfrm>
              <a:custGeom>
                <a:avLst/>
                <a:gdLst>
                  <a:gd name="T0" fmla="*/ 2109 w 2190"/>
                  <a:gd name="T1" fmla="*/ 683 h 4247"/>
                  <a:gd name="T2" fmla="*/ 2018 w 2190"/>
                  <a:gd name="T3" fmla="*/ 607 h 4247"/>
                  <a:gd name="T4" fmla="*/ 1882 w 2190"/>
                  <a:gd name="T5" fmla="*/ 195 h 4247"/>
                  <a:gd name="T6" fmla="*/ 1672 w 2190"/>
                  <a:gd name="T7" fmla="*/ 331 h 4247"/>
                  <a:gd name="T8" fmla="*/ 1625 w 2190"/>
                  <a:gd name="T9" fmla="*/ 237 h 4247"/>
                  <a:gd name="T10" fmla="*/ 1546 w 2190"/>
                  <a:gd name="T11" fmla="*/ 8 h 4247"/>
                  <a:gd name="T12" fmla="*/ 1493 w 2190"/>
                  <a:gd name="T13" fmla="*/ 81 h 4247"/>
                  <a:gd name="T14" fmla="*/ 1251 w 2190"/>
                  <a:gd name="T15" fmla="*/ 183 h 4247"/>
                  <a:gd name="T16" fmla="*/ 1176 w 2190"/>
                  <a:gd name="T17" fmla="*/ 181 h 4247"/>
                  <a:gd name="T18" fmla="*/ 993 w 2190"/>
                  <a:gd name="T19" fmla="*/ 41 h 4247"/>
                  <a:gd name="T20" fmla="*/ 969 w 2190"/>
                  <a:gd name="T21" fmla="*/ 483 h 4247"/>
                  <a:gd name="T22" fmla="*/ 914 w 2190"/>
                  <a:gd name="T23" fmla="*/ 1081 h 4247"/>
                  <a:gd name="T24" fmla="*/ 853 w 2190"/>
                  <a:gd name="T25" fmla="*/ 1409 h 4247"/>
                  <a:gd name="T26" fmla="*/ 610 w 2190"/>
                  <a:gd name="T27" fmla="*/ 1423 h 4247"/>
                  <a:gd name="T28" fmla="*/ 383 w 2190"/>
                  <a:gd name="T29" fmla="*/ 1523 h 4247"/>
                  <a:gd name="T30" fmla="*/ 297 w 2190"/>
                  <a:gd name="T31" fmla="*/ 1811 h 4247"/>
                  <a:gd name="T32" fmla="*/ 67 w 2190"/>
                  <a:gd name="T33" fmla="*/ 1944 h 4247"/>
                  <a:gd name="T34" fmla="*/ 0 w 2190"/>
                  <a:gd name="T35" fmla="*/ 2076 h 4247"/>
                  <a:gd name="T36" fmla="*/ 129 w 2190"/>
                  <a:gd name="T37" fmla="*/ 2298 h 4247"/>
                  <a:gd name="T38" fmla="*/ 236 w 2190"/>
                  <a:gd name="T39" fmla="*/ 2246 h 4247"/>
                  <a:gd name="T40" fmla="*/ 243 w 2190"/>
                  <a:gd name="T41" fmla="*/ 2306 h 4247"/>
                  <a:gd name="T42" fmla="*/ 187 w 2190"/>
                  <a:gd name="T43" fmla="*/ 2550 h 4247"/>
                  <a:gd name="T44" fmla="*/ 351 w 2190"/>
                  <a:gd name="T45" fmla="*/ 2768 h 4247"/>
                  <a:gd name="T46" fmla="*/ 238 w 2190"/>
                  <a:gd name="T47" fmla="*/ 3158 h 4247"/>
                  <a:gd name="T48" fmla="*/ 430 w 2190"/>
                  <a:gd name="T49" fmla="*/ 3748 h 4247"/>
                  <a:gd name="T50" fmla="*/ 628 w 2190"/>
                  <a:gd name="T51" fmla="*/ 3985 h 4247"/>
                  <a:gd name="T52" fmla="*/ 743 w 2190"/>
                  <a:gd name="T53" fmla="*/ 4129 h 4247"/>
                  <a:gd name="T54" fmla="*/ 826 w 2190"/>
                  <a:gd name="T55" fmla="*/ 4163 h 4247"/>
                  <a:gd name="T56" fmla="*/ 869 w 2190"/>
                  <a:gd name="T57" fmla="*/ 4171 h 4247"/>
                  <a:gd name="T58" fmla="*/ 999 w 2190"/>
                  <a:gd name="T59" fmla="*/ 4075 h 4247"/>
                  <a:gd name="T60" fmla="*/ 1077 w 2190"/>
                  <a:gd name="T61" fmla="*/ 4153 h 4247"/>
                  <a:gd name="T62" fmla="*/ 1252 w 2190"/>
                  <a:gd name="T63" fmla="*/ 4069 h 4247"/>
                  <a:gd name="T64" fmla="*/ 1218 w 2190"/>
                  <a:gd name="T65" fmla="*/ 3786 h 4247"/>
                  <a:gd name="T66" fmla="*/ 1081 w 2190"/>
                  <a:gd name="T67" fmla="*/ 3112 h 4247"/>
                  <a:gd name="T68" fmla="*/ 1234 w 2190"/>
                  <a:gd name="T69" fmla="*/ 2910 h 4247"/>
                  <a:gd name="T70" fmla="*/ 1375 w 2190"/>
                  <a:gd name="T71" fmla="*/ 2742 h 4247"/>
                  <a:gd name="T72" fmla="*/ 1558 w 2190"/>
                  <a:gd name="T73" fmla="*/ 2806 h 4247"/>
                  <a:gd name="T74" fmla="*/ 1661 w 2190"/>
                  <a:gd name="T75" fmla="*/ 2622 h 4247"/>
                  <a:gd name="T76" fmla="*/ 1774 w 2190"/>
                  <a:gd name="T77" fmla="*/ 1867 h 4247"/>
                  <a:gd name="T78" fmla="*/ 1879 w 2190"/>
                  <a:gd name="T79" fmla="*/ 1873 h 4247"/>
                  <a:gd name="T80" fmla="*/ 1915 w 2190"/>
                  <a:gd name="T81" fmla="*/ 1781 h 4247"/>
                  <a:gd name="T82" fmla="*/ 2041 w 2190"/>
                  <a:gd name="T83" fmla="*/ 1537 h 4247"/>
                  <a:gd name="T84" fmla="*/ 2186 w 2190"/>
                  <a:gd name="T85" fmla="*/ 1179 h 4247"/>
                  <a:gd name="T86" fmla="*/ 2154 w 2190"/>
                  <a:gd name="T87" fmla="*/ 941 h 4247"/>
                  <a:gd name="T88" fmla="*/ 2190 w 2190"/>
                  <a:gd name="T89" fmla="*/ 823 h 42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90"/>
                  <a:gd name="T136" fmla="*/ 0 h 4247"/>
                  <a:gd name="T137" fmla="*/ 2190 w 2190"/>
                  <a:gd name="T138" fmla="*/ 4247 h 42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90" h="4247">
                    <a:moveTo>
                      <a:pt x="2158" y="707"/>
                    </a:moveTo>
                    <a:lnTo>
                      <a:pt x="2109" y="683"/>
                    </a:lnTo>
                    <a:lnTo>
                      <a:pt x="2061" y="575"/>
                    </a:lnTo>
                    <a:lnTo>
                      <a:pt x="2018" y="607"/>
                    </a:lnTo>
                    <a:lnTo>
                      <a:pt x="1907" y="457"/>
                    </a:lnTo>
                    <a:lnTo>
                      <a:pt x="1882" y="195"/>
                    </a:lnTo>
                    <a:lnTo>
                      <a:pt x="1840" y="151"/>
                    </a:lnTo>
                    <a:lnTo>
                      <a:pt x="1672" y="331"/>
                    </a:lnTo>
                    <a:lnTo>
                      <a:pt x="1626" y="325"/>
                    </a:lnTo>
                    <a:lnTo>
                      <a:pt x="1625" y="237"/>
                    </a:lnTo>
                    <a:lnTo>
                      <a:pt x="1575" y="189"/>
                    </a:lnTo>
                    <a:lnTo>
                      <a:pt x="1546" y="8"/>
                    </a:lnTo>
                    <a:lnTo>
                      <a:pt x="1503" y="0"/>
                    </a:lnTo>
                    <a:lnTo>
                      <a:pt x="1493" y="81"/>
                    </a:lnTo>
                    <a:lnTo>
                      <a:pt x="1355" y="83"/>
                    </a:lnTo>
                    <a:lnTo>
                      <a:pt x="1251" y="183"/>
                    </a:lnTo>
                    <a:lnTo>
                      <a:pt x="1213" y="131"/>
                    </a:lnTo>
                    <a:lnTo>
                      <a:pt x="1176" y="181"/>
                    </a:lnTo>
                    <a:lnTo>
                      <a:pt x="1124" y="65"/>
                    </a:lnTo>
                    <a:lnTo>
                      <a:pt x="993" y="41"/>
                    </a:lnTo>
                    <a:lnTo>
                      <a:pt x="992" y="411"/>
                    </a:lnTo>
                    <a:lnTo>
                      <a:pt x="969" y="483"/>
                    </a:lnTo>
                    <a:lnTo>
                      <a:pt x="998" y="1013"/>
                    </a:lnTo>
                    <a:lnTo>
                      <a:pt x="914" y="1081"/>
                    </a:lnTo>
                    <a:lnTo>
                      <a:pt x="859" y="1347"/>
                    </a:lnTo>
                    <a:lnTo>
                      <a:pt x="853" y="1409"/>
                    </a:lnTo>
                    <a:lnTo>
                      <a:pt x="747" y="1303"/>
                    </a:lnTo>
                    <a:lnTo>
                      <a:pt x="610" y="1423"/>
                    </a:lnTo>
                    <a:lnTo>
                      <a:pt x="585" y="1509"/>
                    </a:lnTo>
                    <a:lnTo>
                      <a:pt x="383" y="1523"/>
                    </a:lnTo>
                    <a:lnTo>
                      <a:pt x="304" y="1627"/>
                    </a:lnTo>
                    <a:lnTo>
                      <a:pt x="297" y="1811"/>
                    </a:lnTo>
                    <a:lnTo>
                      <a:pt x="68" y="1944"/>
                    </a:lnTo>
                    <a:lnTo>
                      <a:pt x="67" y="1944"/>
                    </a:lnTo>
                    <a:lnTo>
                      <a:pt x="68" y="1944"/>
                    </a:lnTo>
                    <a:lnTo>
                      <a:pt x="0" y="2076"/>
                    </a:lnTo>
                    <a:lnTo>
                      <a:pt x="36" y="2266"/>
                    </a:lnTo>
                    <a:lnTo>
                      <a:pt x="129" y="2298"/>
                    </a:lnTo>
                    <a:lnTo>
                      <a:pt x="160" y="2358"/>
                    </a:lnTo>
                    <a:lnTo>
                      <a:pt x="236" y="2246"/>
                    </a:lnTo>
                    <a:lnTo>
                      <a:pt x="347" y="2228"/>
                    </a:lnTo>
                    <a:lnTo>
                      <a:pt x="243" y="2306"/>
                    </a:lnTo>
                    <a:lnTo>
                      <a:pt x="233" y="2510"/>
                    </a:lnTo>
                    <a:lnTo>
                      <a:pt x="187" y="2550"/>
                    </a:lnTo>
                    <a:lnTo>
                      <a:pt x="278" y="2614"/>
                    </a:lnTo>
                    <a:lnTo>
                      <a:pt x="351" y="2768"/>
                    </a:lnTo>
                    <a:lnTo>
                      <a:pt x="232" y="3022"/>
                    </a:lnTo>
                    <a:lnTo>
                      <a:pt x="238" y="3158"/>
                    </a:lnTo>
                    <a:lnTo>
                      <a:pt x="398" y="3532"/>
                    </a:lnTo>
                    <a:lnTo>
                      <a:pt x="430" y="3748"/>
                    </a:lnTo>
                    <a:lnTo>
                      <a:pt x="554" y="3953"/>
                    </a:lnTo>
                    <a:lnTo>
                      <a:pt x="628" y="3985"/>
                    </a:lnTo>
                    <a:lnTo>
                      <a:pt x="651" y="4095"/>
                    </a:lnTo>
                    <a:lnTo>
                      <a:pt x="743" y="4129"/>
                    </a:lnTo>
                    <a:lnTo>
                      <a:pt x="816" y="4247"/>
                    </a:lnTo>
                    <a:lnTo>
                      <a:pt x="826" y="4163"/>
                    </a:lnTo>
                    <a:lnTo>
                      <a:pt x="864" y="4175"/>
                    </a:lnTo>
                    <a:lnTo>
                      <a:pt x="869" y="4171"/>
                    </a:lnTo>
                    <a:lnTo>
                      <a:pt x="870" y="4173"/>
                    </a:lnTo>
                    <a:lnTo>
                      <a:pt x="999" y="4075"/>
                    </a:lnTo>
                    <a:lnTo>
                      <a:pt x="977" y="4161"/>
                    </a:lnTo>
                    <a:lnTo>
                      <a:pt x="1077" y="4153"/>
                    </a:lnTo>
                    <a:lnTo>
                      <a:pt x="1113" y="4209"/>
                    </a:lnTo>
                    <a:lnTo>
                      <a:pt x="1252" y="4069"/>
                    </a:lnTo>
                    <a:lnTo>
                      <a:pt x="1214" y="4011"/>
                    </a:lnTo>
                    <a:lnTo>
                      <a:pt x="1218" y="3786"/>
                    </a:lnTo>
                    <a:lnTo>
                      <a:pt x="1145" y="3236"/>
                    </a:lnTo>
                    <a:lnTo>
                      <a:pt x="1081" y="3112"/>
                    </a:lnTo>
                    <a:lnTo>
                      <a:pt x="1046" y="2938"/>
                    </a:lnTo>
                    <a:lnTo>
                      <a:pt x="1234" y="2910"/>
                    </a:lnTo>
                    <a:lnTo>
                      <a:pt x="1290" y="2766"/>
                    </a:lnTo>
                    <a:lnTo>
                      <a:pt x="1375" y="2742"/>
                    </a:lnTo>
                    <a:lnTo>
                      <a:pt x="1524" y="2734"/>
                    </a:lnTo>
                    <a:lnTo>
                      <a:pt x="1558" y="2806"/>
                    </a:lnTo>
                    <a:lnTo>
                      <a:pt x="1662" y="2624"/>
                    </a:lnTo>
                    <a:lnTo>
                      <a:pt x="1661" y="2622"/>
                    </a:lnTo>
                    <a:lnTo>
                      <a:pt x="1749" y="2152"/>
                    </a:lnTo>
                    <a:lnTo>
                      <a:pt x="1774" y="1867"/>
                    </a:lnTo>
                    <a:lnTo>
                      <a:pt x="1785" y="1793"/>
                    </a:lnTo>
                    <a:lnTo>
                      <a:pt x="1879" y="1873"/>
                    </a:lnTo>
                    <a:lnTo>
                      <a:pt x="1872" y="1773"/>
                    </a:lnTo>
                    <a:lnTo>
                      <a:pt x="1915" y="1781"/>
                    </a:lnTo>
                    <a:lnTo>
                      <a:pt x="2033" y="1643"/>
                    </a:lnTo>
                    <a:lnTo>
                      <a:pt x="2041" y="1537"/>
                    </a:lnTo>
                    <a:lnTo>
                      <a:pt x="2090" y="1505"/>
                    </a:lnTo>
                    <a:lnTo>
                      <a:pt x="2186" y="1179"/>
                    </a:lnTo>
                    <a:lnTo>
                      <a:pt x="2181" y="1013"/>
                    </a:lnTo>
                    <a:lnTo>
                      <a:pt x="2154" y="941"/>
                    </a:lnTo>
                    <a:lnTo>
                      <a:pt x="2184" y="879"/>
                    </a:lnTo>
                    <a:lnTo>
                      <a:pt x="2190" y="823"/>
                    </a:lnTo>
                    <a:lnTo>
                      <a:pt x="2158" y="707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1496" y="3746"/>
                <a:ext cx="93" cy="124"/>
              </a:xfrm>
              <a:custGeom>
                <a:avLst/>
                <a:gdLst>
                  <a:gd name="T0" fmla="*/ 90 w 93"/>
                  <a:gd name="T1" fmla="*/ 152 h 248"/>
                  <a:gd name="T2" fmla="*/ 43 w 93"/>
                  <a:gd name="T3" fmla="*/ 96 h 248"/>
                  <a:gd name="T4" fmla="*/ 28 w 93"/>
                  <a:gd name="T5" fmla="*/ 0 h 248"/>
                  <a:gd name="T6" fmla="*/ 0 w 93"/>
                  <a:gd name="T7" fmla="*/ 70 h 248"/>
                  <a:gd name="T8" fmla="*/ 93 w 93"/>
                  <a:gd name="T9" fmla="*/ 248 h 248"/>
                  <a:gd name="T10" fmla="*/ 90 w 93"/>
                  <a:gd name="T11" fmla="*/ 152 h 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48"/>
                  <a:gd name="T20" fmla="*/ 93 w 93"/>
                  <a:gd name="T21" fmla="*/ 248 h 2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48">
                    <a:moveTo>
                      <a:pt x="90" y="152"/>
                    </a:moveTo>
                    <a:lnTo>
                      <a:pt x="43" y="96"/>
                    </a:lnTo>
                    <a:lnTo>
                      <a:pt x="28" y="0"/>
                    </a:lnTo>
                    <a:lnTo>
                      <a:pt x="0" y="70"/>
                    </a:lnTo>
                    <a:lnTo>
                      <a:pt x="93" y="248"/>
                    </a:lnTo>
                    <a:lnTo>
                      <a:pt x="90" y="152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1963" y="4503"/>
              <a:ext cx="38" cy="41"/>
            </a:xfrm>
            <a:custGeom>
              <a:avLst/>
              <a:gdLst>
                <a:gd name="T0" fmla="*/ 38 w 38"/>
                <a:gd name="T1" fmla="*/ 70 h 82"/>
                <a:gd name="T2" fmla="*/ 0 w 38"/>
                <a:gd name="T3" fmla="*/ 0 h 82"/>
                <a:gd name="T4" fmla="*/ 16 w 38"/>
                <a:gd name="T5" fmla="*/ 82 h 82"/>
                <a:gd name="T6" fmla="*/ 38 w 38"/>
                <a:gd name="T7" fmla="*/ 7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82"/>
                <a:gd name="T14" fmla="*/ 38 w 38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82">
                  <a:moveTo>
                    <a:pt x="38" y="70"/>
                  </a:moveTo>
                  <a:lnTo>
                    <a:pt x="0" y="0"/>
                  </a:lnTo>
                  <a:lnTo>
                    <a:pt x="16" y="82"/>
                  </a:lnTo>
                  <a:lnTo>
                    <a:pt x="38" y="70"/>
                  </a:lnTo>
                  <a:close/>
                </a:path>
              </a:pathLst>
            </a:custGeom>
            <a:solidFill>
              <a:srgbClr val="F6F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001" y="3683"/>
              <a:ext cx="1748" cy="1940"/>
              <a:chOff x="2001" y="3683"/>
              <a:chExt cx="1748" cy="1940"/>
            </a:xfrm>
          </p:grpSpPr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2126" y="3683"/>
                <a:ext cx="1623" cy="1940"/>
              </a:xfrm>
              <a:custGeom>
                <a:avLst/>
                <a:gdLst>
                  <a:gd name="T0" fmla="*/ 1297 w 1623"/>
                  <a:gd name="T1" fmla="*/ 406 h 3880"/>
                  <a:gd name="T2" fmla="*/ 1237 w 1623"/>
                  <a:gd name="T3" fmla="*/ 404 h 3880"/>
                  <a:gd name="T4" fmla="*/ 1042 w 1623"/>
                  <a:gd name="T5" fmla="*/ 372 h 3880"/>
                  <a:gd name="T6" fmla="*/ 977 w 1623"/>
                  <a:gd name="T7" fmla="*/ 196 h 3880"/>
                  <a:gd name="T8" fmla="*/ 890 w 1623"/>
                  <a:gd name="T9" fmla="*/ 0 h 3880"/>
                  <a:gd name="T10" fmla="*/ 752 w 1623"/>
                  <a:gd name="T11" fmla="*/ 110 h 3880"/>
                  <a:gd name="T12" fmla="*/ 518 w 1623"/>
                  <a:gd name="T13" fmla="*/ 142 h 3880"/>
                  <a:gd name="T14" fmla="*/ 274 w 1623"/>
                  <a:gd name="T15" fmla="*/ 314 h 3880"/>
                  <a:gd name="T16" fmla="*/ 373 w 1623"/>
                  <a:gd name="T17" fmla="*/ 612 h 3880"/>
                  <a:gd name="T18" fmla="*/ 442 w 1623"/>
                  <a:gd name="T19" fmla="*/ 1387 h 3880"/>
                  <a:gd name="T20" fmla="*/ 341 w 1623"/>
                  <a:gd name="T21" fmla="*/ 1585 h 3880"/>
                  <a:gd name="T22" fmla="*/ 205 w 1623"/>
                  <a:gd name="T23" fmla="*/ 1537 h 3880"/>
                  <a:gd name="T24" fmla="*/ 98 w 1623"/>
                  <a:gd name="T25" fmla="*/ 1549 h 3880"/>
                  <a:gd name="T26" fmla="*/ 28 w 1623"/>
                  <a:gd name="T27" fmla="*/ 1847 h 3880"/>
                  <a:gd name="T28" fmla="*/ 136 w 1623"/>
                  <a:gd name="T29" fmla="*/ 2121 h 3880"/>
                  <a:gd name="T30" fmla="*/ 119 w 1623"/>
                  <a:gd name="T31" fmla="*/ 2297 h 3880"/>
                  <a:gd name="T32" fmla="*/ 0 w 1623"/>
                  <a:gd name="T33" fmla="*/ 2573 h 3880"/>
                  <a:gd name="T34" fmla="*/ 140 w 1623"/>
                  <a:gd name="T35" fmla="*/ 2855 h 3880"/>
                  <a:gd name="T36" fmla="*/ 331 w 1623"/>
                  <a:gd name="T37" fmla="*/ 3418 h 3880"/>
                  <a:gd name="T38" fmla="*/ 332 w 1623"/>
                  <a:gd name="T39" fmla="*/ 3420 h 3880"/>
                  <a:gd name="T40" fmla="*/ 414 w 1623"/>
                  <a:gd name="T41" fmla="*/ 3402 h 3880"/>
                  <a:gd name="T42" fmla="*/ 523 w 1623"/>
                  <a:gd name="T43" fmla="*/ 3540 h 3880"/>
                  <a:gd name="T44" fmla="*/ 626 w 1623"/>
                  <a:gd name="T45" fmla="*/ 3846 h 3880"/>
                  <a:gd name="T46" fmla="*/ 800 w 1623"/>
                  <a:gd name="T47" fmla="*/ 3728 h 3880"/>
                  <a:gd name="T48" fmla="*/ 834 w 1623"/>
                  <a:gd name="T49" fmla="*/ 3650 h 3880"/>
                  <a:gd name="T50" fmla="*/ 979 w 1623"/>
                  <a:gd name="T51" fmla="*/ 3454 h 3880"/>
                  <a:gd name="T52" fmla="*/ 1112 w 1623"/>
                  <a:gd name="T53" fmla="*/ 3100 h 3880"/>
                  <a:gd name="T54" fmla="*/ 1282 w 1623"/>
                  <a:gd name="T55" fmla="*/ 2631 h 3880"/>
                  <a:gd name="T56" fmla="*/ 1386 w 1623"/>
                  <a:gd name="T57" fmla="*/ 2369 h 3880"/>
                  <a:gd name="T58" fmla="*/ 1434 w 1623"/>
                  <a:gd name="T59" fmla="*/ 2241 h 3880"/>
                  <a:gd name="T60" fmla="*/ 1365 w 1623"/>
                  <a:gd name="T61" fmla="*/ 1867 h 3880"/>
                  <a:gd name="T62" fmla="*/ 1497 w 1623"/>
                  <a:gd name="T63" fmla="*/ 1631 h 3880"/>
                  <a:gd name="T64" fmla="*/ 1568 w 1623"/>
                  <a:gd name="T65" fmla="*/ 1567 h 3880"/>
                  <a:gd name="T66" fmla="*/ 1601 w 1623"/>
                  <a:gd name="T67" fmla="*/ 1503 h 3880"/>
                  <a:gd name="T68" fmla="*/ 1584 w 1623"/>
                  <a:gd name="T69" fmla="*/ 1375 h 3880"/>
                  <a:gd name="T70" fmla="*/ 1500 w 1623"/>
                  <a:gd name="T71" fmla="*/ 1209 h 3880"/>
                  <a:gd name="T72" fmla="*/ 1441 w 1623"/>
                  <a:gd name="T73" fmla="*/ 902 h 38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3"/>
                  <a:gd name="T112" fmla="*/ 0 h 3880"/>
                  <a:gd name="T113" fmla="*/ 1623 w 1623"/>
                  <a:gd name="T114" fmla="*/ 3880 h 38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3" h="3880">
                    <a:moveTo>
                      <a:pt x="1302" y="500"/>
                    </a:moveTo>
                    <a:lnTo>
                      <a:pt x="1297" y="406"/>
                    </a:lnTo>
                    <a:lnTo>
                      <a:pt x="1216" y="314"/>
                    </a:lnTo>
                    <a:lnTo>
                      <a:pt x="1237" y="404"/>
                    </a:lnTo>
                    <a:lnTo>
                      <a:pt x="1084" y="418"/>
                    </a:lnTo>
                    <a:lnTo>
                      <a:pt x="1042" y="372"/>
                    </a:lnTo>
                    <a:lnTo>
                      <a:pt x="1022" y="188"/>
                    </a:lnTo>
                    <a:lnTo>
                      <a:pt x="977" y="196"/>
                    </a:lnTo>
                    <a:lnTo>
                      <a:pt x="971" y="98"/>
                    </a:lnTo>
                    <a:lnTo>
                      <a:pt x="890" y="0"/>
                    </a:lnTo>
                    <a:lnTo>
                      <a:pt x="786" y="182"/>
                    </a:lnTo>
                    <a:lnTo>
                      <a:pt x="752" y="110"/>
                    </a:lnTo>
                    <a:lnTo>
                      <a:pt x="603" y="118"/>
                    </a:lnTo>
                    <a:lnTo>
                      <a:pt x="518" y="142"/>
                    </a:lnTo>
                    <a:lnTo>
                      <a:pt x="462" y="286"/>
                    </a:lnTo>
                    <a:lnTo>
                      <a:pt x="274" y="314"/>
                    </a:lnTo>
                    <a:lnTo>
                      <a:pt x="309" y="488"/>
                    </a:lnTo>
                    <a:lnTo>
                      <a:pt x="373" y="612"/>
                    </a:lnTo>
                    <a:lnTo>
                      <a:pt x="446" y="1162"/>
                    </a:lnTo>
                    <a:lnTo>
                      <a:pt x="442" y="1387"/>
                    </a:lnTo>
                    <a:lnTo>
                      <a:pt x="480" y="1445"/>
                    </a:lnTo>
                    <a:lnTo>
                      <a:pt x="341" y="1585"/>
                    </a:lnTo>
                    <a:lnTo>
                      <a:pt x="305" y="1529"/>
                    </a:lnTo>
                    <a:lnTo>
                      <a:pt x="205" y="1537"/>
                    </a:lnTo>
                    <a:lnTo>
                      <a:pt x="227" y="1451"/>
                    </a:lnTo>
                    <a:lnTo>
                      <a:pt x="98" y="1549"/>
                    </a:lnTo>
                    <a:lnTo>
                      <a:pt x="98" y="1551"/>
                    </a:lnTo>
                    <a:lnTo>
                      <a:pt x="28" y="1847"/>
                    </a:lnTo>
                    <a:lnTo>
                      <a:pt x="73" y="1875"/>
                    </a:lnTo>
                    <a:lnTo>
                      <a:pt x="136" y="2121"/>
                    </a:lnTo>
                    <a:lnTo>
                      <a:pt x="94" y="2135"/>
                    </a:lnTo>
                    <a:lnTo>
                      <a:pt x="119" y="2297"/>
                    </a:lnTo>
                    <a:lnTo>
                      <a:pt x="73" y="2475"/>
                    </a:lnTo>
                    <a:lnTo>
                      <a:pt x="0" y="2573"/>
                    </a:lnTo>
                    <a:lnTo>
                      <a:pt x="20" y="2703"/>
                    </a:lnTo>
                    <a:lnTo>
                      <a:pt x="140" y="2855"/>
                    </a:lnTo>
                    <a:lnTo>
                      <a:pt x="299" y="3198"/>
                    </a:lnTo>
                    <a:lnTo>
                      <a:pt x="331" y="3418"/>
                    </a:lnTo>
                    <a:lnTo>
                      <a:pt x="331" y="3420"/>
                    </a:lnTo>
                    <a:lnTo>
                      <a:pt x="332" y="3420"/>
                    </a:lnTo>
                    <a:lnTo>
                      <a:pt x="332" y="3422"/>
                    </a:lnTo>
                    <a:lnTo>
                      <a:pt x="414" y="3402"/>
                    </a:lnTo>
                    <a:lnTo>
                      <a:pt x="425" y="3488"/>
                    </a:lnTo>
                    <a:lnTo>
                      <a:pt x="523" y="3540"/>
                    </a:lnTo>
                    <a:lnTo>
                      <a:pt x="533" y="3718"/>
                    </a:lnTo>
                    <a:lnTo>
                      <a:pt x="626" y="3846"/>
                    </a:lnTo>
                    <a:lnTo>
                      <a:pt x="770" y="3880"/>
                    </a:lnTo>
                    <a:lnTo>
                      <a:pt x="800" y="3728"/>
                    </a:lnTo>
                    <a:lnTo>
                      <a:pt x="802" y="3712"/>
                    </a:lnTo>
                    <a:lnTo>
                      <a:pt x="834" y="3650"/>
                    </a:lnTo>
                    <a:lnTo>
                      <a:pt x="917" y="3630"/>
                    </a:lnTo>
                    <a:lnTo>
                      <a:pt x="979" y="3454"/>
                    </a:lnTo>
                    <a:lnTo>
                      <a:pt x="990" y="3278"/>
                    </a:lnTo>
                    <a:lnTo>
                      <a:pt x="1112" y="3100"/>
                    </a:lnTo>
                    <a:lnTo>
                      <a:pt x="1144" y="2937"/>
                    </a:lnTo>
                    <a:lnTo>
                      <a:pt x="1282" y="2631"/>
                    </a:lnTo>
                    <a:lnTo>
                      <a:pt x="1323" y="2615"/>
                    </a:lnTo>
                    <a:lnTo>
                      <a:pt x="1386" y="2369"/>
                    </a:lnTo>
                    <a:lnTo>
                      <a:pt x="1425" y="2335"/>
                    </a:lnTo>
                    <a:lnTo>
                      <a:pt x="1434" y="2241"/>
                    </a:lnTo>
                    <a:lnTo>
                      <a:pt x="1362" y="2129"/>
                    </a:lnTo>
                    <a:lnTo>
                      <a:pt x="1365" y="1867"/>
                    </a:lnTo>
                    <a:lnTo>
                      <a:pt x="1411" y="1713"/>
                    </a:lnTo>
                    <a:lnTo>
                      <a:pt x="1497" y="1631"/>
                    </a:lnTo>
                    <a:lnTo>
                      <a:pt x="1517" y="1537"/>
                    </a:lnTo>
                    <a:lnTo>
                      <a:pt x="1568" y="1567"/>
                    </a:lnTo>
                    <a:lnTo>
                      <a:pt x="1587" y="1491"/>
                    </a:lnTo>
                    <a:lnTo>
                      <a:pt x="1601" y="1503"/>
                    </a:lnTo>
                    <a:lnTo>
                      <a:pt x="1623" y="1415"/>
                    </a:lnTo>
                    <a:lnTo>
                      <a:pt x="1584" y="1375"/>
                    </a:lnTo>
                    <a:lnTo>
                      <a:pt x="1546" y="1209"/>
                    </a:lnTo>
                    <a:lnTo>
                      <a:pt x="1500" y="1209"/>
                    </a:lnTo>
                    <a:lnTo>
                      <a:pt x="1429" y="1080"/>
                    </a:lnTo>
                    <a:lnTo>
                      <a:pt x="1441" y="902"/>
                    </a:lnTo>
                    <a:lnTo>
                      <a:pt x="1302" y="500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2001" y="4527"/>
                <a:ext cx="114" cy="72"/>
              </a:xfrm>
              <a:custGeom>
                <a:avLst/>
                <a:gdLst>
                  <a:gd name="T0" fmla="*/ 31 w 114"/>
                  <a:gd name="T1" fmla="*/ 0 h 144"/>
                  <a:gd name="T2" fmla="*/ 0 w 114"/>
                  <a:gd name="T3" fmla="*/ 20 h 144"/>
                  <a:gd name="T4" fmla="*/ 69 w 114"/>
                  <a:gd name="T5" fmla="*/ 144 h 144"/>
                  <a:gd name="T6" fmla="*/ 114 w 114"/>
                  <a:gd name="T7" fmla="*/ 106 h 144"/>
                  <a:gd name="T8" fmla="*/ 31 w 11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144"/>
                  <a:gd name="T17" fmla="*/ 114 w 11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144">
                    <a:moveTo>
                      <a:pt x="31" y="0"/>
                    </a:moveTo>
                    <a:lnTo>
                      <a:pt x="0" y="20"/>
                    </a:lnTo>
                    <a:lnTo>
                      <a:pt x="69" y="144"/>
                    </a:lnTo>
                    <a:lnTo>
                      <a:pt x="114" y="10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36"/>
              <p:cNvSpPr>
                <a:spLocks/>
              </p:cNvSpPr>
              <p:nvPr/>
            </p:nvSpPr>
            <p:spPr bwMode="auto">
              <a:xfrm>
                <a:off x="2035" y="4721"/>
                <a:ext cx="121" cy="213"/>
              </a:xfrm>
              <a:custGeom>
                <a:avLst/>
                <a:gdLst>
                  <a:gd name="T0" fmla="*/ 99 w 121"/>
                  <a:gd name="T1" fmla="*/ 428 h 428"/>
                  <a:gd name="T2" fmla="*/ 121 w 121"/>
                  <a:gd name="T3" fmla="*/ 332 h 428"/>
                  <a:gd name="T4" fmla="*/ 105 w 121"/>
                  <a:gd name="T5" fmla="*/ 106 h 428"/>
                  <a:gd name="T6" fmla="*/ 27 w 121"/>
                  <a:gd name="T7" fmla="*/ 0 h 428"/>
                  <a:gd name="T8" fmla="*/ 0 w 121"/>
                  <a:gd name="T9" fmla="*/ 86 h 428"/>
                  <a:gd name="T10" fmla="*/ 99 w 121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428"/>
                  <a:gd name="T20" fmla="*/ 121 w 121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428">
                    <a:moveTo>
                      <a:pt x="99" y="428"/>
                    </a:moveTo>
                    <a:lnTo>
                      <a:pt x="121" y="332"/>
                    </a:lnTo>
                    <a:lnTo>
                      <a:pt x="105" y="106"/>
                    </a:lnTo>
                    <a:lnTo>
                      <a:pt x="27" y="0"/>
                    </a:lnTo>
                    <a:lnTo>
                      <a:pt x="0" y="86"/>
                    </a:lnTo>
                    <a:lnTo>
                      <a:pt x="99" y="42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1669" y="5057"/>
              <a:ext cx="2219" cy="2733"/>
            </a:xfrm>
            <a:custGeom>
              <a:avLst/>
              <a:gdLst>
                <a:gd name="T0" fmla="*/ 548 w 2219"/>
                <a:gd name="T1" fmla="*/ 218 h 5465"/>
                <a:gd name="T2" fmla="*/ 408 w 2219"/>
                <a:gd name="T3" fmla="*/ 1931 h 5465"/>
                <a:gd name="T4" fmla="*/ 537 w 2219"/>
                <a:gd name="T5" fmla="*/ 1849 h 5465"/>
                <a:gd name="T6" fmla="*/ 442 w 2219"/>
                <a:gd name="T7" fmla="*/ 1909 h 5465"/>
                <a:gd name="T8" fmla="*/ 394 w 2219"/>
                <a:gd name="T9" fmla="*/ 2264 h 5465"/>
                <a:gd name="T10" fmla="*/ 167 w 2219"/>
                <a:gd name="T11" fmla="*/ 4014 h 5465"/>
                <a:gd name="T12" fmla="*/ 0 w 2219"/>
                <a:gd name="T13" fmla="*/ 4349 h 5465"/>
                <a:gd name="T14" fmla="*/ 97 w 2219"/>
                <a:gd name="T15" fmla="*/ 4529 h 5465"/>
                <a:gd name="T16" fmla="*/ 232 w 2219"/>
                <a:gd name="T17" fmla="*/ 4503 h 5465"/>
                <a:gd name="T18" fmla="*/ 225 w 2219"/>
                <a:gd name="T19" fmla="*/ 4773 h 5465"/>
                <a:gd name="T20" fmla="*/ 204 w 2219"/>
                <a:gd name="T21" fmla="*/ 4931 h 5465"/>
                <a:gd name="T22" fmla="*/ 271 w 2219"/>
                <a:gd name="T23" fmla="*/ 4849 h 5465"/>
                <a:gd name="T24" fmla="*/ 320 w 2219"/>
                <a:gd name="T25" fmla="*/ 4923 h 5465"/>
                <a:gd name="T26" fmla="*/ 559 w 2219"/>
                <a:gd name="T27" fmla="*/ 5135 h 5465"/>
                <a:gd name="T28" fmla="*/ 695 w 2219"/>
                <a:gd name="T29" fmla="*/ 5269 h 5465"/>
                <a:gd name="T30" fmla="*/ 850 w 2219"/>
                <a:gd name="T31" fmla="*/ 5415 h 5465"/>
                <a:gd name="T32" fmla="*/ 975 w 2219"/>
                <a:gd name="T33" fmla="*/ 5367 h 5465"/>
                <a:gd name="T34" fmla="*/ 992 w 2219"/>
                <a:gd name="T35" fmla="*/ 5097 h 5465"/>
                <a:gd name="T36" fmla="*/ 1067 w 2219"/>
                <a:gd name="T37" fmla="*/ 4991 h 5465"/>
                <a:gd name="T38" fmla="*/ 1184 w 2219"/>
                <a:gd name="T39" fmla="*/ 4617 h 5465"/>
                <a:gd name="T40" fmla="*/ 1213 w 2219"/>
                <a:gd name="T41" fmla="*/ 4479 h 5465"/>
                <a:gd name="T42" fmla="*/ 1161 w 2219"/>
                <a:gd name="T43" fmla="*/ 4255 h 5465"/>
                <a:gd name="T44" fmla="*/ 1145 w 2219"/>
                <a:gd name="T45" fmla="*/ 3994 h 5465"/>
                <a:gd name="T46" fmla="*/ 1021 w 2219"/>
                <a:gd name="T47" fmla="*/ 3902 h 5465"/>
                <a:gd name="T48" fmla="*/ 1077 w 2219"/>
                <a:gd name="T49" fmla="*/ 3368 h 5465"/>
                <a:gd name="T50" fmla="*/ 1231 w 2219"/>
                <a:gd name="T51" fmla="*/ 3376 h 5465"/>
                <a:gd name="T52" fmla="*/ 1274 w 2219"/>
                <a:gd name="T53" fmla="*/ 3244 h 5465"/>
                <a:gd name="T54" fmla="*/ 1352 w 2219"/>
                <a:gd name="T55" fmla="*/ 3190 h 5465"/>
                <a:gd name="T56" fmla="*/ 1557 w 2219"/>
                <a:gd name="T57" fmla="*/ 3122 h 5465"/>
                <a:gd name="T58" fmla="*/ 1729 w 2219"/>
                <a:gd name="T59" fmla="*/ 3112 h 5465"/>
                <a:gd name="T60" fmla="*/ 1827 w 2219"/>
                <a:gd name="T61" fmla="*/ 2976 h 5465"/>
                <a:gd name="T62" fmla="*/ 1875 w 2219"/>
                <a:gd name="T63" fmla="*/ 2722 h 5465"/>
                <a:gd name="T64" fmla="*/ 1838 w 2219"/>
                <a:gd name="T65" fmla="*/ 2592 h 5465"/>
                <a:gd name="T66" fmla="*/ 1912 w 2219"/>
                <a:gd name="T67" fmla="*/ 2252 h 5465"/>
                <a:gd name="T68" fmla="*/ 2036 w 2219"/>
                <a:gd name="T69" fmla="*/ 1961 h 5465"/>
                <a:gd name="T70" fmla="*/ 2118 w 2219"/>
                <a:gd name="T71" fmla="*/ 1745 h 5465"/>
                <a:gd name="T72" fmla="*/ 2209 w 2219"/>
                <a:gd name="T73" fmla="*/ 1483 h 5465"/>
                <a:gd name="T74" fmla="*/ 2166 w 2219"/>
                <a:gd name="T75" fmla="*/ 1115 h 5465"/>
                <a:gd name="T76" fmla="*/ 2113 w 2219"/>
                <a:gd name="T77" fmla="*/ 1003 h 5465"/>
                <a:gd name="T78" fmla="*/ 2108 w 2219"/>
                <a:gd name="T79" fmla="*/ 901 h 5465"/>
                <a:gd name="T80" fmla="*/ 2138 w 2219"/>
                <a:gd name="T81" fmla="*/ 671 h 5465"/>
                <a:gd name="T82" fmla="*/ 2006 w 2219"/>
                <a:gd name="T83" fmla="*/ 459 h 5465"/>
                <a:gd name="T84" fmla="*/ 1927 w 2219"/>
                <a:gd name="T85" fmla="*/ 204 h 5465"/>
                <a:gd name="T86" fmla="*/ 1782 w 2219"/>
                <a:gd name="T87" fmla="*/ 94 h 5465"/>
                <a:gd name="T88" fmla="*/ 1601 w 2219"/>
                <a:gd name="T89" fmla="*/ 188 h 5465"/>
                <a:gd name="T90" fmla="*/ 1447 w 2219"/>
                <a:gd name="T91" fmla="*/ 529 h 5465"/>
                <a:gd name="T92" fmla="*/ 1374 w 2219"/>
                <a:gd name="T93" fmla="*/ 881 h 5465"/>
                <a:gd name="T94" fmla="*/ 1259 w 2219"/>
                <a:gd name="T95" fmla="*/ 963 h 5465"/>
                <a:gd name="T96" fmla="*/ 1227 w 2219"/>
                <a:gd name="T97" fmla="*/ 1131 h 5465"/>
                <a:gd name="T98" fmla="*/ 990 w 2219"/>
                <a:gd name="T99" fmla="*/ 969 h 5465"/>
                <a:gd name="T100" fmla="*/ 882 w 2219"/>
                <a:gd name="T101" fmla="*/ 739 h 5465"/>
                <a:gd name="T102" fmla="*/ 789 w 2219"/>
                <a:gd name="T103" fmla="*/ 673 h 5465"/>
                <a:gd name="T104" fmla="*/ 797 w 2219"/>
                <a:gd name="T105" fmla="*/ 763 h 5465"/>
                <a:gd name="T106" fmla="*/ 726 w 2219"/>
                <a:gd name="T107" fmla="*/ 625 h 5465"/>
                <a:gd name="T108" fmla="*/ 1140 w 2219"/>
                <a:gd name="T109" fmla="*/ 4523 h 5465"/>
                <a:gd name="T110" fmla="*/ 1106 w 2219"/>
                <a:gd name="T111" fmla="*/ 4555 h 54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19"/>
                <a:gd name="T169" fmla="*/ 0 h 5465"/>
                <a:gd name="T170" fmla="*/ 2219 w 2219"/>
                <a:gd name="T171" fmla="*/ 5465 h 54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19" h="5465">
                  <a:moveTo>
                    <a:pt x="563" y="304"/>
                  </a:moveTo>
                  <a:lnTo>
                    <a:pt x="548" y="218"/>
                  </a:lnTo>
                  <a:lnTo>
                    <a:pt x="503" y="393"/>
                  </a:lnTo>
                  <a:lnTo>
                    <a:pt x="408" y="1931"/>
                  </a:lnTo>
                  <a:lnTo>
                    <a:pt x="468" y="1691"/>
                  </a:lnTo>
                  <a:lnTo>
                    <a:pt x="537" y="1849"/>
                  </a:lnTo>
                  <a:lnTo>
                    <a:pt x="540" y="1937"/>
                  </a:lnTo>
                  <a:lnTo>
                    <a:pt x="442" y="1909"/>
                  </a:lnTo>
                  <a:lnTo>
                    <a:pt x="393" y="2121"/>
                  </a:lnTo>
                  <a:lnTo>
                    <a:pt x="394" y="2264"/>
                  </a:lnTo>
                  <a:lnTo>
                    <a:pt x="226" y="3796"/>
                  </a:lnTo>
                  <a:lnTo>
                    <a:pt x="167" y="4014"/>
                  </a:lnTo>
                  <a:lnTo>
                    <a:pt x="97" y="4207"/>
                  </a:lnTo>
                  <a:lnTo>
                    <a:pt x="0" y="4349"/>
                  </a:lnTo>
                  <a:lnTo>
                    <a:pt x="89" y="4431"/>
                  </a:lnTo>
                  <a:lnTo>
                    <a:pt x="97" y="4529"/>
                  </a:lnTo>
                  <a:lnTo>
                    <a:pt x="131" y="4463"/>
                  </a:lnTo>
                  <a:lnTo>
                    <a:pt x="232" y="4503"/>
                  </a:lnTo>
                  <a:lnTo>
                    <a:pt x="255" y="4591"/>
                  </a:lnTo>
                  <a:lnTo>
                    <a:pt x="225" y="4773"/>
                  </a:lnTo>
                  <a:lnTo>
                    <a:pt x="185" y="4843"/>
                  </a:lnTo>
                  <a:lnTo>
                    <a:pt x="204" y="4931"/>
                  </a:lnTo>
                  <a:lnTo>
                    <a:pt x="264" y="4959"/>
                  </a:lnTo>
                  <a:lnTo>
                    <a:pt x="271" y="4849"/>
                  </a:lnTo>
                  <a:lnTo>
                    <a:pt x="317" y="4821"/>
                  </a:lnTo>
                  <a:lnTo>
                    <a:pt x="320" y="4923"/>
                  </a:lnTo>
                  <a:lnTo>
                    <a:pt x="410" y="5019"/>
                  </a:lnTo>
                  <a:lnTo>
                    <a:pt x="559" y="5135"/>
                  </a:lnTo>
                  <a:lnTo>
                    <a:pt x="655" y="5125"/>
                  </a:lnTo>
                  <a:lnTo>
                    <a:pt x="695" y="5269"/>
                  </a:lnTo>
                  <a:lnTo>
                    <a:pt x="815" y="5465"/>
                  </a:lnTo>
                  <a:lnTo>
                    <a:pt x="850" y="5415"/>
                  </a:lnTo>
                  <a:lnTo>
                    <a:pt x="886" y="5459"/>
                  </a:lnTo>
                  <a:lnTo>
                    <a:pt x="975" y="5367"/>
                  </a:lnTo>
                  <a:lnTo>
                    <a:pt x="975" y="5365"/>
                  </a:lnTo>
                  <a:lnTo>
                    <a:pt x="992" y="5097"/>
                  </a:lnTo>
                  <a:lnTo>
                    <a:pt x="1016" y="5013"/>
                  </a:lnTo>
                  <a:lnTo>
                    <a:pt x="1067" y="4991"/>
                  </a:lnTo>
                  <a:lnTo>
                    <a:pt x="1061" y="4899"/>
                  </a:lnTo>
                  <a:lnTo>
                    <a:pt x="1184" y="4617"/>
                  </a:lnTo>
                  <a:lnTo>
                    <a:pt x="1172" y="4523"/>
                  </a:lnTo>
                  <a:lnTo>
                    <a:pt x="1213" y="4479"/>
                  </a:lnTo>
                  <a:lnTo>
                    <a:pt x="1206" y="4257"/>
                  </a:lnTo>
                  <a:lnTo>
                    <a:pt x="1161" y="4255"/>
                  </a:lnTo>
                  <a:lnTo>
                    <a:pt x="1184" y="4173"/>
                  </a:lnTo>
                  <a:lnTo>
                    <a:pt x="1145" y="3994"/>
                  </a:lnTo>
                  <a:lnTo>
                    <a:pt x="1045" y="3984"/>
                  </a:lnTo>
                  <a:lnTo>
                    <a:pt x="1021" y="3902"/>
                  </a:lnTo>
                  <a:lnTo>
                    <a:pt x="1085" y="3562"/>
                  </a:lnTo>
                  <a:lnTo>
                    <a:pt x="1077" y="3368"/>
                  </a:lnTo>
                  <a:lnTo>
                    <a:pt x="1221" y="3284"/>
                  </a:lnTo>
                  <a:lnTo>
                    <a:pt x="1231" y="3376"/>
                  </a:lnTo>
                  <a:lnTo>
                    <a:pt x="1269" y="3336"/>
                  </a:lnTo>
                  <a:lnTo>
                    <a:pt x="1274" y="3244"/>
                  </a:lnTo>
                  <a:lnTo>
                    <a:pt x="1332" y="3264"/>
                  </a:lnTo>
                  <a:lnTo>
                    <a:pt x="1352" y="3190"/>
                  </a:lnTo>
                  <a:lnTo>
                    <a:pt x="1480" y="3210"/>
                  </a:lnTo>
                  <a:lnTo>
                    <a:pt x="1557" y="3122"/>
                  </a:lnTo>
                  <a:lnTo>
                    <a:pt x="1688" y="3154"/>
                  </a:lnTo>
                  <a:lnTo>
                    <a:pt x="1729" y="3112"/>
                  </a:lnTo>
                  <a:lnTo>
                    <a:pt x="1784" y="2968"/>
                  </a:lnTo>
                  <a:lnTo>
                    <a:pt x="1827" y="2976"/>
                  </a:lnTo>
                  <a:lnTo>
                    <a:pt x="1807" y="2890"/>
                  </a:lnTo>
                  <a:lnTo>
                    <a:pt x="1875" y="2722"/>
                  </a:lnTo>
                  <a:lnTo>
                    <a:pt x="1837" y="2680"/>
                  </a:lnTo>
                  <a:lnTo>
                    <a:pt x="1838" y="2592"/>
                  </a:lnTo>
                  <a:lnTo>
                    <a:pt x="1953" y="2530"/>
                  </a:lnTo>
                  <a:lnTo>
                    <a:pt x="1912" y="2252"/>
                  </a:lnTo>
                  <a:lnTo>
                    <a:pt x="1963" y="2157"/>
                  </a:lnTo>
                  <a:lnTo>
                    <a:pt x="2036" y="1961"/>
                  </a:lnTo>
                  <a:lnTo>
                    <a:pt x="2127" y="1853"/>
                  </a:lnTo>
                  <a:lnTo>
                    <a:pt x="2118" y="1745"/>
                  </a:lnTo>
                  <a:lnTo>
                    <a:pt x="2187" y="1647"/>
                  </a:lnTo>
                  <a:lnTo>
                    <a:pt x="2209" y="1483"/>
                  </a:lnTo>
                  <a:lnTo>
                    <a:pt x="2219" y="1329"/>
                  </a:lnTo>
                  <a:lnTo>
                    <a:pt x="2166" y="1115"/>
                  </a:lnTo>
                  <a:lnTo>
                    <a:pt x="2116" y="1097"/>
                  </a:lnTo>
                  <a:lnTo>
                    <a:pt x="2113" y="1003"/>
                  </a:lnTo>
                  <a:lnTo>
                    <a:pt x="2077" y="959"/>
                  </a:lnTo>
                  <a:lnTo>
                    <a:pt x="2108" y="901"/>
                  </a:lnTo>
                  <a:lnTo>
                    <a:pt x="2083" y="813"/>
                  </a:lnTo>
                  <a:lnTo>
                    <a:pt x="2138" y="671"/>
                  </a:lnTo>
                  <a:lnTo>
                    <a:pt x="2094" y="525"/>
                  </a:lnTo>
                  <a:lnTo>
                    <a:pt x="2006" y="459"/>
                  </a:lnTo>
                  <a:lnTo>
                    <a:pt x="2037" y="375"/>
                  </a:lnTo>
                  <a:lnTo>
                    <a:pt x="1927" y="204"/>
                  </a:lnTo>
                  <a:lnTo>
                    <a:pt x="1782" y="236"/>
                  </a:lnTo>
                  <a:lnTo>
                    <a:pt x="1782" y="94"/>
                  </a:lnTo>
                  <a:lnTo>
                    <a:pt x="1686" y="0"/>
                  </a:lnTo>
                  <a:lnTo>
                    <a:pt x="1601" y="188"/>
                  </a:lnTo>
                  <a:lnTo>
                    <a:pt x="1569" y="351"/>
                  </a:lnTo>
                  <a:lnTo>
                    <a:pt x="1447" y="529"/>
                  </a:lnTo>
                  <a:lnTo>
                    <a:pt x="1436" y="705"/>
                  </a:lnTo>
                  <a:lnTo>
                    <a:pt x="1374" y="881"/>
                  </a:lnTo>
                  <a:lnTo>
                    <a:pt x="1291" y="901"/>
                  </a:lnTo>
                  <a:lnTo>
                    <a:pt x="1259" y="963"/>
                  </a:lnTo>
                  <a:lnTo>
                    <a:pt x="1257" y="979"/>
                  </a:lnTo>
                  <a:lnTo>
                    <a:pt x="1227" y="1131"/>
                  </a:lnTo>
                  <a:lnTo>
                    <a:pt x="1083" y="1097"/>
                  </a:lnTo>
                  <a:lnTo>
                    <a:pt x="990" y="969"/>
                  </a:lnTo>
                  <a:lnTo>
                    <a:pt x="980" y="791"/>
                  </a:lnTo>
                  <a:lnTo>
                    <a:pt x="882" y="739"/>
                  </a:lnTo>
                  <a:lnTo>
                    <a:pt x="871" y="653"/>
                  </a:lnTo>
                  <a:lnTo>
                    <a:pt x="789" y="673"/>
                  </a:lnTo>
                  <a:lnTo>
                    <a:pt x="789" y="675"/>
                  </a:lnTo>
                  <a:lnTo>
                    <a:pt x="797" y="763"/>
                  </a:lnTo>
                  <a:lnTo>
                    <a:pt x="765" y="865"/>
                  </a:lnTo>
                  <a:lnTo>
                    <a:pt x="726" y="625"/>
                  </a:lnTo>
                  <a:lnTo>
                    <a:pt x="563" y="304"/>
                  </a:lnTo>
                  <a:close/>
                  <a:moveTo>
                    <a:pt x="1140" y="4523"/>
                  </a:moveTo>
                  <a:lnTo>
                    <a:pt x="1141" y="4607"/>
                  </a:lnTo>
                  <a:lnTo>
                    <a:pt x="1106" y="4555"/>
                  </a:lnTo>
                  <a:lnTo>
                    <a:pt x="1140" y="4523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2644" y="5711"/>
              <a:ext cx="2597" cy="2318"/>
            </a:xfrm>
            <a:custGeom>
              <a:avLst/>
              <a:gdLst>
                <a:gd name="T0" fmla="*/ 70 w 2597"/>
                <a:gd name="T1" fmla="*/ 2677 h 4636"/>
                <a:gd name="T2" fmla="*/ 209 w 2597"/>
                <a:gd name="T3" fmla="*/ 2866 h 4636"/>
                <a:gd name="T4" fmla="*/ 231 w 2597"/>
                <a:gd name="T5" fmla="*/ 2950 h 4636"/>
                <a:gd name="T6" fmla="*/ 197 w 2597"/>
                <a:gd name="T7" fmla="*/ 3216 h 4636"/>
                <a:gd name="T8" fmla="*/ 86 w 2597"/>
                <a:gd name="T9" fmla="*/ 3592 h 4636"/>
                <a:gd name="T10" fmla="*/ 41 w 2597"/>
                <a:gd name="T11" fmla="*/ 3706 h 4636"/>
                <a:gd name="T12" fmla="*/ 0 w 2597"/>
                <a:gd name="T13" fmla="*/ 4058 h 4636"/>
                <a:gd name="T14" fmla="*/ 2 w 2597"/>
                <a:gd name="T15" fmla="*/ 4058 h 4636"/>
                <a:gd name="T16" fmla="*/ 363 w 2597"/>
                <a:gd name="T17" fmla="*/ 4312 h 4636"/>
                <a:gd name="T18" fmla="*/ 549 w 2597"/>
                <a:gd name="T19" fmla="*/ 4372 h 4636"/>
                <a:gd name="T20" fmla="*/ 683 w 2597"/>
                <a:gd name="T21" fmla="*/ 4316 h 4636"/>
                <a:gd name="T22" fmla="*/ 715 w 2597"/>
                <a:gd name="T23" fmla="*/ 4076 h 4636"/>
                <a:gd name="T24" fmla="*/ 1044 w 2597"/>
                <a:gd name="T25" fmla="*/ 4360 h 4636"/>
                <a:gd name="T26" fmla="*/ 1230 w 2597"/>
                <a:gd name="T27" fmla="*/ 4578 h 4636"/>
                <a:gd name="T28" fmla="*/ 1296 w 2597"/>
                <a:gd name="T29" fmla="*/ 4484 h 4636"/>
                <a:gd name="T30" fmla="*/ 1458 w 2597"/>
                <a:gd name="T31" fmla="*/ 4636 h 4636"/>
                <a:gd name="T32" fmla="*/ 1605 w 2597"/>
                <a:gd name="T33" fmla="*/ 4474 h 4636"/>
                <a:gd name="T34" fmla="*/ 1645 w 2597"/>
                <a:gd name="T35" fmla="*/ 4296 h 4636"/>
                <a:gd name="T36" fmla="*/ 1544 w 2597"/>
                <a:gd name="T37" fmla="*/ 4288 h 4636"/>
                <a:gd name="T38" fmla="*/ 1580 w 2597"/>
                <a:gd name="T39" fmla="*/ 4092 h 4636"/>
                <a:gd name="T40" fmla="*/ 1561 w 2597"/>
                <a:gd name="T41" fmla="*/ 3926 h 4636"/>
                <a:gd name="T42" fmla="*/ 1591 w 2597"/>
                <a:gd name="T43" fmla="*/ 3762 h 4636"/>
                <a:gd name="T44" fmla="*/ 1426 w 2597"/>
                <a:gd name="T45" fmla="*/ 3484 h 4636"/>
                <a:gd name="T46" fmla="*/ 1519 w 2597"/>
                <a:gd name="T47" fmla="*/ 3010 h 4636"/>
                <a:gd name="T48" fmla="*/ 1621 w 2597"/>
                <a:gd name="T49" fmla="*/ 3036 h 4636"/>
                <a:gd name="T50" fmla="*/ 1656 w 2597"/>
                <a:gd name="T51" fmla="*/ 3082 h 4636"/>
                <a:gd name="T52" fmla="*/ 1769 w 2597"/>
                <a:gd name="T53" fmla="*/ 3010 h 4636"/>
                <a:gd name="T54" fmla="*/ 1996 w 2597"/>
                <a:gd name="T55" fmla="*/ 3036 h 4636"/>
                <a:gd name="T56" fmla="*/ 2060 w 2597"/>
                <a:gd name="T57" fmla="*/ 2884 h 4636"/>
                <a:gd name="T58" fmla="*/ 2144 w 2597"/>
                <a:gd name="T59" fmla="*/ 2653 h 4636"/>
                <a:gd name="T60" fmla="*/ 2334 w 2597"/>
                <a:gd name="T61" fmla="*/ 2525 h 4636"/>
                <a:gd name="T62" fmla="*/ 2432 w 2597"/>
                <a:gd name="T63" fmla="*/ 2297 h 4636"/>
                <a:gd name="T64" fmla="*/ 2536 w 2597"/>
                <a:gd name="T65" fmla="*/ 2101 h 4636"/>
                <a:gd name="T66" fmla="*/ 2597 w 2597"/>
                <a:gd name="T67" fmla="*/ 1897 h 4636"/>
                <a:gd name="T68" fmla="*/ 2509 w 2597"/>
                <a:gd name="T69" fmla="*/ 1735 h 4636"/>
                <a:gd name="T70" fmla="*/ 2397 w 2597"/>
                <a:gd name="T71" fmla="*/ 1479 h 4636"/>
                <a:gd name="T72" fmla="*/ 2382 w 2597"/>
                <a:gd name="T73" fmla="*/ 1137 h 4636"/>
                <a:gd name="T74" fmla="*/ 2274 w 2597"/>
                <a:gd name="T75" fmla="*/ 732 h 4636"/>
                <a:gd name="T76" fmla="*/ 2232 w 2597"/>
                <a:gd name="T77" fmla="*/ 574 h 4636"/>
                <a:gd name="T78" fmla="*/ 2203 w 2597"/>
                <a:gd name="T79" fmla="*/ 434 h 4636"/>
                <a:gd name="T80" fmla="*/ 2105 w 2597"/>
                <a:gd name="T81" fmla="*/ 180 h 4636"/>
                <a:gd name="T82" fmla="*/ 1986 w 2597"/>
                <a:gd name="T83" fmla="*/ 588 h 4636"/>
                <a:gd name="T84" fmla="*/ 1830 w 2597"/>
                <a:gd name="T85" fmla="*/ 690 h 4636"/>
                <a:gd name="T86" fmla="*/ 1702 w 2597"/>
                <a:gd name="T87" fmla="*/ 636 h 4636"/>
                <a:gd name="T88" fmla="*/ 1669 w 2597"/>
                <a:gd name="T89" fmla="*/ 276 h 4636"/>
                <a:gd name="T90" fmla="*/ 1551 w 2597"/>
                <a:gd name="T91" fmla="*/ 104 h 4636"/>
                <a:gd name="T92" fmla="*/ 1368 w 2597"/>
                <a:gd name="T93" fmla="*/ 0 h 4636"/>
                <a:gd name="T94" fmla="*/ 1234 w 2597"/>
                <a:gd name="T95" fmla="*/ 176 h 4636"/>
                <a:gd name="T96" fmla="*/ 1143 w 2597"/>
                <a:gd name="T97" fmla="*/ 438 h 4636"/>
                <a:gd name="T98" fmla="*/ 1061 w 2597"/>
                <a:gd name="T99" fmla="*/ 654 h 4636"/>
                <a:gd name="T100" fmla="*/ 937 w 2597"/>
                <a:gd name="T101" fmla="*/ 945 h 4636"/>
                <a:gd name="T102" fmla="*/ 863 w 2597"/>
                <a:gd name="T103" fmla="*/ 1285 h 4636"/>
                <a:gd name="T104" fmla="*/ 900 w 2597"/>
                <a:gd name="T105" fmla="*/ 1415 h 4636"/>
                <a:gd name="T106" fmla="*/ 852 w 2597"/>
                <a:gd name="T107" fmla="*/ 1669 h 4636"/>
                <a:gd name="T108" fmla="*/ 754 w 2597"/>
                <a:gd name="T109" fmla="*/ 1805 h 4636"/>
                <a:gd name="T110" fmla="*/ 582 w 2597"/>
                <a:gd name="T111" fmla="*/ 1815 h 4636"/>
                <a:gd name="T112" fmla="*/ 377 w 2597"/>
                <a:gd name="T113" fmla="*/ 1883 h 4636"/>
                <a:gd name="T114" fmla="*/ 299 w 2597"/>
                <a:gd name="T115" fmla="*/ 1937 h 4636"/>
                <a:gd name="T116" fmla="*/ 256 w 2597"/>
                <a:gd name="T117" fmla="*/ 2069 h 4636"/>
                <a:gd name="T118" fmla="*/ 102 w 2597"/>
                <a:gd name="T119" fmla="*/ 2061 h 4636"/>
                <a:gd name="T120" fmla="*/ 46 w 2597"/>
                <a:gd name="T121" fmla="*/ 2595 h 46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97"/>
                <a:gd name="T184" fmla="*/ 0 h 4636"/>
                <a:gd name="T185" fmla="*/ 2597 w 2597"/>
                <a:gd name="T186" fmla="*/ 4636 h 46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97" h="4636">
                  <a:moveTo>
                    <a:pt x="46" y="2595"/>
                  </a:moveTo>
                  <a:lnTo>
                    <a:pt x="70" y="2677"/>
                  </a:lnTo>
                  <a:lnTo>
                    <a:pt x="170" y="2687"/>
                  </a:lnTo>
                  <a:lnTo>
                    <a:pt x="209" y="2866"/>
                  </a:lnTo>
                  <a:lnTo>
                    <a:pt x="186" y="2948"/>
                  </a:lnTo>
                  <a:lnTo>
                    <a:pt x="231" y="2950"/>
                  </a:lnTo>
                  <a:lnTo>
                    <a:pt x="238" y="3172"/>
                  </a:lnTo>
                  <a:lnTo>
                    <a:pt x="197" y="3216"/>
                  </a:lnTo>
                  <a:lnTo>
                    <a:pt x="209" y="3310"/>
                  </a:lnTo>
                  <a:lnTo>
                    <a:pt x="86" y="3592"/>
                  </a:lnTo>
                  <a:lnTo>
                    <a:pt x="92" y="3684"/>
                  </a:lnTo>
                  <a:lnTo>
                    <a:pt x="41" y="3706"/>
                  </a:lnTo>
                  <a:lnTo>
                    <a:pt x="17" y="3790"/>
                  </a:lnTo>
                  <a:lnTo>
                    <a:pt x="0" y="4058"/>
                  </a:lnTo>
                  <a:lnTo>
                    <a:pt x="0" y="4060"/>
                  </a:lnTo>
                  <a:lnTo>
                    <a:pt x="2" y="4058"/>
                  </a:lnTo>
                  <a:lnTo>
                    <a:pt x="176" y="4364"/>
                  </a:lnTo>
                  <a:lnTo>
                    <a:pt x="363" y="4312"/>
                  </a:lnTo>
                  <a:lnTo>
                    <a:pt x="401" y="4378"/>
                  </a:lnTo>
                  <a:lnTo>
                    <a:pt x="549" y="4372"/>
                  </a:lnTo>
                  <a:lnTo>
                    <a:pt x="648" y="4384"/>
                  </a:lnTo>
                  <a:lnTo>
                    <a:pt x="683" y="4316"/>
                  </a:lnTo>
                  <a:lnTo>
                    <a:pt x="677" y="4116"/>
                  </a:lnTo>
                  <a:lnTo>
                    <a:pt x="715" y="4076"/>
                  </a:lnTo>
                  <a:lnTo>
                    <a:pt x="971" y="4226"/>
                  </a:lnTo>
                  <a:lnTo>
                    <a:pt x="1044" y="4360"/>
                  </a:lnTo>
                  <a:lnTo>
                    <a:pt x="1142" y="4348"/>
                  </a:lnTo>
                  <a:lnTo>
                    <a:pt x="1230" y="4578"/>
                  </a:lnTo>
                  <a:lnTo>
                    <a:pt x="1246" y="4488"/>
                  </a:lnTo>
                  <a:lnTo>
                    <a:pt x="1296" y="4484"/>
                  </a:lnTo>
                  <a:lnTo>
                    <a:pt x="1456" y="4636"/>
                  </a:lnTo>
                  <a:lnTo>
                    <a:pt x="1458" y="4636"/>
                  </a:lnTo>
                  <a:lnTo>
                    <a:pt x="1585" y="4554"/>
                  </a:lnTo>
                  <a:lnTo>
                    <a:pt x="1605" y="4474"/>
                  </a:lnTo>
                  <a:lnTo>
                    <a:pt x="1719" y="4470"/>
                  </a:lnTo>
                  <a:lnTo>
                    <a:pt x="1645" y="4296"/>
                  </a:lnTo>
                  <a:lnTo>
                    <a:pt x="1595" y="4334"/>
                  </a:lnTo>
                  <a:lnTo>
                    <a:pt x="1544" y="4288"/>
                  </a:lnTo>
                  <a:lnTo>
                    <a:pt x="1531" y="4110"/>
                  </a:lnTo>
                  <a:lnTo>
                    <a:pt x="1580" y="4092"/>
                  </a:lnTo>
                  <a:lnTo>
                    <a:pt x="1597" y="4004"/>
                  </a:lnTo>
                  <a:lnTo>
                    <a:pt x="1561" y="3926"/>
                  </a:lnTo>
                  <a:lnTo>
                    <a:pt x="1594" y="3856"/>
                  </a:lnTo>
                  <a:lnTo>
                    <a:pt x="1591" y="3762"/>
                  </a:lnTo>
                  <a:lnTo>
                    <a:pt x="1559" y="3600"/>
                  </a:lnTo>
                  <a:lnTo>
                    <a:pt x="1426" y="3484"/>
                  </a:lnTo>
                  <a:lnTo>
                    <a:pt x="1391" y="3316"/>
                  </a:lnTo>
                  <a:lnTo>
                    <a:pt x="1519" y="3010"/>
                  </a:lnTo>
                  <a:lnTo>
                    <a:pt x="1541" y="3090"/>
                  </a:lnTo>
                  <a:lnTo>
                    <a:pt x="1621" y="3036"/>
                  </a:lnTo>
                  <a:lnTo>
                    <a:pt x="1627" y="3010"/>
                  </a:lnTo>
                  <a:lnTo>
                    <a:pt x="1656" y="3082"/>
                  </a:lnTo>
                  <a:lnTo>
                    <a:pt x="1752" y="3108"/>
                  </a:lnTo>
                  <a:lnTo>
                    <a:pt x="1769" y="3010"/>
                  </a:lnTo>
                  <a:lnTo>
                    <a:pt x="1813" y="2992"/>
                  </a:lnTo>
                  <a:lnTo>
                    <a:pt x="1996" y="3036"/>
                  </a:lnTo>
                  <a:lnTo>
                    <a:pt x="2048" y="2974"/>
                  </a:lnTo>
                  <a:lnTo>
                    <a:pt x="2060" y="2884"/>
                  </a:lnTo>
                  <a:lnTo>
                    <a:pt x="2050" y="2589"/>
                  </a:lnTo>
                  <a:lnTo>
                    <a:pt x="2144" y="2653"/>
                  </a:lnTo>
                  <a:lnTo>
                    <a:pt x="2249" y="2521"/>
                  </a:lnTo>
                  <a:lnTo>
                    <a:pt x="2334" y="2525"/>
                  </a:lnTo>
                  <a:lnTo>
                    <a:pt x="2337" y="2255"/>
                  </a:lnTo>
                  <a:lnTo>
                    <a:pt x="2432" y="2297"/>
                  </a:lnTo>
                  <a:lnTo>
                    <a:pt x="2478" y="2133"/>
                  </a:lnTo>
                  <a:lnTo>
                    <a:pt x="2536" y="2101"/>
                  </a:lnTo>
                  <a:lnTo>
                    <a:pt x="2530" y="2057"/>
                  </a:lnTo>
                  <a:lnTo>
                    <a:pt x="2597" y="1897"/>
                  </a:lnTo>
                  <a:lnTo>
                    <a:pt x="2468" y="1767"/>
                  </a:lnTo>
                  <a:lnTo>
                    <a:pt x="2509" y="1735"/>
                  </a:lnTo>
                  <a:lnTo>
                    <a:pt x="2543" y="1617"/>
                  </a:lnTo>
                  <a:lnTo>
                    <a:pt x="2397" y="1479"/>
                  </a:lnTo>
                  <a:lnTo>
                    <a:pt x="2373" y="1407"/>
                  </a:lnTo>
                  <a:lnTo>
                    <a:pt x="2382" y="1137"/>
                  </a:lnTo>
                  <a:lnTo>
                    <a:pt x="2337" y="870"/>
                  </a:lnTo>
                  <a:lnTo>
                    <a:pt x="2274" y="732"/>
                  </a:lnTo>
                  <a:lnTo>
                    <a:pt x="2273" y="732"/>
                  </a:lnTo>
                  <a:lnTo>
                    <a:pt x="2232" y="574"/>
                  </a:lnTo>
                  <a:lnTo>
                    <a:pt x="2241" y="482"/>
                  </a:lnTo>
                  <a:lnTo>
                    <a:pt x="2203" y="434"/>
                  </a:lnTo>
                  <a:lnTo>
                    <a:pt x="2183" y="306"/>
                  </a:lnTo>
                  <a:lnTo>
                    <a:pt x="2105" y="180"/>
                  </a:lnTo>
                  <a:lnTo>
                    <a:pt x="2033" y="312"/>
                  </a:lnTo>
                  <a:lnTo>
                    <a:pt x="1986" y="588"/>
                  </a:lnTo>
                  <a:lnTo>
                    <a:pt x="1927" y="740"/>
                  </a:lnTo>
                  <a:lnTo>
                    <a:pt x="1830" y="690"/>
                  </a:lnTo>
                  <a:lnTo>
                    <a:pt x="1751" y="792"/>
                  </a:lnTo>
                  <a:lnTo>
                    <a:pt x="1702" y="636"/>
                  </a:lnTo>
                  <a:lnTo>
                    <a:pt x="1728" y="460"/>
                  </a:lnTo>
                  <a:lnTo>
                    <a:pt x="1669" y="276"/>
                  </a:lnTo>
                  <a:lnTo>
                    <a:pt x="1656" y="110"/>
                  </a:lnTo>
                  <a:lnTo>
                    <a:pt x="1551" y="104"/>
                  </a:lnTo>
                  <a:lnTo>
                    <a:pt x="1472" y="186"/>
                  </a:lnTo>
                  <a:lnTo>
                    <a:pt x="1368" y="0"/>
                  </a:lnTo>
                  <a:lnTo>
                    <a:pt x="1244" y="22"/>
                  </a:lnTo>
                  <a:lnTo>
                    <a:pt x="1234" y="176"/>
                  </a:lnTo>
                  <a:lnTo>
                    <a:pt x="1212" y="340"/>
                  </a:lnTo>
                  <a:lnTo>
                    <a:pt x="1143" y="438"/>
                  </a:lnTo>
                  <a:lnTo>
                    <a:pt x="1152" y="546"/>
                  </a:lnTo>
                  <a:lnTo>
                    <a:pt x="1061" y="654"/>
                  </a:lnTo>
                  <a:lnTo>
                    <a:pt x="988" y="850"/>
                  </a:lnTo>
                  <a:lnTo>
                    <a:pt x="937" y="945"/>
                  </a:lnTo>
                  <a:lnTo>
                    <a:pt x="978" y="1223"/>
                  </a:lnTo>
                  <a:lnTo>
                    <a:pt x="863" y="1285"/>
                  </a:lnTo>
                  <a:lnTo>
                    <a:pt x="862" y="1373"/>
                  </a:lnTo>
                  <a:lnTo>
                    <a:pt x="900" y="1415"/>
                  </a:lnTo>
                  <a:lnTo>
                    <a:pt x="832" y="1583"/>
                  </a:lnTo>
                  <a:lnTo>
                    <a:pt x="852" y="1669"/>
                  </a:lnTo>
                  <a:lnTo>
                    <a:pt x="809" y="1661"/>
                  </a:lnTo>
                  <a:lnTo>
                    <a:pt x="754" y="1805"/>
                  </a:lnTo>
                  <a:lnTo>
                    <a:pt x="713" y="1847"/>
                  </a:lnTo>
                  <a:lnTo>
                    <a:pt x="582" y="1815"/>
                  </a:lnTo>
                  <a:lnTo>
                    <a:pt x="505" y="1903"/>
                  </a:lnTo>
                  <a:lnTo>
                    <a:pt x="377" y="1883"/>
                  </a:lnTo>
                  <a:lnTo>
                    <a:pt x="357" y="1957"/>
                  </a:lnTo>
                  <a:lnTo>
                    <a:pt x="299" y="1937"/>
                  </a:lnTo>
                  <a:lnTo>
                    <a:pt x="294" y="2029"/>
                  </a:lnTo>
                  <a:lnTo>
                    <a:pt x="256" y="2069"/>
                  </a:lnTo>
                  <a:lnTo>
                    <a:pt x="246" y="1977"/>
                  </a:lnTo>
                  <a:lnTo>
                    <a:pt x="102" y="2061"/>
                  </a:lnTo>
                  <a:lnTo>
                    <a:pt x="110" y="2255"/>
                  </a:lnTo>
                  <a:lnTo>
                    <a:pt x="46" y="2595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3355" y="4373"/>
              <a:ext cx="1305" cy="1431"/>
            </a:xfrm>
            <a:custGeom>
              <a:avLst/>
              <a:gdLst>
                <a:gd name="T0" fmla="*/ 1270 w 1305"/>
                <a:gd name="T1" fmla="*/ 714 h 2863"/>
                <a:gd name="T2" fmla="*/ 1277 w 1305"/>
                <a:gd name="T3" fmla="*/ 590 h 2863"/>
                <a:gd name="T4" fmla="*/ 1221 w 1305"/>
                <a:gd name="T5" fmla="*/ 332 h 2863"/>
                <a:gd name="T6" fmla="*/ 1110 w 1305"/>
                <a:gd name="T7" fmla="*/ 184 h 2863"/>
                <a:gd name="T8" fmla="*/ 1091 w 1305"/>
                <a:gd name="T9" fmla="*/ 66 h 2863"/>
                <a:gd name="T10" fmla="*/ 1017 w 1305"/>
                <a:gd name="T11" fmla="*/ 60 h 2863"/>
                <a:gd name="T12" fmla="*/ 975 w 1305"/>
                <a:gd name="T13" fmla="*/ 84 h 2863"/>
                <a:gd name="T14" fmla="*/ 774 w 1305"/>
                <a:gd name="T15" fmla="*/ 0 h 2863"/>
                <a:gd name="T16" fmla="*/ 744 w 1305"/>
                <a:gd name="T17" fmla="*/ 78 h 2863"/>
                <a:gd name="T18" fmla="*/ 569 w 1305"/>
                <a:gd name="T19" fmla="*/ 110 h 2863"/>
                <a:gd name="T20" fmla="*/ 526 w 1305"/>
                <a:gd name="T21" fmla="*/ 196 h 2863"/>
                <a:gd name="T22" fmla="*/ 500 w 1305"/>
                <a:gd name="T23" fmla="*/ 124 h 2863"/>
                <a:gd name="T24" fmla="*/ 411 w 1305"/>
                <a:gd name="T25" fmla="*/ 158 h 2863"/>
                <a:gd name="T26" fmla="*/ 358 w 1305"/>
                <a:gd name="T27" fmla="*/ 112 h 2863"/>
                <a:gd name="T28" fmla="*/ 339 w 1305"/>
                <a:gd name="T29" fmla="*/ 188 h 2863"/>
                <a:gd name="T30" fmla="*/ 288 w 1305"/>
                <a:gd name="T31" fmla="*/ 158 h 2863"/>
                <a:gd name="T32" fmla="*/ 268 w 1305"/>
                <a:gd name="T33" fmla="*/ 252 h 2863"/>
                <a:gd name="T34" fmla="*/ 182 w 1305"/>
                <a:gd name="T35" fmla="*/ 334 h 2863"/>
                <a:gd name="T36" fmla="*/ 136 w 1305"/>
                <a:gd name="T37" fmla="*/ 488 h 2863"/>
                <a:gd name="T38" fmla="*/ 133 w 1305"/>
                <a:gd name="T39" fmla="*/ 750 h 2863"/>
                <a:gd name="T40" fmla="*/ 205 w 1305"/>
                <a:gd name="T41" fmla="*/ 862 h 2863"/>
                <a:gd name="T42" fmla="*/ 196 w 1305"/>
                <a:gd name="T43" fmla="*/ 956 h 2863"/>
                <a:gd name="T44" fmla="*/ 157 w 1305"/>
                <a:gd name="T45" fmla="*/ 990 h 2863"/>
                <a:gd name="T46" fmla="*/ 94 w 1305"/>
                <a:gd name="T47" fmla="*/ 1236 h 2863"/>
                <a:gd name="T48" fmla="*/ 53 w 1305"/>
                <a:gd name="T49" fmla="*/ 1252 h 2863"/>
                <a:gd name="T50" fmla="*/ 0 w 1305"/>
                <a:gd name="T51" fmla="*/ 1370 h 2863"/>
                <a:gd name="T52" fmla="*/ 96 w 1305"/>
                <a:gd name="T53" fmla="*/ 1464 h 2863"/>
                <a:gd name="T54" fmla="*/ 96 w 1305"/>
                <a:gd name="T55" fmla="*/ 1606 h 2863"/>
                <a:gd name="T56" fmla="*/ 241 w 1305"/>
                <a:gd name="T57" fmla="*/ 1574 h 2863"/>
                <a:gd name="T58" fmla="*/ 351 w 1305"/>
                <a:gd name="T59" fmla="*/ 1745 h 2863"/>
                <a:gd name="T60" fmla="*/ 320 w 1305"/>
                <a:gd name="T61" fmla="*/ 1829 h 2863"/>
                <a:gd name="T62" fmla="*/ 408 w 1305"/>
                <a:gd name="T63" fmla="*/ 1895 h 2863"/>
                <a:gd name="T64" fmla="*/ 452 w 1305"/>
                <a:gd name="T65" fmla="*/ 2041 h 2863"/>
                <a:gd name="T66" fmla="*/ 397 w 1305"/>
                <a:gd name="T67" fmla="*/ 2183 h 2863"/>
                <a:gd name="T68" fmla="*/ 422 w 1305"/>
                <a:gd name="T69" fmla="*/ 2271 h 2863"/>
                <a:gd name="T70" fmla="*/ 391 w 1305"/>
                <a:gd name="T71" fmla="*/ 2329 h 2863"/>
                <a:gd name="T72" fmla="*/ 427 w 1305"/>
                <a:gd name="T73" fmla="*/ 2373 h 2863"/>
                <a:gd name="T74" fmla="*/ 430 w 1305"/>
                <a:gd name="T75" fmla="*/ 2467 h 2863"/>
                <a:gd name="T76" fmla="*/ 480 w 1305"/>
                <a:gd name="T77" fmla="*/ 2485 h 2863"/>
                <a:gd name="T78" fmla="*/ 533 w 1305"/>
                <a:gd name="T79" fmla="*/ 2699 h 2863"/>
                <a:gd name="T80" fmla="*/ 657 w 1305"/>
                <a:gd name="T81" fmla="*/ 2677 h 2863"/>
                <a:gd name="T82" fmla="*/ 761 w 1305"/>
                <a:gd name="T83" fmla="*/ 2863 h 2863"/>
                <a:gd name="T84" fmla="*/ 840 w 1305"/>
                <a:gd name="T85" fmla="*/ 2781 h 2863"/>
                <a:gd name="T86" fmla="*/ 945 w 1305"/>
                <a:gd name="T87" fmla="*/ 2787 h 2863"/>
                <a:gd name="T88" fmla="*/ 994 w 1305"/>
                <a:gd name="T89" fmla="*/ 2727 h 2863"/>
                <a:gd name="T90" fmla="*/ 971 w 1305"/>
                <a:gd name="T91" fmla="*/ 2625 h 2863"/>
                <a:gd name="T92" fmla="*/ 1018 w 1305"/>
                <a:gd name="T93" fmla="*/ 2589 h 2863"/>
                <a:gd name="T94" fmla="*/ 1022 w 1305"/>
                <a:gd name="T95" fmla="*/ 2487 h 2863"/>
                <a:gd name="T96" fmla="*/ 1058 w 1305"/>
                <a:gd name="T97" fmla="*/ 2427 h 2863"/>
                <a:gd name="T98" fmla="*/ 1030 w 1305"/>
                <a:gd name="T99" fmla="*/ 2359 h 2863"/>
                <a:gd name="T100" fmla="*/ 1146 w 1305"/>
                <a:gd name="T101" fmla="*/ 2067 h 2863"/>
                <a:gd name="T102" fmla="*/ 1157 w 1305"/>
                <a:gd name="T103" fmla="*/ 1963 h 2863"/>
                <a:gd name="T104" fmla="*/ 1252 w 1305"/>
                <a:gd name="T105" fmla="*/ 2023 h 2863"/>
                <a:gd name="T106" fmla="*/ 1221 w 1305"/>
                <a:gd name="T107" fmla="*/ 1596 h 2863"/>
                <a:gd name="T108" fmla="*/ 1248 w 1305"/>
                <a:gd name="T109" fmla="*/ 1524 h 2863"/>
                <a:gd name="T110" fmla="*/ 1230 w 1305"/>
                <a:gd name="T111" fmla="*/ 1350 h 2863"/>
                <a:gd name="T112" fmla="*/ 1161 w 1305"/>
                <a:gd name="T113" fmla="*/ 1182 h 2863"/>
                <a:gd name="T114" fmla="*/ 1305 w 1305"/>
                <a:gd name="T115" fmla="*/ 920 h 2863"/>
                <a:gd name="T116" fmla="*/ 1270 w 1305"/>
                <a:gd name="T117" fmla="*/ 714 h 28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5"/>
                <a:gd name="T178" fmla="*/ 0 h 2863"/>
                <a:gd name="T179" fmla="*/ 1305 w 1305"/>
                <a:gd name="T180" fmla="*/ 2863 h 28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5" h="2863">
                  <a:moveTo>
                    <a:pt x="1270" y="714"/>
                  </a:moveTo>
                  <a:lnTo>
                    <a:pt x="1277" y="590"/>
                  </a:lnTo>
                  <a:lnTo>
                    <a:pt x="1221" y="332"/>
                  </a:lnTo>
                  <a:lnTo>
                    <a:pt x="1110" y="184"/>
                  </a:lnTo>
                  <a:lnTo>
                    <a:pt x="1091" y="66"/>
                  </a:lnTo>
                  <a:lnTo>
                    <a:pt x="1017" y="60"/>
                  </a:lnTo>
                  <a:lnTo>
                    <a:pt x="975" y="84"/>
                  </a:lnTo>
                  <a:lnTo>
                    <a:pt x="774" y="0"/>
                  </a:lnTo>
                  <a:lnTo>
                    <a:pt x="744" y="78"/>
                  </a:lnTo>
                  <a:lnTo>
                    <a:pt x="569" y="110"/>
                  </a:lnTo>
                  <a:lnTo>
                    <a:pt x="526" y="196"/>
                  </a:lnTo>
                  <a:lnTo>
                    <a:pt x="500" y="124"/>
                  </a:lnTo>
                  <a:lnTo>
                    <a:pt x="411" y="158"/>
                  </a:lnTo>
                  <a:lnTo>
                    <a:pt x="358" y="112"/>
                  </a:lnTo>
                  <a:lnTo>
                    <a:pt x="339" y="188"/>
                  </a:lnTo>
                  <a:lnTo>
                    <a:pt x="288" y="158"/>
                  </a:lnTo>
                  <a:lnTo>
                    <a:pt x="268" y="252"/>
                  </a:lnTo>
                  <a:lnTo>
                    <a:pt x="182" y="334"/>
                  </a:lnTo>
                  <a:lnTo>
                    <a:pt x="136" y="488"/>
                  </a:lnTo>
                  <a:lnTo>
                    <a:pt x="133" y="750"/>
                  </a:lnTo>
                  <a:lnTo>
                    <a:pt x="205" y="862"/>
                  </a:lnTo>
                  <a:lnTo>
                    <a:pt x="196" y="956"/>
                  </a:lnTo>
                  <a:lnTo>
                    <a:pt x="157" y="990"/>
                  </a:lnTo>
                  <a:lnTo>
                    <a:pt x="94" y="1236"/>
                  </a:lnTo>
                  <a:lnTo>
                    <a:pt x="53" y="1252"/>
                  </a:lnTo>
                  <a:lnTo>
                    <a:pt x="0" y="1370"/>
                  </a:lnTo>
                  <a:lnTo>
                    <a:pt x="96" y="1464"/>
                  </a:lnTo>
                  <a:lnTo>
                    <a:pt x="96" y="1606"/>
                  </a:lnTo>
                  <a:lnTo>
                    <a:pt x="241" y="1574"/>
                  </a:lnTo>
                  <a:lnTo>
                    <a:pt x="351" y="1745"/>
                  </a:lnTo>
                  <a:lnTo>
                    <a:pt x="320" y="1829"/>
                  </a:lnTo>
                  <a:lnTo>
                    <a:pt x="408" y="1895"/>
                  </a:lnTo>
                  <a:lnTo>
                    <a:pt x="452" y="2041"/>
                  </a:lnTo>
                  <a:lnTo>
                    <a:pt x="397" y="2183"/>
                  </a:lnTo>
                  <a:lnTo>
                    <a:pt x="422" y="2271"/>
                  </a:lnTo>
                  <a:lnTo>
                    <a:pt x="391" y="2329"/>
                  </a:lnTo>
                  <a:lnTo>
                    <a:pt x="427" y="2373"/>
                  </a:lnTo>
                  <a:lnTo>
                    <a:pt x="430" y="2467"/>
                  </a:lnTo>
                  <a:lnTo>
                    <a:pt x="480" y="2485"/>
                  </a:lnTo>
                  <a:lnTo>
                    <a:pt x="533" y="2699"/>
                  </a:lnTo>
                  <a:lnTo>
                    <a:pt x="657" y="2677"/>
                  </a:lnTo>
                  <a:lnTo>
                    <a:pt x="761" y="2863"/>
                  </a:lnTo>
                  <a:lnTo>
                    <a:pt x="840" y="2781"/>
                  </a:lnTo>
                  <a:lnTo>
                    <a:pt x="945" y="2787"/>
                  </a:lnTo>
                  <a:lnTo>
                    <a:pt x="994" y="2727"/>
                  </a:lnTo>
                  <a:lnTo>
                    <a:pt x="971" y="2625"/>
                  </a:lnTo>
                  <a:lnTo>
                    <a:pt x="1018" y="2589"/>
                  </a:lnTo>
                  <a:lnTo>
                    <a:pt x="1022" y="2487"/>
                  </a:lnTo>
                  <a:lnTo>
                    <a:pt x="1058" y="2427"/>
                  </a:lnTo>
                  <a:lnTo>
                    <a:pt x="1030" y="2359"/>
                  </a:lnTo>
                  <a:lnTo>
                    <a:pt x="1146" y="2067"/>
                  </a:lnTo>
                  <a:lnTo>
                    <a:pt x="1157" y="1963"/>
                  </a:lnTo>
                  <a:lnTo>
                    <a:pt x="1252" y="2023"/>
                  </a:lnTo>
                  <a:lnTo>
                    <a:pt x="1221" y="1596"/>
                  </a:lnTo>
                  <a:lnTo>
                    <a:pt x="1248" y="1524"/>
                  </a:lnTo>
                  <a:lnTo>
                    <a:pt x="1230" y="1350"/>
                  </a:lnTo>
                  <a:lnTo>
                    <a:pt x="1161" y="1182"/>
                  </a:lnTo>
                  <a:lnTo>
                    <a:pt x="1305" y="920"/>
                  </a:lnTo>
                  <a:lnTo>
                    <a:pt x="1270" y="714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015" y="2027"/>
              <a:ext cx="1954" cy="2444"/>
            </a:xfrm>
            <a:custGeom>
              <a:avLst/>
              <a:gdLst>
                <a:gd name="T0" fmla="*/ 1108 w 1954"/>
                <a:gd name="T1" fmla="*/ 700 h 4887"/>
                <a:gd name="T2" fmla="*/ 1005 w 1954"/>
                <a:gd name="T3" fmla="*/ 200 h 4887"/>
                <a:gd name="T4" fmla="*/ 858 w 1954"/>
                <a:gd name="T5" fmla="*/ 210 h 4887"/>
                <a:gd name="T6" fmla="*/ 770 w 1954"/>
                <a:gd name="T7" fmla="*/ 336 h 4887"/>
                <a:gd name="T8" fmla="*/ 645 w 1954"/>
                <a:gd name="T9" fmla="*/ 386 h 4887"/>
                <a:gd name="T10" fmla="*/ 516 w 1954"/>
                <a:gd name="T11" fmla="*/ 498 h 4887"/>
                <a:gd name="T12" fmla="*/ 591 w 1954"/>
                <a:gd name="T13" fmla="*/ 729 h 4887"/>
                <a:gd name="T14" fmla="*/ 482 w 1954"/>
                <a:gd name="T15" fmla="*/ 1165 h 4887"/>
                <a:gd name="T16" fmla="*/ 497 w 1954"/>
                <a:gd name="T17" fmla="*/ 1395 h 4887"/>
                <a:gd name="T18" fmla="*/ 523 w 1954"/>
                <a:gd name="T19" fmla="*/ 1567 h 4887"/>
                <a:gd name="T20" fmla="*/ 520 w 1954"/>
                <a:gd name="T21" fmla="*/ 1701 h 4887"/>
                <a:gd name="T22" fmla="*/ 429 w 1954"/>
                <a:gd name="T23" fmla="*/ 2193 h 4887"/>
                <a:gd name="T24" fmla="*/ 372 w 1954"/>
                <a:gd name="T25" fmla="*/ 2331 h 4887"/>
                <a:gd name="T26" fmla="*/ 211 w 1954"/>
                <a:gd name="T27" fmla="*/ 2461 h 4887"/>
                <a:gd name="T28" fmla="*/ 124 w 1954"/>
                <a:gd name="T29" fmla="*/ 2481 h 4887"/>
                <a:gd name="T30" fmla="*/ 88 w 1954"/>
                <a:gd name="T31" fmla="*/ 2840 h 4887"/>
                <a:gd name="T32" fmla="*/ 1 w 1954"/>
                <a:gd name="T33" fmla="*/ 3312 h 4887"/>
                <a:gd name="T34" fmla="*/ 88 w 1954"/>
                <a:gd name="T35" fmla="*/ 3508 h 4887"/>
                <a:gd name="T36" fmla="*/ 153 w 1954"/>
                <a:gd name="T37" fmla="*/ 3684 h 4887"/>
                <a:gd name="T38" fmla="*/ 348 w 1954"/>
                <a:gd name="T39" fmla="*/ 3716 h 4887"/>
                <a:gd name="T40" fmla="*/ 408 w 1954"/>
                <a:gd name="T41" fmla="*/ 3718 h 4887"/>
                <a:gd name="T42" fmla="*/ 552 w 1954"/>
                <a:gd name="T43" fmla="*/ 4214 h 4887"/>
                <a:gd name="T44" fmla="*/ 611 w 1954"/>
                <a:gd name="T45" fmla="*/ 4521 h 4887"/>
                <a:gd name="T46" fmla="*/ 695 w 1954"/>
                <a:gd name="T47" fmla="*/ 4687 h 4887"/>
                <a:gd name="T48" fmla="*/ 712 w 1954"/>
                <a:gd name="T49" fmla="*/ 4815 h 4887"/>
                <a:gd name="T50" fmla="*/ 840 w 1954"/>
                <a:gd name="T51" fmla="*/ 4815 h 4887"/>
                <a:gd name="T52" fmla="*/ 909 w 1954"/>
                <a:gd name="T53" fmla="*/ 4801 h 4887"/>
                <a:gd name="T54" fmla="*/ 1114 w 1954"/>
                <a:gd name="T55" fmla="*/ 4691 h 4887"/>
                <a:gd name="T56" fmla="*/ 1357 w 1954"/>
                <a:gd name="T57" fmla="*/ 4751 h 4887"/>
                <a:gd name="T58" fmla="*/ 1485 w 1954"/>
                <a:gd name="T59" fmla="*/ 4573 h 4887"/>
                <a:gd name="T60" fmla="*/ 1644 w 1954"/>
                <a:gd name="T61" fmla="*/ 4470 h 4887"/>
                <a:gd name="T62" fmla="*/ 1654 w 1954"/>
                <a:gd name="T63" fmla="*/ 4250 h 4887"/>
                <a:gd name="T64" fmla="*/ 1855 w 1954"/>
                <a:gd name="T65" fmla="*/ 4048 h 4887"/>
                <a:gd name="T66" fmla="*/ 1938 w 1954"/>
                <a:gd name="T67" fmla="*/ 3776 h 4887"/>
                <a:gd name="T68" fmla="*/ 1907 w 1954"/>
                <a:gd name="T69" fmla="*/ 3534 h 4887"/>
                <a:gd name="T70" fmla="*/ 1855 w 1954"/>
                <a:gd name="T71" fmla="*/ 3122 h 4887"/>
                <a:gd name="T72" fmla="*/ 1841 w 1954"/>
                <a:gd name="T73" fmla="*/ 2880 h 4887"/>
                <a:gd name="T74" fmla="*/ 1833 w 1954"/>
                <a:gd name="T75" fmla="*/ 2606 h 4887"/>
                <a:gd name="T76" fmla="*/ 1842 w 1954"/>
                <a:gd name="T77" fmla="*/ 2375 h 4887"/>
                <a:gd name="T78" fmla="*/ 1877 w 1954"/>
                <a:gd name="T79" fmla="*/ 2185 h 4887"/>
                <a:gd name="T80" fmla="*/ 1885 w 1954"/>
                <a:gd name="T81" fmla="*/ 2027 h 4887"/>
                <a:gd name="T82" fmla="*/ 1949 w 1954"/>
                <a:gd name="T83" fmla="*/ 1701 h 4887"/>
                <a:gd name="T84" fmla="*/ 1846 w 1954"/>
                <a:gd name="T85" fmla="*/ 1467 h 4887"/>
                <a:gd name="T86" fmla="*/ 1535 w 1954"/>
                <a:gd name="T87" fmla="*/ 1531 h 4887"/>
                <a:gd name="T88" fmla="*/ 1583 w 1954"/>
                <a:gd name="T89" fmla="*/ 1399 h 4887"/>
                <a:gd name="T90" fmla="*/ 1509 w 1954"/>
                <a:gd name="T91" fmla="*/ 1175 h 4887"/>
                <a:gd name="T92" fmla="*/ 1410 w 1954"/>
                <a:gd name="T93" fmla="*/ 1211 h 4887"/>
                <a:gd name="T94" fmla="*/ 1357 w 1954"/>
                <a:gd name="T95" fmla="*/ 1217 h 4887"/>
                <a:gd name="T96" fmla="*/ 1207 w 1954"/>
                <a:gd name="T97" fmla="*/ 915 h 4887"/>
                <a:gd name="T98" fmla="*/ 1127 w 1954"/>
                <a:gd name="T99" fmla="*/ 869 h 48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4"/>
                <a:gd name="T151" fmla="*/ 0 h 4887"/>
                <a:gd name="T152" fmla="*/ 1954 w 1954"/>
                <a:gd name="T153" fmla="*/ 4887 h 48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4" h="4887">
                  <a:moveTo>
                    <a:pt x="1127" y="869"/>
                  </a:moveTo>
                  <a:lnTo>
                    <a:pt x="1108" y="700"/>
                  </a:lnTo>
                  <a:lnTo>
                    <a:pt x="1012" y="530"/>
                  </a:lnTo>
                  <a:lnTo>
                    <a:pt x="1005" y="200"/>
                  </a:lnTo>
                  <a:lnTo>
                    <a:pt x="948" y="0"/>
                  </a:lnTo>
                  <a:lnTo>
                    <a:pt x="858" y="210"/>
                  </a:lnTo>
                  <a:lnTo>
                    <a:pt x="861" y="296"/>
                  </a:lnTo>
                  <a:lnTo>
                    <a:pt x="770" y="336"/>
                  </a:lnTo>
                  <a:lnTo>
                    <a:pt x="726" y="288"/>
                  </a:lnTo>
                  <a:lnTo>
                    <a:pt x="645" y="386"/>
                  </a:lnTo>
                  <a:lnTo>
                    <a:pt x="554" y="418"/>
                  </a:lnTo>
                  <a:lnTo>
                    <a:pt x="516" y="498"/>
                  </a:lnTo>
                  <a:lnTo>
                    <a:pt x="518" y="596"/>
                  </a:lnTo>
                  <a:lnTo>
                    <a:pt x="591" y="729"/>
                  </a:lnTo>
                  <a:lnTo>
                    <a:pt x="595" y="1007"/>
                  </a:lnTo>
                  <a:lnTo>
                    <a:pt x="482" y="1165"/>
                  </a:lnTo>
                  <a:lnTo>
                    <a:pt x="497" y="1393"/>
                  </a:lnTo>
                  <a:lnTo>
                    <a:pt x="497" y="1395"/>
                  </a:lnTo>
                  <a:lnTo>
                    <a:pt x="529" y="1511"/>
                  </a:lnTo>
                  <a:lnTo>
                    <a:pt x="523" y="1567"/>
                  </a:lnTo>
                  <a:lnTo>
                    <a:pt x="493" y="1629"/>
                  </a:lnTo>
                  <a:lnTo>
                    <a:pt x="520" y="1701"/>
                  </a:lnTo>
                  <a:lnTo>
                    <a:pt x="525" y="1867"/>
                  </a:lnTo>
                  <a:lnTo>
                    <a:pt x="429" y="2193"/>
                  </a:lnTo>
                  <a:lnTo>
                    <a:pt x="380" y="2225"/>
                  </a:lnTo>
                  <a:lnTo>
                    <a:pt x="372" y="2331"/>
                  </a:lnTo>
                  <a:lnTo>
                    <a:pt x="254" y="2469"/>
                  </a:lnTo>
                  <a:lnTo>
                    <a:pt x="211" y="2461"/>
                  </a:lnTo>
                  <a:lnTo>
                    <a:pt x="218" y="2561"/>
                  </a:lnTo>
                  <a:lnTo>
                    <a:pt x="124" y="2481"/>
                  </a:lnTo>
                  <a:lnTo>
                    <a:pt x="113" y="2555"/>
                  </a:lnTo>
                  <a:lnTo>
                    <a:pt x="88" y="2840"/>
                  </a:lnTo>
                  <a:lnTo>
                    <a:pt x="0" y="3310"/>
                  </a:lnTo>
                  <a:lnTo>
                    <a:pt x="1" y="3312"/>
                  </a:lnTo>
                  <a:lnTo>
                    <a:pt x="82" y="3410"/>
                  </a:lnTo>
                  <a:lnTo>
                    <a:pt x="88" y="3508"/>
                  </a:lnTo>
                  <a:lnTo>
                    <a:pt x="133" y="3500"/>
                  </a:lnTo>
                  <a:lnTo>
                    <a:pt x="153" y="3684"/>
                  </a:lnTo>
                  <a:lnTo>
                    <a:pt x="195" y="3730"/>
                  </a:lnTo>
                  <a:lnTo>
                    <a:pt x="348" y="3716"/>
                  </a:lnTo>
                  <a:lnTo>
                    <a:pt x="327" y="3626"/>
                  </a:lnTo>
                  <a:lnTo>
                    <a:pt x="408" y="3718"/>
                  </a:lnTo>
                  <a:lnTo>
                    <a:pt x="413" y="3812"/>
                  </a:lnTo>
                  <a:lnTo>
                    <a:pt x="552" y="4214"/>
                  </a:lnTo>
                  <a:lnTo>
                    <a:pt x="540" y="4392"/>
                  </a:lnTo>
                  <a:lnTo>
                    <a:pt x="611" y="4521"/>
                  </a:lnTo>
                  <a:lnTo>
                    <a:pt x="657" y="4521"/>
                  </a:lnTo>
                  <a:lnTo>
                    <a:pt x="695" y="4687"/>
                  </a:lnTo>
                  <a:lnTo>
                    <a:pt x="734" y="4727"/>
                  </a:lnTo>
                  <a:lnTo>
                    <a:pt x="712" y="4815"/>
                  </a:lnTo>
                  <a:lnTo>
                    <a:pt x="751" y="4849"/>
                  </a:lnTo>
                  <a:lnTo>
                    <a:pt x="840" y="4815"/>
                  </a:lnTo>
                  <a:lnTo>
                    <a:pt x="866" y="4887"/>
                  </a:lnTo>
                  <a:lnTo>
                    <a:pt x="909" y="4801"/>
                  </a:lnTo>
                  <a:lnTo>
                    <a:pt x="1084" y="4769"/>
                  </a:lnTo>
                  <a:lnTo>
                    <a:pt x="1114" y="4691"/>
                  </a:lnTo>
                  <a:lnTo>
                    <a:pt x="1315" y="4775"/>
                  </a:lnTo>
                  <a:lnTo>
                    <a:pt x="1357" y="4751"/>
                  </a:lnTo>
                  <a:lnTo>
                    <a:pt x="1431" y="4757"/>
                  </a:lnTo>
                  <a:lnTo>
                    <a:pt x="1485" y="4573"/>
                  </a:lnTo>
                  <a:lnTo>
                    <a:pt x="1619" y="4543"/>
                  </a:lnTo>
                  <a:lnTo>
                    <a:pt x="1644" y="4470"/>
                  </a:lnTo>
                  <a:lnTo>
                    <a:pt x="1619" y="4306"/>
                  </a:lnTo>
                  <a:lnTo>
                    <a:pt x="1654" y="4250"/>
                  </a:lnTo>
                  <a:lnTo>
                    <a:pt x="1783" y="4162"/>
                  </a:lnTo>
                  <a:lnTo>
                    <a:pt x="1855" y="4048"/>
                  </a:lnTo>
                  <a:lnTo>
                    <a:pt x="1917" y="4046"/>
                  </a:lnTo>
                  <a:lnTo>
                    <a:pt x="1938" y="3776"/>
                  </a:lnTo>
                  <a:lnTo>
                    <a:pt x="1942" y="3596"/>
                  </a:lnTo>
                  <a:lnTo>
                    <a:pt x="1907" y="3534"/>
                  </a:lnTo>
                  <a:lnTo>
                    <a:pt x="1904" y="3354"/>
                  </a:lnTo>
                  <a:lnTo>
                    <a:pt x="1855" y="3122"/>
                  </a:lnTo>
                  <a:lnTo>
                    <a:pt x="1815" y="3058"/>
                  </a:lnTo>
                  <a:lnTo>
                    <a:pt x="1841" y="2880"/>
                  </a:lnTo>
                  <a:lnTo>
                    <a:pt x="1811" y="2680"/>
                  </a:lnTo>
                  <a:lnTo>
                    <a:pt x="1833" y="2606"/>
                  </a:lnTo>
                  <a:lnTo>
                    <a:pt x="1876" y="2587"/>
                  </a:lnTo>
                  <a:lnTo>
                    <a:pt x="1842" y="2375"/>
                  </a:lnTo>
                  <a:lnTo>
                    <a:pt x="1796" y="2291"/>
                  </a:lnTo>
                  <a:lnTo>
                    <a:pt x="1877" y="2185"/>
                  </a:lnTo>
                  <a:lnTo>
                    <a:pt x="1901" y="2115"/>
                  </a:lnTo>
                  <a:lnTo>
                    <a:pt x="1885" y="2027"/>
                  </a:lnTo>
                  <a:lnTo>
                    <a:pt x="1954" y="1875"/>
                  </a:lnTo>
                  <a:lnTo>
                    <a:pt x="1949" y="1701"/>
                  </a:lnTo>
                  <a:lnTo>
                    <a:pt x="1847" y="1469"/>
                  </a:lnTo>
                  <a:lnTo>
                    <a:pt x="1846" y="1467"/>
                  </a:lnTo>
                  <a:lnTo>
                    <a:pt x="1675" y="1551"/>
                  </a:lnTo>
                  <a:lnTo>
                    <a:pt x="1535" y="1531"/>
                  </a:lnTo>
                  <a:lnTo>
                    <a:pt x="1574" y="1485"/>
                  </a:lnTo>
                  <a:lnTo>
                    <a:pt x="1583" y="1399"/>
                  </a:lnTo>
                  <a:lnTo>
                    <a:pt x="1520" y="1269"/>
                  </a:lnTo>
                  <a:lnTo>
                    <a:pt x="1509" y="1175"/>
                  </a:lnTo>
                  <a:lnTo>
                    <a:pt x="1452" y="1157"/>
                  </a:lnTo>
                  <a:lnTo>
                    <a:pt x="1410" y="1211"/>
                  </a:lnTo>
                  <a:lnTo>
                    <a:pt x="1386" y="1129"/>
                  </a:lnTo>
                  <a:lnTo>
                    <a:pt x="1357" y="1217"/>
                  </a:lnTo>
                  <a:lnTo>
                    <a:pt x="1252" y="1237"/>
                  </a:lnTo>
                  <a:lnTo>
                    <a:pt x="1207" y="915"/>
                  </a:lnTo>
                  <a:lnTo>
                    <a:pt x="1161" y="935"/>
                  </a:lnTo>
                  <a:lnTo>
                    <a:pt x="1127" y="869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3937" y="1754"/>
              <a:ext cx="1308" cy="1049"/>
            </a:xfrm>
            <a:custGeom>
              <a:avLst/>
              <a:gdLst>
                <a:gd name="T0" fmla="*/ 1042 w 1308"/>
                <a:gd name="T1" fmla="*/ 234 h 2097"/>
                <a:gd name="T2" fmla="*/ 1001 w 1308"/>
                <a:gd name="T3" fmla="*/ 212 h 2097"/>
                <a:gd name="T4" fmla="*/ 877 w 1308"/>
                <a:gd name="T5" fmla="*/ 304 h 2097"/>
                <a:gd name="T6" fmla="*/ 838 w 1308"/>
                <a:gd name="T7" fmla="*/ 254 h 2097"/>
                <a:gd name="T8" fmla="*/ 808 w 1308"/>
                <a:gd name="T9" fmla="*/ 318 h 2097"/>
                <a:gd name="T10" fmla="*/ 703 w 1308"/>
                <a:gd name="T11" fmla="*/ 290 h 2097"/>
                <a:gd name="T12" fmla="*/ 537 w 1308"/>
                <a:gd name="T13" fmla="*/ 92 h 2097"/>
                <a:gd name="T14" fmla="*/ 502 w 1308"/>
                <a:gd name="T15" fmla="*/ 144 h 2097"/>
                <a:gd name="T16" fmla="*/ 361 w 1308"/>
                <a:gd name="T17" fmla="*/ 76 h 2097"/>
                <a:gd name="T18" fmla="*/ 265 w 1308"/>
                <a:gd name="T19" fmla="*/ 132 h 2097"/>
                <a:gd name="T20" fmla="*/ 178 w 1308"/>
                <a:gd name="T21" fmla="*/ 98 h 2097"/>
                <a:gd name="T22" fmla="*/ 156 w 1308"/>
                <a:gd name="T23" fmla="*/ 0 h 2097"/>
                <a:gd name="T24" fmla="*/ 155 w 1308"/>
                <a:gd name="T25" fmla="*/ 0 h 2097"/>
                <a:gd name="T26" fmla="*/ 95 w 1308"/>
                <a:gd name="T27" fmla="*/ 290 h 2097"/>
                <a:gd name="T28" fmla="*/ 35 w 1308"/>
                <a:gd name="T29" fmla="*/ 290 h 2097"/>
                <a:gd name="T30" fmla="*/ 0 w 1308"/>
                <a:gd name="T31" fmla="*/ 366 h 2097"/>
                <a:gd name="T32" fmla="*/ 26 w 1308"/>
                <a:gd name="T33" fmla="*/ 546 h 2097"/>
                <a:gd name="T34" fmla="*/ 83 w 1308"/>
                <a:gd name="T35" fmla="*/ 746 h 2097"/>
                <a:gd name="T36" fmla="*/ 90 w 1308"/>
                <a:gd name="T37" fmla="*/ 1076 h 2097"/>
                <a:gd name="T38" fmla="*/ 186 w 1308"/>
                <a:gd name="T39" fmla="*/ 1246 h 2097"/>
                <a:gd name="T40" fmla="*/ 205 w 1308"/>
                <a:gd name="T41" fmla="*/ 1415 h 2097"/>
                <a:gd name="T42" fmla="*/ 239 w 1308"/>
                <a:gd name="T43" fmla="*/ 1481 h 2097"/>
                <a:gd name="T44" fmla="*/ 285 w 1308"/>
                <a:gd name="T45" fmla="*/ 1461 h 2097"/>
                <a:gd name="T46" fmla="*/ 330 w 1308"/>
                <a:gd name="T47" fmla="*/ 1783 h 2097"/>
                <a:gd name="T48" fmla="*/ 435 w 1308"/>
                <a:gd name="T49" fmla="*/ 1763 h 2097"/>
                <a:gd name="T50" fmla="*/ 464 w 1308"/>
                <a:gd name="T51" fmla="*/ 1675 h 2097"/>
                <a:gd name="T52" fmla="*/ 488 w 1308"/>
                <a:gd name="T53" fmla="*/ 1757 h 2097"/>
                <a:gd name="T54" fmla="*/ 530 w 1308"/>
                <a:gd name="T55" fmla="*/ 1703 h 2097"/>
                <a:gd name="T56" fmla="*/ 587 w 1308"/>
                <a:gd name="T57" fmla="*/ 1721 h 2097"/>
                <a:gd name="T58" fmla="*/ 598 w 1308"/>
                <a:gd name="T59" fmla="*/ 1815 h 2097"/>
                <a:gd name="T60" fmla="*/ 661 w 1308"/>
                <a:gd name="T61" fmla="*/ 1945 h 2097"/>
                <a:gd name="T62" fmla="*/ 652 w 1308"/>
                <a:gd name="T63" fmla="*/ 2031 h 2097"/>
                <a:gd name="T64" fmla="*/ 613 w 1308"/>
                <a:gd name="T65" fmla="*/ 2077 h 2097"/>
                <a:gd name="T66" fmla="*/ 753 w 1308"/>
                <a:gd name="T67" fmla="*/ 2097 h 2097"/>
                <a:gd name="T68" fmla="*/ 924 w 1308"/>
                <a:gd name="T69" fmla="*/ 2013 h 2097"/>
                <a:gd name="T70" fmla="*/ 925 w 1308"/>
                <a:gd name="T71" fmla="*/ 2015 h 2097"/>
                <a:gd name="T72" fmla="*/ 984 w 1308"/>
                <a:gd name="T73" fmla="*/ 1855 h 2097"/>
                <a:gd name="T74" fmla="*/ 987 w 1308"/>
                <a:gd name="T75" fmla="*/ 1673 h 2097"/>
                <a:gd name="T76" fmla="*/ 1223 w 1308"/>
                <a:gd name="T77" fmla="*/ 1581 h 2097"/>
                <a:gd name="T78" fmla="*/ 1217 w 1308"/>
                <a:gd name="T79" fmla="*/ 1317 h 2097"/>
                <a:gd name="T80" fmla="*/ 1263 w 1308"/>
                <a:gd name="T81" fmla="*/ 1295 h 2097"/>
                <a:gd name="T82" fmla="*/ 1308 w 1308"/>
                <a:gd name="T83" fmla="*/ 1146 h 2097"/>
                <a:gd name="T84" fmla="*/ 1268 w 1308"/>
                <a:gd name="T85" fmla="*/ 1096 h 2097"/>
                <a:gd name="T86" fmla="*/ 1215 w 1308"/>
                <a:gd name="T87" fmla="*/ 840 h 2097"/>
                <a:gd name="T88" fmla="*/ 1254 w 1308"/>
                <a:gd name="T89" fmla="*/ 772 h 2097"/>
                <a:gd name="T90" fmla="*/ 1260 w 1308"/>
                <a:gd name="T91" fmla="*/ 710 h 2097"/>
                <a:gd name="T92" fmla="*/ 1119 w 1308"/>
                <a:gd name="T93" fmla="*/ 526 h 2097"/>
                <a:gd name="T94" fmla="*/ 1058 w 1308"/>
                <a:gd name="T95" fmla="*/ 396 h 2097"/>
                <a:gd name="T96" fmla="*/ 1069 w 1308"/>
                <a:gd name="T97" fmla="*/ 310 h 2097"/>
                <a:gd name="T98" fmla="*/ 1042 w 1308"/>
                <a:gd name="T99" fmla="*/ 234 h 20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8"/>
                <a:gd name="T151" fmla="*/ 0 h 2097"/>
                <a:gd name="T152" fmla="*/ 1308 w 1308"/>
                <a:gd name="T153" fmla="*/ 2097 h 20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8" h="2097">
                  <a:moveTo>
                    <a:pt x="1042" y="234"/>
                  </a:moveTo>
                  <a:lnTo>
                    <a:pt x="1001" y="212"/>
                  </a:lnTo>
                  <a:lnTo>
                    <a:pt x="877" y="304"/>
                  </a:lnTo>
                  <a:lnTo>
                    <a:pt x="838" y="254"/>
                  </a:lnTo>
                  <a:lnTo>
                    <a:pt x="808" y="318"/>
                  </a:lnTo>
                  <a:lnTo>
                    <a:pt x="703" y="290"/>
                  </a:lnTo>
                  <a:lnTo>
                    <a:pt x="537" y="92"/>
                  </a:lnTo>
                  <a:lnTo>
                    <a:pt x="502" y="144"/>
                  </a:lnTo>
                  <a:lnTo>
                    <a:pt x="361" y="76"/>
                  </a:lnTo>
                  <a:lnTo>
                    <a:pt x="265" y="132"/>
                  </a:lnTo>
                  <a:lnTo>
                    <a:pt x="178" y="98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95" y="290"/>
                  </a:lnTo>
                  <a:lnTo>
                    <a:pt x="35" y="290"/>
                  </a:lnTo>
                  <a:lnTo>
                    <a:pt x="0" y="366"/>
                  </a:lnTo>
                  <a:lnTo>
                    <a:pt x="26" y="546"/>
                  </a:lnTo>
                  <a:lnTo>
                    <a:pt x="83" y="746"/>
                  </a:lnTo>
                  <a:lnTo>
                    <a:pt x="90" y="1076"/>
                  </a:lnTo>
                  <a:lnTo>
                    <a:pt x="186" y="1246"/>
                  </a:lnTo>
                  <a:lnTo>
                    <a:pt x="205" y="1415"/>
                  </a:lnTo>
                  <a:lnTo>
                    <a:pt x="239" y="1481"/>
                  </a:lnTo>
                  <a:lnTo>
                    <a:pt x="285" y="1461"/>
                  </a:lnTo>
                  <a:lnTo>
                    <a:pt x="330" y="1783"/>
                  </a:lnTo>
                  <a:lnTo>
                    <a:pt x="435" y="1763"/>
                  </a:lnTo>
                  <a:lnTo>
                    <a:pt x="464" y="1675"/>
                  </a:lnTo>
                  <a:lnTo>
                    <a:pt x="488" y="1757"/>
                  </a:lnTo>
                  <a:lnTo>
                    <a:pt x="530" y="1703"/>
                  </a:lnTo>
                  <a:lnTo>
                    <a:pt x="587" y="1721"/>
                  </a:lnTo>
                  <a:lnTo>
                    <a:pt x="598" y="1815"/>
                  </a:lnTo>
                  <a:lnTo>
                    <a:pt x="661" y="1945"/>
                  </a:lnTo>
                  <a:lnTo>
                    <a:pt x="652" y="2031"/>
                  </a:lnTo>
                  <a:lnTo>
                    <a:pt x="613" y="2077"/>
                  </a:lnTo>
                  <a:lnTo>
                    <a:pt x="753" y="2097"/>
                  </a:lnTo>
                  <a:lnTo>
                    <a:pt x="924" y="2013"/>
                  </a:lnTo>
                  <a:lnTo>
                    <a:pt x="925" y="2015"/>
                  </a:lnTo>
                  <a:lnTo>
                    <a:pt x="984" y="1855"/>
                  </a:lnTo>
                  <a:lnTo>
                    <a:pt x="987" y="1673"/>
                  </a:lnTo>
                  <a:lnTo>
                    <a:pt x="1223" y="1581"/>
                  </a:lnTo>
                  <a:lnTo>
                    <a:pt x="1217" y="1317"/>
                  </a:lnTo>
                  <a:lnTo>
                    <a:pt x="1263" y="1295"/>
                  </a:lnTo>
                  <a:lnTo>
                    <a:pt x="1308" y="1146"/>
                  </a:lnTo>
                  <a:lnTo>
                    <a:pt x="1268" y="1096"/>
                  </a:lnTo>
                  <a:lnTo>
                    <a:pt x="1215" y="840"/>
                  </a:lnTo>
                  <a:lnTo>
                    <a:pt x="1254" y="772"/>
                  </a:lnTo>
                  <a:lnTo>
                    <a:pt x="1260" y="710"/>
                  </a:lnTo>
                  <a:lnTo>
                    <a:pt x="1119" y="526"/>
                  </a:lnTo>
                  <a:lnTo>
                    <a:pt x="1058" y="396"/>
                  </a:lnTo>
                  <a:lnTo>
                    <a:pt x="1069" y="310"/>
                  </a:lnTo>
                  <a:lnTo>
                    <a:pt x="1042" y="234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152" y="849"/>
              <a:ext cx="1581" cy="2433"/>
            </a:xfrm>
            <a:custGeom>
              <a:avLst/>
              <a:gdLst>
                <a:gd name="T0" fmla="*/ 1200 w 1581"/>
                <a:gd name="T1" fmla="*/ 1016 h 4868"/>
                <a:gd name="T2" fmla="*/ 1161 w 1581"/>
                <a:gd name="T3" fmla="*/ 926 h 4868"/>
                <a:gd name="T4" fmla="*/ 965 w 1581"/>
                <a:gd name="T5" fmla="*/ 698 h 4868"/>
                <a:gd name="T6" fmla="*/ 888 w 1581"/>
                <a:gd name="T7" fmla="*/ 506 h 4868"/>
                <a:gd name="T8" fmla="*/ 844 w 1581"/>
                <a:gd name="T9" fmla="*/ 202 h 4868"/>
                <a:gd name="T10" fmla="*/ 844 w 1581"/>
                <a:gd name="T11" fmla="*/ 0 h 4868"/>
                <a:gd name="T12" fmla="*/ 755 w 1581"/>
                <a:gd name="T13" fmla="*/ 328 h 4868"/>
                <a:gd name="T14" fmla="*/ 538 w 1581"/>
                <a:gd name="T15" fmla="*/ 394 h 4868"/>
                <a:gd name="T16" fmla="*/ 499 w 1581"/>
                <a:gd name="T17" fmla="*/ 596 h 4868"/>
                <a:gd name="T18" fmla="*/ 499 w 1581"/>
                <a:gd name="T19" fmla="*/ 798 h 4868"/>
                <a:gd name="T20" fmla="*/ 379 w 1581"/>
                <a:gd name="T21" fmla="*/ 1026 h 4868"/>
                <a:gd name="T22" fmla="*/ 369 w 1581"/>
                <a:gd name="T23" fmla="*/ 1551 h 4868"/>
                <a:gd name="T24" fmla="*/ 167 w 1581"/>
                <a:gd name="T25" fmla="*/ 1617 h 4868"/>
                <a:gd name="T26" fmla="*/ 196 w 1581"/>
                <a:gd name="T27" fmla="*/ 1945 h 4868"/>
                <a:gd name="T28" fmla="*/ 138 w 1581"/>
                <a:gd name="T29" fmla="*/ 2085 h 4868"/>
                <a:gd name="T30" fmla="*/ 163 w 1581"/>
                <a:gd name="T31" fmla="*/ 2207 h 4868"/>
                <a:gd name="T32" fmla="*/ 45 w 1581"/>
                <a:gd name="T33" fmla="*/ 2521 h 4868"/>
                <a:gd name="T34" fmla="*/ 0 w 1581"/>
                <a:gd name="T35" fmla="*/ 2651 h 4868"/>
                <a:gd name="T36" fmla="*/ 93 w 1581"/>
                <a:gd name="T37" fmla="*/ 2957 h 4868"/>
                <a:gd name="T38" fmla="*/ 2 w 1581"/>
                <a:gd name="T39" fmla="*/ 3128 h 4868"/>
                <a:gd name="T40" fmla="*/ 65 w 1581"/>
                <a:gd name="T41" fmla="*/ 3436 h 4868"/>
                <a:gd name="T42" fmla="*/ 171 w 1581"/>
                <a:gd name="T43" fmla="*/ 3862 h 4868"/>
                <a:gd name="T44" fmla="*/ 256 w 1581"/>
                <a:gd name="T45" fmla="*/ 3920 h 4868"/>
                <a:gd name="T46" fmla="*/ 526 w 1581"/>
                <a:gd name="T47" fmla="*/ 4206 h 4868"/>
                <a:gd name="T48" fmla="*/ 604 w 1581"/>
                <a:gd name="T49" fmla="*/ 4188 h 4868"/>
                <a:gd name="T50" fmla="*/ 769 w 1581"/>
                <a:gd name="T51" fmla="*/ 4038 h 4868"/>
                <a:gd name="T52" fmla="*/ 892 w 1581"/>
                <a:gd name="T53" fmla="*/ 4160 h 4868"/>
                <a:gd name="T54" fmla="*/ 926 w 1581"/>
                <a:gd name="T55" fmla="*/ 4280 h 4868"/>
                <a:gd name="T56" fmla="*/ 997 w 1581"/>
                <a:gd name="T57" fmla="*/ 4358 h 4868"/>
                <a:gd name="T58" fmla="*/ 970 w 1581"/>
                <a:gd name="T59" fmla="*/ 4524 h 4868"/>
                <a:gd name="T60" fmla="*/ 1147 w 1581"/>
                <a:gd name="T61" fmla="*/ 4732 h 4868"/>
                <a:gd name="T62" fmla="*/ 1193 w 1581"/>
                <a:gd name="T63" fmla="*/ 4868 h 4868"/>
                <a:gd name="T64" fmla="*/ 1269 w 1581"/>
                <a:gd name="T65" fmla="*/ 4806 h 4868"/>
                <a:gd name="T66" fmla="*/ 1386 w 1581"/>
                <a:gd name="T67" fmla="*/ 4612 h 4868"/>
                <a:gd name="T68" fmla="*/ 1467 w 1581"/>
                <a:gd name="T69" fmla="*/ 4636 h 4868"/>
                <a:gd name="T70" fmla="*/ 1504 w 1581"/>
                <a:gd name="T71" fmla="*/ 4308 h 4868"/>
                <a:gd name="T72" fmla="*/ 1581 w 1581"/>
                <a:gd name="T73" fmla="*/ 4220 h 4868"/>
                <a:gd name="T74" fmla="*/ 1579 w 1581"/>
                <a:gd name="T75" fmla="*/ 4174 h 4868"/>
                <a:gd name="T76" fmla="*/ 1518 w 1581"/>
                <a:gd name="T77" fmla="*/ 4130 h 4868"/>
                <a:gd name="T78" fmla="*/ 1431 w 1581"/>
                <a:gd name="T79" fmla="*/ 3890 h 4868"/>
                <a:gd name="T80" fmla="*/ 1261 w 1581"/>
                <a:gd name="T81" fmla="*/ 3338 h 4868"/>
                <a:gd name="T82" fmla="*/ 1040 w 1581"/>
                <a:gd name="T83" fmla="*/ 2947 h 4868"/>
                <a:gd name="T84" fmla="*/ 979 w 1581"/>
                <a:gd name="T85" fmla="*/ 2665 h 4868"/>
                <a:gd name="T86" fmla="*/ 947 w 1581"/>
                <a:gd name="T87" fmla="*/ 2345 h 4868"/>
                <a:gd name="T88" fmla="*/ 1004 w 1581"/>
                <a:gd name="T89" fmla="*/ 2191 h 4868"/>
                <a:gd name="T90" fmla="*/ 979 w 1581"/>
                <a:gd name="T91" fmla="*/ 2027 h 4868"/>
                <a:gd name="T92" fmla="*/ 1009 w 1581"/>
                <a:gd name="T93" fmla="*/ 1639 h 4868"/>
                <a:gd name="T94" fmla="*/ 1038 w 1581"/>
                <a:gd name="T95" fmla="*/ 1407 h 4868"/>
                <a:gd name="T96" fmla="*/ 1054 w 1581"/>
                <a:gd name="T97" fmla="*/ 1078 h 4868"/>
                <a:gd name="T98" fmla="*/ 1174 w 1581"/>
                <a:gd name="T99" fmla="*/ 1060 h 48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1"/>
                <a:gd name="T151" fmla="*/ 0 h 4868"/>
                <a:gd name="T152" fmla="*/ 1581 w 1581"/>
                <a:gd name="T153" fmla="*/ 4868 h 48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1" h="4868">
                  <a:moveTo>
                    <a:pt x="1202" y="1016"/>
                  </a:moveTo>
                  <a:lnTo>
                    <a:pt x="1200" y="1016"/>
                  </a:lnTo>
                  <a:lnTo>
                    <a:pt x="1160" y="1024"/>
                  </a:lnTo>
                  <a:lnTo>
                    <a:pt x="1161" y="926"/>
                  </a:lnTo>
                  <a:lnTo>
                    <a:pt x="1068" y="880"/>
                  </a:lnTo>
                  <a:lnTo>
                    <a:pt x="965" y="698"/>
                  </a:lnTo>
                  <a:lnTo>
                    <a:pt x="874" y="702"/>
                  </a:lnTo>
                  <a:lnTo>
                    <a:pt x="888" y="506"/>
                  </a:lnTo>
                  <a:lnTo>
                    <a:pt x="844" y="330"/>
                  </a:lnTo>
                  <a:lnTo>
                    <a:pt x="844" y="202"/>
                  </a:lnTo>
                  <a:lnTo>
                    <a:pt x="885" y="48"/>
                  </a:lnTo>
                  <a:lnTo>
                    <a:pt x="844" y="0"/>
                  </a:lnTo>
                  <a:lnTo>
                    <a:pt x="781" y="132"/>
                  </a:lnTo>
                  <a:lnTo>
                    <a:pt x="755" y="328"/>
                  </a:lnTo>
                  <a:lnTo>
                    <a:pt x="621" y="448"/>
                  </a:lnTo>
                  <a:lnTo>
                    <a:pt x="538" y="394"/>
                  </a:lnTo>
                  <a:lnTo>
                    <a:pt x="486" y="416"/>
                  </a:lnTo>
                  <a:lnTo>
                    <a:pt x="499" y="596"/>
                  </a:lnTo>
                  <a:lnTo>
                    <a:pt x="478" y="704"/>
                  </a:lnTo>
                  <a:lnTo>
                    <a:pt x="499" y="798"/>
                  </a:lnTo>
                  <a:lnTo>
                    <a:pt x="422" y="1016"/>
                  </a:lnTo>
                  <a:lnTo>
                    <a:pt x="379" y="1026"/>
                  </a:lnTo>
                  <a:lnTo>
                    <a:pt x="385" y="1463"/>
                  </a:lnTo>
                  <a:lnTo>
                    <a:pt x="369" y="1551"/>
                  </a:lnTo>
                  <a:lnTo>
                    <a:pt x="288" y="1493"/>
                  </a:lnTo>
                  <a:lnTo>
                    <a:pt x="167" y="1617"/>
                  </a:lnTo>
                  <a:lnTo>
                    <a:pt x="147" y="1697"/>
                  </a:lnTo>
                  <a:lnTo>
                    <a:pt x="196" y="1945"/>
                  </a:lnTo>
                  <a:lnTo>
                    <a:pt x="113" y="2011"/>
                  </a:lnTo>
                  <a:lnTo>
                    <a:pt x="138" y="2085"/>
                  </a:lnTo>
                  <a:lnTo>
                    <a:pt x="124" y="2171"/>
                  </a:lnTo>
                  <a:lnTo>
                    <a:pt x="163" y="2207"/>
                  </a:lnTo>
                  <a:lnTo>
                    <a:pt x="46" y="2521"/>
                  </a:lnTo>
                  <a:lnTo>
                    <a:pt x="45" y="2521"/>
                  </a:lnTo>
                  <a:lnTo>
                    <a:pt x="39" y="2583"/>
                  </a:lnTo>
                  <a:lnTo>
                    <a:pt x="0" y="2651"/>
                  </a:lnTo>
                  <a:lnTo>
                    <a:pt x="53" y="2907"/>
                  </a:lnTo>
                  <a:lnTo>
                    <a:pt x="93" y="2957"/>
                  </a:lnTo>
                  <a:lnTo>
                    <a:pt x="48" y="3106"/>
                  </a:lnTo>
                  <a:lnTo>
                    <a:pt x="2" y="3128"/>
                  </a:lnTo>
                  <a:lnTo>
                    <a:pt x="8" y="3392"/>
                  </a:lnTo>
                  <a:lnTo>
                    <a:pt x="65" y="3436"/>
                  </a:lnTo>
                  <a:lnTo>
                    <a:pt x="133" y="3606"/>
                  </a:lnTo>
                  <a:lnTo>
                    <a:pt x="171" y="3862"/>
                  </a:lnTo>
                  <a:lnTo>
                    <a:pt x="201" y="3794"/>
                  </a:lnTo>
                  <a:lnTo>
                    <a:pt x="256" y="3920"/>
                  </a:lnTo>
                  <a:lnTo>
                    <a:pt x="333" y="4254"/>
                  </a:lnTo>
                  <a:lnTo>
                    <a:pt x="526" y="4206"/>
                  </a:lnTo>
                  <a:lnTo>
                    <a:pt x="571" y="4248"/>
                  </a:lnTo>
                  <a:lnTo>
                    <a:pt x="604" y="4188"/>
                  </a:lnTo>
                  <a:lnTo>
                    <a:pt x="697" y="4160"/>
                  </a:lnTo>
                  <a:lnTo>
                    <a:pt x="769" y="4038"/>
                  </a:lnTo>
                  <a:lnTo>
                    <a:pt x="883" y="4074"/>
                  </a:lnTo>
                  <a:lnTo>
                    <a:pt x="892" y="4160"/>
                  </a:lnTo>
                  <a:lnTo>
                    <a:pt x="931" y="4190"/>
                  </a:lnTo>
                  <a:lnTo>
                    <a:pt x="926" y="4280"/>
                  </a:lnTo>
                  <a:lnTo>
                    <a:pt x="971" y="4288"/>
                  </a:lnTo>
                  <a:lnTo>
                    <a:pt x="997" y="4358"/>
                  </a:lnTo>
                  <a:lnTo>
                    <a:pt x="1014" y="4450"/>
                  </a:lnTo>
                  <a:lnTo>
                    <a:pt x="970" y="4524"/>
                  </a:lnTo>
                  <a:lnTo>
                    <a:pt x="1006" y="4672"/>
                  </a:lnTo>
                  <a:lnTo>
                    <a:pt x="1147" y="4732"/>
                  </a:lnTo>
                  <a:lnTo>
                    <a:pt x="1193" y="4780"/>
                  </a:lnTo>
                  <a:lnTo>
                    <a:pt x="1193" y="4868"/>
                  </a:lnTo>
                  <a:lnTo>
                    <a:pt x="1268" y="4808"/>
                  </a:lnTo>
                  <a:lnTo>
                    <a:pt x="1269" y="4806"/>
                  </a:lnTo>
                  <a:lnTo>
                    <a:pt x="1285" y="4732"/>
                  </a:lnTo>
                  <a:lnTo>
                    <a:pt x="1386" y="4612"/>
                  </a:lnTo>
                  <a:lnTo>
                    <a:pt x="1419" y="4668"/>
                  </a:lnTo>
                  <a:lnTo>
                    <a:pt x="1467" y="4636"/>
                  </a:lnTo>
                  <a:lnTo>
                    <a:pt x="1472" y="4382"/>
                  </a:lnTo>
                  <a:lnTo>
                    <a:pt x="1504" y="4308"/>
                  </a:lnTo>
                  <a:lnTo>
                    <a:pt x="1547" y="4320"/>
                  </a:lnTo>
                  <a:lnTo>
                    <a:pt x="1581" y="4220"/>
                  </a:lnTo>
                  <a:lnTo>
                    <a:pt x="1579" y="4176"/>
                  </a:lnTo>
                  <a:lnTo>
                    <a:pt x="1579" y="4174"/>
                  </a:lnTo>
                  <a:lnTo>
                    <a:pt x="1558" y="4098"/>
                  </a:lnTo>
                  <a:lnTo>
                    <a:pt x="1518" y="4130"/>
                  </a:lnTo>
                  <a:lnTo>
                    <a:pt x="1514" y="4032"/>
                  </a:lnTo>
                  <a:lnTo>
                    <a:pt x="1431" y="3890"/>
                  </a:lnTo>
                  <a:lnTo>
                    <a:pt x="1457" y="3630"/>
                  </a:lnTo>
                  <a:lnTo>
                    <a:pt x="1261" y="3338"/>
                  </a:lnTo>
                  <a:lnTo>
                    <a:pt x="1298" y="3264"/>
                  </a:lnTo>
                  <a:lnTo>
                    <a:pt x="1040" y="2947"/>
                  </a:lnTo>
                  <a:lnTo>
                    <a:pt x="987" y="2789"/>
                  </a:lnTo>
                  <a:lnTo>
                    <a:pt x="979" y="2665"/>
                  </a:lnTo>
                  <a:lnTo>
                    <a:pt x="929" y="2523"/>
                  </a:lnTo>
                  <a:lnTo>
                    <a:pt x="947" y="2345"/>
                  </a:lnTo>
                  <a:lnTo>
                    <a:pt x="994" y="2313"/>
                  </a:lnTo>
                  <a:lnTo>
                    <a:pt x="1004" y="2191"/>
                  </a:lnTo>
                  <a:lnTo>
                    <a:pt x="963" y="2149"/>
                  </a:lnTo>
                  <a:lnTo>
                    <a:pt x="979" y="2027"/>
                  </a:lnTo>
                  <a:lnTo>
                    <a:pt x="946" y="1749"/>
                  </a:lnTo>
                  <a:lnTo>
                    <a:pt x="1009" y="1639"/>
                  </a:lnTo>
                  <a:lnTo>
                    <a:pt x="990" y="1559"/>
                  </a:lnTo>
                  <a:lnTo>
                    <a:pt x="1038" y="1407"/>
                  </a:lnTo>
                  <a:lnTo>
                    <a:pt x="1025" y="1140"/>
                  </a:lnTo>
                  <a:lnTo>
                    <a:pt x="1054" y="1078"/>
                  </a:lnTo>
                  <a:lnTo>
                    <a:pt x="1141" y="1140"/>
                  </a:lnTo>
                  <a:lnTo>
                    <a:pt x="1174" y="1060"/>
                  </a:lnTo>
                  <a:lnTo>
                    <a:pt x="1202" y="1016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081" y="1355"/>
              <a:ext cx="1688" cy="1656"/>
            </a:xfrm>
            <a:custGeom>
              <a:avLst/>
              <a:gdLst>
                <a:gd name="T0" fmla="*/ 1687 w 1688"/>
                <a:gd name="T1" fmla="*/ 907 h 3312"/>
                <a:gd name="T2" fmla="*/ 1466 w 1688"/>
                <a:gd name="T3" fmla="*/ 811 h 3312"/>
                <a:gd name="T4" fmla="*/ 1322 w 1688"/>
                <a:gd name="T5" fmla="*/ 813 h 3312"/>
                <a:gd name="T6" fmla="*/ 1241 w 1688"/>
                <a:gd name="T7" fmla="*/ 651 h 3312"/>
                <a:gd name="T8" fmla="*/ 1194 w 1688"/>
                <a:gd name="T9" fmla="*/ 787 h 3312"/>
                <a:gd name="T10" fmla="*/ 1029 w 1688"/>
                <a:gd name="T11" fmla="*/ 487 h 3312"/>
                <a:gd name="T12" fmla="*/ 957 w 1688"/>
                <a:gd name="T13" fmla="*/ 245 h 3312"/>
                <a:gd name="T14" fmla="*/ 720 w 1688"/>
                <a:gd name="T15" fmla="*/ 271 h 3312"/>
                <a:gd name="T16" fmla="*/ 593 w 1688"/>
                <a:gd name="T17" fmla="*/ 199 h 3312"/>
                <a:gd name="T18" fmla="*/ 439 w 1688"/>
                <a:gd name="T19" fmla="*/ 114 h 3312"/>
                <a:gd name="T20" fmla="*/ 334 w 1688"/>
                <a:gd name="T21" fmla="*/ 221 h 3312"/>
                <a:gd name="T22" fmla="*/ 275 w 1688"/>
                <a:gd name="T23" fmla="*/ 0 h 3312"/>
                <a:gd name="T24" fmla="*/ 272 w 1688"/>
                <a:gd name="T25" fmla="*/ 2 h 3312"/>
                <a:gd name="T26" fmla="*/ 212 w 1688"/>
                <a:gd name="T27" fmla="*/ 126 h 3312"/>
                <a:gd name="T28" fmla="*/ 96 w 1688"/>
                <a:gd name="T29" fmla="*/ 126 h 3312"/>
                <a:gd name="T30" fmla="*/ 61 w 1688"/>
                <a:gd name="T31" fmla="*/ 545 h 3312"/>
                <a:gd name="T32" fmla="*/ 17 w 1688"/>
                <a:gd name="T33" fmla="*/ 735 h 3312"/>
                <a:gd name="T34" fmla="*/ 34 w 1688"/>
                <a:gd name="T35" fmla="*/ 1135 h 3312"/>
                <a:gd name="T36" fmla="*/ 65 w 1688"/>
                <a:gd name="T37" fmla="*/ 1299 h 3312"/>
                <a:gd name="T38" fmla="*/ 0 w 1688"/>
                <a:gd name="T39" fmla="*/ 1509 h 3312"/>
                <a:gd name="T40" fmla="*/ 58 w 1688"/>
                <a:gd name="T41" fmla="*/ 1775 h 3312"/>
                <a:gd name="T42" fmla="*/ 369 w 1688"/>
                <a:gd name="T43" fmla="*/ 2250 h 3312"/>
                <a:gd name="T44" fmla="*/ 528 w 1688"/>
                <a:gd name="T45" fmla="*/ 2616 h 3312"/>
                <a:gd name="T46" fmla="*/ 585 w 1688"/>
                <a:gd name="T47" fmla="*/ 3018 h 3312"/>
                <a:gd name="T48" fmla="*/ 629 w 1688"/>
                <a:gd name="T49" fmla="*/ 3084 h 3312"/>
                <a:gd name="T50" fmla="*/ 773 w 1688"/>
                <a:gd name="T51" fmla="*/ 2984 h 3312"/>
                <a:gd name="T52" fmla="*/ 967 w 1688"/>
                <a:gd name="T53" fmla="*/ 3064 h 3312"/>
                <a:gd name="T54" fmla="*/ 1122 w 1688"/>
                <a:gd name="T55" fmla="*/ 3110 h 3312"/>
                <a:gd name="T56" fmla="*/ 1264 w 1688"/>
                <a:gd name="T57" fmla="*/ 3294 h 3312"/>
                <a:gd name="T58" fmla="*/ 1306 w 1688"/>
                <a:gd name="T59" fmla="*/ 3218 h 3312"/>
                <a:gd name="T60" fmla="*/ 1380 w 1688"/>
                <a:gd name="T61" fmla="*/ 2790 h 3312"/>
                <a:gd name="T62" fmla="*/ 1459 w 1688"/>
                <a:gd name="T63" fmla="*/ 2350 h 3312"/>
                <a:gd name="T64" fmla="*/ 1400 w 1688"/>
                <a:gd name="T65" fmla="*/ 1973 h 3312"/>
                <a:gd name="T66" fmla="*/ 1424 w 1688"/>
                <a:gd name="T67" fmla="*/ 1943 h 3312"/>
                <a:gd name="T68" fmla="*/ 1504 w 1688"/>
                <a:gd name="T69" fmla="*/ 1481 h 3312"/>
                <a:gd name="T70" fmla="*/ 1394 w 1688"/>
                <a:gd name="T71" fmla="*/ 1365 h 3312"/>
                <a:gd name="T72" fmla="*/ 1337 w 1688"/>
                <a:gd name="T73" fmla="*/ 1395 h 3312"/>
                <a:gd name="T74" fmla="*/ 1279 w 1688"/>
                <a:gd name="T75" fmla="*/ 1245 h 3312"/>
                <a:gd name="T76" fmla="*/ 1366 w 1688"/>
                <a:gd name="T77" fmla="*/ 999 h 3312"/>
                <a:gd name="T78" fmla="*/ 1642 w 1688"/>
                <a:gd name="T79" fmla="*/ 1133 h 3312"/>
                <a:gd name="T80" fmla="*/ 1688 w 1688"/>
                <a:gd name="T81" fmla="*/ 911 h 33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88"/>
                <a:gd name="T124" fmla="*/ 0 h 3312"/>
                <a:gd name="T125" fmla="*/ 1688 w 1688"/>
                <a:gd name="T126" fmla="*/ 3312 h 33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88" h="3312">
                  <a:moveTo>
                    <a:pt x="1686" y="911"/>
                  </a:moveTo>
                  <a:lnTo>
                    <a:pt x="1687" y="907"/>
                  </a:lnTo>
                  <a:lnTo>
                    <a:pt x="1564" y="685"/>
                  </a:lnTo>
                  <a:lnTo>
                    <a:pt x="1466" y="811"/>
                  </a:lnTo>
                  <a:lnTo>
                    <a:pt x="1361" y="775"/>
                  </a:lnTo>
                  <a:lnTo>
                    <a:pt x="1322" y="813"/>
                  </a:lnTo>
                  <a:lnTo>
                    <a:pt x="1287" y="693"/>
                  </a:lnTo>
                  <a:lnTo>
                    <a:pt x="1241" y="651"/>
                  </a:lnTo>
                  <a:lnTo>
                    <a:pt x="1198" y="697"/>
                  </a:lnTo>
                  <a:lnTo>
                    <a:pt x="1194" y="787"/>
                  </a:lnTo>
                  <a:lnTo>
                    <a:pt x="1152" y="765"/>
                  </a:lnTo>
                  <a:lnTo>
                    <a:pt x="1029" y="487"/>
                  </a:lnTo>
                  <a:lnTo>
                    <a:pt x="1003" y="307"/>
                  </a:lnTo>
                  <a:lnTo>
                    <a:pt x="957" y="245"/>
                  </a:lnTo>
                  <a:lnTo>
                    <a:pt x="788" y="165"/>
                  </a:lnTo>
                  <a:lnTo>
                    <a:pt x="720" y="271"/>
                  </a:lnTo>
                  <a:lnTo>
                    <a:pt x="677" y="275"/>
                  </a:lnTo>
                  <a:lnTo>
                    <a:pt x="593" y="199"/>
                  </a:lnTo>
                  <a:lnTo>
                    <a:pt x="544" y="114"/>
                  </a:lnTo>
                  <a:lnTo>
                    <a:pt x="439" y="114"/>
                  </a:lnTo>
                  <a:lnTo>
                    <a:pt x="420" y="199"/>
                  </a:lnTo>
                  <a:lnTo>
                    <a:pt x="334" y="221"/>
                  </a:lnTo>
                  <a:lnTo>
                    <a:pt x="281" y="0"/>
                  </a:lnTo>
                  <a:lnTo>
                    <a:pt x="275" y="0"/>
                  </a:lnTo>
                  <a:lnTo>
                    <a:pt x="273" y="2"/>
                  </a:lnTo>
                  <a:lnTo>
                    <a:pt x="272" y="2"/>
                  </a:lnTo>
                  <a:lnTo>
                    <a:pt x="245" y="46"/>
                  </a:lnTo>
                  <a:lnTo>
                    <a:pt x="212" y="126"/>
                  </a:lnTo>
                  <a:lnTo>
                    <a:pt x="125" y="64"/>
                  </a:lnTo>
                  <a:lnTo>
                    <a:pt x="96" y="126"/>
                  </a:lnTo>
                  <a:lnTo>
                    <a:pt x="109" y="393"/>
                  </a:lnTo>
                  <a:lnTo>
                    <a:pt x="61" y="545"/>
                  </a:lnTo>
                  <a:lnTo>
                    <a:pt x="80" y="625"/>
                  </a:lnTo>
                  <a:lnTo>
                    <a:pt x="17" y="735"/>
                  </a:lnTo>
                  <a:lnTo>
                    <a:pt x="50" y="1013"/>
                  </a:lnTo>
                  <a:lnTo>
                    <a:pt x="34" y="1135"/>
                  </a:lnTo>
                  <a:lnTo>
                    <a:pt x="75" y="1177"/>
                  </a:lnTo>
                  <a:lnTo>
                    <a:pt x="65" y="1299"/>
                  </a:lnTo>
                  <a:lnTo>
                    <a:pt x="18" y="1331"/>
                  </a:lnTo>
                  <a:lnTo>
                    <a:pt x="0" y="1509"/>
                  </a:lnTo>
                  <a:lnTo>
                    <a:pt x="50" y="1651"/>
                  </a:lnTo>
                  <a:lnTo>
                    <a:pt x="58" y="1775"/>
                  </a:lnTo>
                  <a:lnTo>
                    <a:pt x="111" y="1933"/>
                  </a:lnTo>
                  <a:lnTo>
                    <a:pt x="369" y="2250"/>
                  </a:lnTo>
                  <a:lnTo>
                    <a:pt x="332" y="2324"/>
                  </a:lnTo>
                  <a:lnTo>
                    <a:pt x="528" y="2616"/>
                  </a:lnTo>
                  <a:lnTo>
                    <a:pt x="502" y="2876"/>
                  </a:lnTo>
                  <a:lnTo>
                    <a:pt x="585" y="3018"/>
                  </a:lnTo>
                  <a:lnTo>
                    <a:pt x="589" y="3116"/>
                  </a:lnTo>
                  <a:lnTo>
                    <a:pt x="629" y="3084"/>
                  </a:lnTo>
                  <a:lnTo>
                    <a:pt x="650" y="3160"/>
                  </a:lnTo>
                  <a:lnTo>
                    <a:pt x="773" y="2984"/>
                  </a:lnTo>
                  <a:lnTo>
                    <a:pt x="881" y="3114"/>
                  </a:lnTo>
                  <a:lnTo>
                    <a:pt x="967" y="3064"/>
                  </a:lnTo>
                  <a:lnTo>
                    <a:pt x="1044" y="3178"/>
                  </a:lnTo>
                  <a:lnTo>
                    <a:pt x="1122" y="3110"/>
                  </a:lnTo>
                  <a:lnTo>
                    <a:pt x="1250" y="3312"/>
                  </a:lnTo>
                  <a:lnTo>
                    <a:pt x="1264" y="3294"/>
                  </a:lnTo>
                  <a:lnTo>
                    <a:pt x="1265" y="3294"/>
                  </a:lnTo>
                  <a:lnTo>
                    <a:pt x="1306" y="3218"/>
                  </a:lnTo>
                  <a:lnTo>
                    <a:pt x="1307" y="3032"/>
                  </a:lnTo>
                  <a:lnTo>
                    <a:pt x="1380" y="2790"/>
                  </a:lnTo>
                  <a:lnTo>
                    <a:pt x="1443" y="2376"/>
                  </a:lnTo>
                  <a:lnTo>
                    <a:pt x="1459" y="2350"/>
                  </a:lnTo>
                  <a:lnTo>
                    <a:pt x="1380" y="2278"/>
                  </a:lnTo>
                  <a:lnTo>
                    <a:pt x="1400" y="1973"/>
                  </a:lnTo>
                  <a:lnTo>
                    <a:pt x="1371" y="1933"/>
                  </a:lnTo>
                  <a:lnTo>
                    <a:pt x="1424" y="1943"/>
                  </a:lnTo>
                  <a:lnTo>
                    <a:pt x="1459" y="1889"/>
                  </a:lnTo>
                  <a:lnTo>
                    <a:pt x="1504" y="1481"/>
                  </a:lnTo>
                  <a:lnTo>
                    <a:pt x="1437" y="1377"/>
                  </a:lnTo>
                  <a:lnTo>
                    <a:pt x="1394" y="1365"/>
                  </a:lnTo>
                  <a:lnTo>
                    <a:pt x="1372" y="1441"/>
                  </a:lnTo>
                  <a:lnTo>
                    <a:pt x="1337" y="1395"/>
                  </a:lnTo>
                  <a:lnTo>
                    <a:pt x="1362" y="1317"/>
                  </a:lnTo>
                  <a:lnTo>
                    <a:pt x="1279" y="1245"/>
                  </a:lnTo>
                  <a:lnTo>
                    <a:pt x="1353" y="911"/>
                  </a:lnTo>
                  <a:lnTo>
                    <a:pt x="1366" y="999"/>
                  </a:lnTo>
                  <a:lnTo>
                    <a:pt x="1505" y="1139"/>
                  </a:lnTo>
                  <a:lnTo>
                    <a:pt x="1642" y="1133"/>
                  </a:lnTo>
                  <a:lnTo>
                    <a:pt x="1664" y="1049"/>
                  </a:lnTo>
                  <a:lnTo>
                    <a:pt x="1688" y="911"/>
                  </a:lnTo>
                  <a:lnTo>
                    <a:pt x="1686" y="911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346" y="1811"/>
              <a:ext cx="783" cy="1536"/>
            </a:xfrm>
            <a:custGeom>
              <a:avLst/>
              <a:gdLst>
                <a:gd name="T0" fmla="*/ 426 w 783"/>
                <a:gd name="T1" fmla="*/ 2 h 3072"/>
                <a:gd name="T2" fmla="*/ 423 w 783"/>
                <a:gd name="T3" fmla="*/ 0 h 3072"/>
                <a:gd name="T4" fmla="*/ 399 w 783"/>
                <a:gd name="T5" fmla="*/ 138 h 3072"/>
                <a:gd name="T6" fmla="*/ 377 w 783"/>
                <a:gd name="T7" fmla="*/ 222 h 3072"/>
                <a:gd name="T8" fmla="*/ 240 w 783"/>
                <a:gd name="T9" fmla="*/ 228 h 3072"/>
                <a:gd name="T10" fmla="*/ 101 w 783"/>
                <a:gd name="T11" fmla="*/ 88 h 3072"/>
                <a:gd name="T12" fmla="*/ 88 w 783"/>
                <a:gd name="T13" fmla="*/ 0 h 3072"/>
                <a:gd name="T14" fmla="*/ 14 w 783"/>
                <a:gd name="T15" fmla="*/ 334 h 3072"/>
                <a:gd name="T16" fmla="*/ 97 w 783"/>
                <a:gd name="T17" fmla="*/ 406 h 3072"/>
                <a:gd name="T18" fmla="*/ 72 w 783"/>
                <a:gd name="T19" fmla="*/ 484 h 3072"/>
                <a:gd name="T20" fmla="*/ 107 w 783"/>
                <a:gd name="T21" fmla="*/ 530 h 3072"/>
                <a:gd name="T22" fmla="*/ 129 w 783"/>
                <a:gd name="T23" fmla="*/ 454 h 3072"/>
                <a:gd name="T24" fmla="*/ 172 w 783"/>
                <a:gd name="T25" fmla="*/ 466 h 3072"/>
                <a:gd name="T26" fmla="*/ 239 w 783"/>
                <a:gd name="T27" fmla="*/ 570 h 3072"/>
                <a:gd name="T28" fmla="*/ 194 w 783"/>
                <a:gd name="T29" fmla="*/ 978 h 3072"/>
                <a:gd name="T30" fmla="*/ 159 w 783"/>
                <a:gd name="T31" fmla="*/ 1032 h 3072"/>
                <a:gd name="T32" fmla="*/ 106 w 783"/>
                <a:gd name="T33" fmla="*/ 1022 h 3072"/>
                <a:gd name="T34" fmla="*/ 135 w 783"/>
                <a:gd name="T35" fmla="*/ 1062 h 3072"/>
                <a:gd name="T36" fmla="*/ 115 w 783"/>
                <a:gd name="T37" fmla="*/ 1367 h 3072"/>
                <a:gd name="T38" fmla="*/ 194 w 783"/>
                <a:gd name="T39" fmla="*/ 1439 h 3072"/>
                <a:gd name="T40" fmla="*/ 178 w 783"/>
                <a:gd name="T41" fmla="*/ 1465 h 3072"/>
                <a:gd name="T42" fmla="*/ 115 w 783"/>
                <a:gd name="T43" fmla="*/ 1879 h 3072"/>
                <a:gd name="T44" fmla="*/ 42 w 783"/>
                <a:gd name="T45" fmla="*/ 2121 h 3072"/>
                <a:gd name="T46" fmla="*/ 41 w 783"/>
                <a:gd name="T47" fmla="*/ 2307 h 3072"/>
                <a:gd name="T48" fmla="*/ 0 w 783"/>
                <a:gd name="T49" fmla="*/ 2383 h 3072"/>
                <a:gd name="T50" fmla="*/ 115 w 783"/>
                <a:gd name="T51" fmla="*/ 2535 h 3072"/>
                <a:gd name="T52" fmla="*/ 122 w 783"/>
                <a:gd name="T53" fmla="*/ 2809 h 3072"/>
                <a:gd name="T54" fmla="*/ 165 w 783"/>
                <a:gd name="T55" fmla="*/ 2807 h 3072"/>
                <a:gd name="T56" fmla="*/ 197 w 783"/>
                <a:gd name="T57" fmla="*/ 2963 h 3072"/>
                <a:gd name="T58" fmla="*/ 202 w 783"/>
                <a:gd name="T59" fmla="*/ 2961 h 3072"/>
                <a:gd name="T60" fmla="*/ 247 w 783"/>
                <a:gd name="T61" fmla="*/ 2981 h 3072"/>
                <a:gd name="T62" fmla="*/ 234 w 783"/>
                <a:gd name="T63" fmla="*/ 3070 h 3072"/>
                <a:gd name="T64" fmla="*/ 351 w 783"/>
                <a:gd name="T65" fmla="*/ 3072 h 3072"/>
                <a:gd name="T66" fmla="*/ 392 w 783"/>
                <a:gd name="T67" fmla="*/ 3042 h 3072"/>
                <a:gd name="T68" fmla="*/ 400 w 783"/>
                <a:gd name="T69" fmla="*/ 2949 h 3072"/>
                <a:gd name="T70" fmla="*/ 443 w 783"/>
                <a:gd name="T71" fmla="*/ 2945 h 3072"/>
                <a:gd name="T72" fmla="*/ 446 w 783"/>
                <a:gd name="T73" fmla="*/ 2849 h 3072"/>
                <a:gd name="T74" fmla="*/ 481 w 783"/>
                <a:gd name="T75" fmla="*/ 2789 h 3072"/>
                <a:gd name="T76" fmla="*/ 437 w 783"/>
                <a:gd name="T77" fmla="*/ 2551 h 3072"/>
                <a:gd name="T78" fmla="*/ 478 w 783"/>
                <a:gd name="T79" fmla="*/ 2079 h 3072"/>
                <a:gd name="T80" fmla="*/ 449 w 783"/>
                <a:gd name="T81" fmla="*/ 1761 h 3072"/>
                <a:gd name="T82" fmla="*/ 539 w 783"/>
                <a:gd name="T83" fmla="*/ 1337 h 3072"/>
                <a:gd name="T84" fmla="*/ 561 w 783"/>
                <a:gd name="T85" fmla="*/ 856 h 3072"/>
                <a:gd name="T86" fmla="*/ 722 w 783"/>
                <a:gd name="T87" fmla="*/ 438 h 3072"/>
                <a:gd name="T88" fmla="*/ 783 w 783"/>
                <a:gd name="T89" fmla="*/ 112 h 3072"/>
                <a:gd name="T90" fmla="*/ 652 w 783"/>
                <a:gd name="T91" fmla="*/ 20 h 3072"/>
                <a:gd name="T92" fmla="*/ 426 w 783"/>
                <a:gd name="T93" fmla="*/ 2 h 30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3"/>
                <a:gd name="T142" fmla="*/ 0 h 3072"/>
                <a:gd name="T143" fmla="*/ 783 w 783"/>
                <a:gd name="T144" fmla="*/ 3072 h 30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3" h="3072">
                  <a:moveTo>
                    <a:pt x="426" y="2"/>
                  </a:moveTo>
                  <a:lnTo>
                    <a:pt x="423" y="0"/>
                  </a:lnTo>
                  <a:lnTo>
                    <a:pt x="399" y="138"/>
                  </a:lnTo>
                  <a:lnTo>
                    <a:pt x="377" y="222"/>
                  </a:lnTo>
                  <a:lnTo>
                    <a:pt x="240" y="228"/>
                  </a:lnTo>
                  <a:lnTo>
                    <a:pt x="101" y="88"/>
                  </a:lnTo>
                  <a:lnTo>
                    <a:pt x="88" y="0"/>
                  </a:lnTo>
                  <a:lnTo>
                    <a:pt x="14" y="334"/>
                  </a:lnTo>
                  <a:lnTo>
                    <a:pt x="97" y="406"/>
                  </a:lnTo>
                  <a:lnTo>
                    <a:pt x="72" y="484"/>
                  </a:lnTo>
                  <a:lnTo>
                    <a:pt x="107" y="530"/>
                  </a:lnTo>
                  <a:lnTo>
                    <a:pt x="129" y="454"/>
                  </a:lnTo>
                  <a:lnTo>
                    <a:pt x="172" y="466"/>
                  </a:lnTo>
                  <a:lnTo>
                    <a:pt x="239" y="570"/>
                  </a:lnTo>
                  <a:lnTo>
                    <a:pt x="194" y="978"/>
                  </a:lnTo>
                  <a:lnTo>
                    <a:pt x="159" y="1032"/>
                  </a:lnTo>
                  <a:lnTo>
                    <a:pt x="106" y="1022"/>
                  </a:lnTo>
                  <a:lnTo>
                    <a:pt x="135" y="1062"/>
                  </a:lnTo>
                  <a:lnTo>
                    <a:pt x="115" y="1367"/>
                  </a:lnTo>
                  <a:lnTo>
                    <a:pt x="194" y="1439"/>
                  </a:lnTo>
                  <a:lnTo>
                    <a:pt x="178" y="1465"/>
                  </a:lnTo>
                  <a:lnTo>
                    <a:pt x="115" y="1879"/>
                  </a:lnTo>
                  <a:lnTo>
                    <a:pt x="42" y="2121"/>
                  </a:lnTo>
                  <a:lnTo>
                    <a:pt x="41" y="2307"/>
                  </a:lnTo>
                  <a:lnTo>
                    <a:pt x="0" y="2383"/>
                  </a:lnTo>
                  <a:lnTo>
                    <a:pt x="115" y="2535"/>
                  </a:lnTo>
                  <a:lnTo>
                    <a:pt x="122" y="2809"/>
                  </a:lnTo>
                  <a:lnTo>
                    <a:pt x="165" y="2807"/>
                  </a:lnTo>
                  <a:lnTo>
                    <a:pt x="197" y="2963"/>
                  </a:lnTo>
                  <a:lnTo>
                    <a:pt x="202" y="2961"/>
                  </a:lnTo>
                  <a:lnTo>
                    <a:pt x="247" y="2981"/>
                  </a:lnTo>
                  <a:lnTo>
                    <a:pt x="234" y="3070"/>
                  </a:lnTo>
                  <a:lnTo>
                    <a:pt x="351" y="3072"/>
                  </a:lnTo>
                  <a:lnTo>
                    <a:pt x="392" y="3042"/>
                  </a:lnTo>
                  <a:lnTo>
                    <a:pt x="400" y="2949"/>
                  </a:lnTo>
                  <a:lnTo>
                    <a:pt x="443" y="2945"/>
                  </a:lnTo>
                  <a:lnTo>
                    <a:pt x="446" y="2849"/>
                  </a:lnTo>
                  <a:lnTo>
                    <a:pt x="481" y="2789"/>
                  </a:lnTo>
                  <a:lnTo>
                    <a:pt x="437" y="2551"/>
                  </a:lnTo>
                  <a:lnTo>
                    <a:pt x="478" y="2079"/>
                  </a:lnTo>
                  <a:lnTo>
                    <a:pt x="449" y="1761"/>
                  </a:lnTo>
                  <a:lnTo>
                    <a:pt x="539" y="1337"/>
                  </a:lnTo>
                  <a:lnTo>
                    <a:pt x="561" y="856"/>
                  </a:lnTo>
                  <a:lnTo>
                    <a:pt x="722" y="438"/>
                  </a:lnTo>
                  <a:lnTo>
                    <a:pt x="783" y="112"/>
                  </a:lnTo>
                  <a:lnTo>
                    <a:pt x="652" y="20"/>
                  </a:lnTo>
                  <a:lnTo>
                    <a:pt x="426" y="2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811" y="2545"/>
              <a:ext cx="1713" cy="2093"/>
            </a:xfrm>
            <a:custGeom>
              <a:avLst/>
              <a:gdLst>
                <a:gd name="T0" fmla="*/ 1650 w 1713"/>
                <a:gd name="T1" fmla="*/ 1364 h 4186"/>
                <a:gd name="T2" fmla="*/ 1609 w 1713"/>
                <a:gd name="T3" fmla="*/ 1416 h 4186"/>
                <a:gd name="T4" fmla="*/ 1534 w 1713"/>
                <a:gd name="T5" fmla="*/ 1388 h 4186"/>
                <a:gd name="T6" fmla="*/ 1347 w 1713"/>
                <a:gd name="T7" fmla="*/ 1280 h 4186"/>
                <a:gd name="T8" fmla="*/ 1355 w 1713"/>
                <a:gd name="T9" fmla="*/ 1058 h 4186"/>
                <a:gd name="T10" fmla="*/ 1312 w 1713"/>
                <a:gd name="T11" fmla="*/ 896 h 4186"/>
                <a:gd name="T12" fmla="*/ 1272 w 1713"/>
                <a:gd name="T13" fmla="*/ 798 h 4186"/>
                <a:gd name="T14" fmla="*/ 1224 w 1713"/>
                <a:gd name="T15" fmla="*/ 682 h 4186"/>
                <a:gd name="T16" fmla="*/ 1038 w 1713"/>
                <a:gd name="T17" fmla="*/ 768 h 4186"/>
                <a:gd name="T18" fmla="*/ 912 w 1713"/>
                <a:gd name="T19" fmla="*/ 856 h 4186"/>
                <a:gd name="T20" fmla="*/ 674 w 1713"/>
                <a:gd name="T21" fmla="*/ 862 h 4186"/>
                <a:gd name="T22" fmla="*/ 542 w 1713"/>
                <a:gd name="T23" fmla="*/ 402 h 4186"/>
                <a:gd name="T24" fmla="*/ 474 w 1713"/>
                <a:gd name="T25" fmla="*/ 214 h 4186"/>
                <a:gd name="T26" fmla="*/ 349 w 1713"/>
                <a:gd name="T27" fmla="*/ 0 h 4186"/>
                <a:gd name="T28" fmla="*/ 110 w 1713"/>
                <a:gd name="T29" fmla="*/ 274 h 4186"/>
                <a:gd name="T30" fmla="*/ 153 w 1713"/>
                <a:gd name="T31" fmla="*/ 666 h 4186"/>
                <a:gd name="T32" fmla="*/ 89 w 1713"/>
                <a:gd name="T33" fmla="*/ 992 h 4186"/>
                <a:gd name="T34" fmla="*/ 81 w 1713"/>
                <a:gd name="T35" fmla="*/ 1150 h 4186"/>
                <a:gd name="T36" fmla="*/ 46 w 1713"/>
                <a:gd name="T37" fmla="*/ 1340 h 4186"/>
                <a:gd name="T38" fmla="*/ 37 w 1713"/>
                <a:gd name="T39" fmla="*/ 1571 h 4186"/>
                <a:gd name="T40" fmla="*/ 45 w 1713"/>
                <a:gd name="T41" fmla="*/ 1845 h 4186"/>
                <a:gd name="T42" fmla="*/ 59 w 1713"/>
                <a:gd name="T43" fmla="*/ 2087 h 4186"/>
                <a:gd name="T44" fmla="*/ 111 w 1713"/>
                <a:gd name="T45" fmla="*/ 2499 h 4186"/>
                <a:gd name="T46" fmla="*/ 142 w 1713"/>
                <a:gd name="T47" fmla="*/ 2741 h 4186"/>
                <a:gd name="T48" fmla="*/ 210 w 1713"/>
                <a:gd name="T49" fmla="*/ 3205 h 4186"/>
                <a:gd name="T50" fmla="*/ 351 w 1713"/>
                <a:gd name="T51" fmla="*/ 3159 h 4186"/>
                <a:gd name="T52" fmla="*/ 509 w 1713"/>
                <a:gd name="T53" fmla="*/ 3087 h 4186"/>
                <a:gd name="T54" fmla="*/ 732 w 1713"/>
                <a:gd name="T55" fmla="*/ 3590 h 4186"/>
                <a:gd name="T56" fmla="*/ 749 w 1713"/>
                <a:gd name="T57" fmla="*/ 3830 h 4186"/>
                <a:gd name="T58" fmla="*/ 692 w 1713"/>
                <a:gd name="T59" fmla="*/ 4066 h 4186"/>
                <a:gd name="T60" fmla="*/ 895 w 1713"/>
                <a:gd name="T61" fmla="*/ 4120 h 4186"/>
                <a:gd name="T62" fmla="*/ 1014 w 1713"/>
                <a:gd name="T63" fmla="*/ 4066 h 4186"/>
                <a:gd name="T64" fmla="*/ 1054 w 1713"/>
                <a:gd name="T65" fmla="*/ 3918 h 4186"/>
                <a:gd name="T66" fmla="*/ 1122 w 1713"/>
                <a:gd name="T67" fmla="*/ 3918 h 4186"/>
                <a:gd name="T68" fmla="*/ 1185 w 1713"/>
                <a:gd name="T69" fmla="*/ 3898 h 4186"/>
                <a:gd name="T70" fmla="*/ 1361 w 1713"/>
                <a:gd name="T71" fmla="*/ 3492 h 4186"/>
                <a:gd name="T72" fmla="*/ 1535 w 1713"/>
                <a:gd name="T73" fmla="*/ 3500 h 4186"/>
                <a:gd name="T74" fmla="*/ 1609 w 1713"/>
                <a:gd name="T75" fmla="*/ 3598 h 4186"/>
                <a:gd name="T76" fmla="*/ 1652 w 1713"/>
                <a:gd name="T77" fmla="*/ 3564 h 4186"/>
                <a:gd name="T78" fmla="*/ 1683 w 1713"/>
                <a:gd name="T79" fmla="*/ 3251 h 4186"/>
                <a:gd name="T80" fmla="*/ 1611 w 1713"/>
                <a:gd name="T81" fmla="*/ 2937 h 4186"/>
                <a:gd name="T82" fmla="*/ 1561 w 1713"/>
                <a:gd name="T83" fmla="*/ 2689 h 4186"/>
                <a:gd name="T84" fmla="*/ 1570 w 1713"/>
                <a:gd name="T85" fmla="*/ 2471 h 4186"/>
                <a:gd name="T86" fmla="*/ 1694 w 1713"/>
                <a:gd name="T87" fmla="*/ 2011 h 4186"/>
                <a:gd name="T88" fmla="*/ 1652 w 1713"/>
                <a:gd name="T89" fmla="*/ 1725 h 4186"/>
                <a:gd name="T90" fmla="*/ 1683 w 1713"/>
                <a:gd name="T91" fmla="*/ 1556 h 4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3"/>
                <a:gd name="T139" fmla="*/ 0 h 4186"/>
                <a:gd name="T140" fmla="*/ 1713 w 1713"/>
                <a:gd name="T141" fmla="*/ 4186 h 4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3" h="4186">
                  <a:moveTo>
                    <a:pt x="1681" y="1458"/>
                  </a:moveTo>
                  <a:lnTo>
                    <a:pt x="1650" y="1364"/>
                  </a:lnTo>
                  <a:lnTo>
                    <a:pt x="1610" y="1414"/>
                  </a:lnTo>
                  <a:lnTo>
                    <a:pt x="1609" y="1416"/>
                  </a:lnTo>
                  <a:lnTo>
                    <a:pt x="1534" y="1476"/>
                  </a:lnTo>
                  <a:lnTo>
                    <a:pt x="1534" y="1388"/>
                  </a:lnTo>
                  <a:lnTo>
                    <a:pt x="1488" y="1340"/>
                  </a:lnTo>
                  <a:lnTo>
                    <a:pt x="1347" y="1280"/>
                  </a:lnTo>
                  <a:lnTo>
                    <a:pt x="1311" y="1132"/>
                  </a:lnTo>
                  <a:lnTo>
                    <a:pt x="1355" y="1058"/>
                  </a:lnTo>
                  <a:lnTo>
                    <a:pt x="1338" y="966"/>
                  </a:lnTo>
                  <a:lnTo>
                    <a:pt x="1312" y="896"/>
                  </a:lnTo>
                  <a:lnTo>
                    <a:pt x="1267" y="888"/>
                  </a:lnTo>
                  <a:lnTo>
                    <a:pt x="1272" y="798"/>
                  </a:lnTo>
                  <a:lnTo>
                    <a:pt x="1233" y="768"/>
                  </a:lnTo>
                  <a:lnTo>
                    <a:pt x="1224" y="682"/>
                  </a:lnTo>
                  <a:lnTo>
                    <a:pt x="1110" y="646"/>
                  </a:lnTo>
                  <a:lnTo>
                    <a:pt x="1038" y="768"/>
                  </a:lnTo>
                  <a:lnTo>
                    <a:pt x="945" y="796"/>
                  </a:lnTo>
                  <a:lnTo>
                    <a:pt x="912" y="856"/>
                  </a:lnTo>
                  <a:lnTo>
                    <a:pt x="867" y="814"/>
                  </a:lnTo>
                  <a:lnTo>
                    <a:pt x="674" y="862"/>
                  </a:lnTo>
                  <a:lnTo>
                    <a:pt x="597" y="528"/>
                  </a:lnTo>
                  <a:lnTo>
                    <a:pt x="542" y="402"/>
                  </a:lnTo>
                  <a:lnTo>
                    <a:pt x="512" y="470"/>
                  </a:lnTo>
                  <a:lnTo>
                    <a:pt x="474" y="214"/>
                  </a:lnTo>
                  <a:lnTo>
                    <a:pt x="406" y="44"/>
                  </a:lnTo>
                  <a:lnTo>
                    <a:pt x="349" y="0"/>
                  </a:lnTo>
                  <a:lnTo>
                    <a:pt x="113" y="92"/>
                  </a:lnTo>
                  <a:lnTo>
                    <a:pt x="110" y="274"/>
                  </a:lnTo>
                  <a:lnTo>
                    <a:pt x="51" y="434"/>
                  </a:lnTo>
                  <a:lnTo>
                    <a:pt x="153" y="666"/>
                  </a:lnTo>
                  <a:lnTo>
                    <a:pt x="158" y="840"/>
                  </a:lnTo>
                  <a:lnTo>
                    <a:pt x="89" y="992"/>
                  </a:lnTo>
                  <a:lnTo>
                    <a:pt x="105" y="1080"/>
                  </a:lnTo>
                  <a:lnTo>
                    <a:pt x="81" y="1150"/>
                  </a:lnTo>
                  <a:lnTo>
                    <a:pt x="0" y="1256"/>
                  </a:lnTo>
                  <a:lnTo>
                    <a:pt x="46" y="1340"/>
                  </a:lnTo>
                  <a:lnTo>
                    <a:pt x="80" y="1552"/>
                  </a:lnTo>
                  <a:lnTo>
                    <a:pt x="37" y="1571"/>
                  </a:lnTo>
                  <a:lnTo>
                    <a:pt x="15" y="1645"/>
                  </a:lnTo>
                  <a:lnTo>
                    <a:pt x="45" y="1845"/>
                  </a:lnTo>
                  <a:lnTo>
                    <a:pt x="19" y="2023"/>
                  </a:lnTo>
                  <a:lnTo>
                    <a:pt x="59" y="2087"/>
                  </a:lnTo>
                  <a:lnTo>
                    <a:pt x="108" y="2319"/>
                  </a:lnTo>
                  <a:lnTo>
                    <a:pt x="111" y="2499"/>
                  </a:lnTo>
                  <a:lnTo>
                    <a:pt x="146" y="2561"/>
                  </a:lnTo>
                  <a:lnTo>
                    <a:pt x="142" y="2741"/>
                  </a:lnTo>
                  <a:lnTo>
                    <a:pt x="121" y="3011"/>
                  </a:lnTo>
                  <a:lnTo>
                    <a:pt x="210" y="3205"/>
                  </a:lnTo>
                  <a:lnTo>
                    <a:pt x="308" y="3209"/>
                  </a:lnTo>
                  <a:lnTo>
                    <a:pt x="351" y="3159"/>
                  </a:lnTo>
                  <a:lnTo>
                    <a:pt x="418" y="3271"/>
                  </a:lnTo>
                  <a:lnTo>
                    <a:pt x="509" y="3087"/>
                  </a:lnTo>
                  <a:lnTo>
                    <a:pt x="611" y="3500"/>
                  </a:lnTo>
                  <a:lnTo>
                    <a:pt x="732" y="3590"/>
                  </a:lnTo>
                  <a:lnTo>
                    <a:pt x="757" y="3660"/>
                  </a:lnTo>
                  <a:lnTo>
                    <a:pt x="749" y="3830"/>
                  </a:lnTo>
                  <a:lnTo>
                    <a:pt x="693" y="3974"/>
                  </a:lnTo>
                  <a:lnTo>
                    <a:pt x="692" y="4066"/>
                  </a:lnTo>
                  <a:lnTo>
                    <a:pt x="772" y="4166"/>
                  </a:lnTo>
                  <a:lnTo>
                    <a:pt x="895" y="4120"/>
                  </a:lnTo>
                  <a:lnTo>
                    <a:pt x="926" y="4186"/>
                  </a:lnTo>
                  <a:lnTo>
                    <a:pt x="1014" y="4066"/>
                  </a:lnTo>
                  <a:lnTo>
                    <a:pt x="1018" y="3976"/>
                  </a:lnTo>
                  <a:lnTo>
                    <a:pt x="1054" y="3918"/>
                  </a:lnTo>
                  <a:lnTo>
                    <a:pt x="1088" y="3972"/>
                  </a:lnTo>
                  <a:lnTo>
                    <a:pt x="1122" y="3918"/>
                  </a:lnTo>
                  <a:lnTo>
                    <a:pt x="1160" y="3970"/>
                  </a:lnTo>
                  <a:lnTo>
                    <a:pt x="1185" y="3898"/>
                  </a:lnTo>
                  <a:lnTo>
                    <a:pt x="1271" y="4132"/>
                  </a:lnTo>
                  <a:lnTo>
                    <a:pt x="1361" y="3492"/>
                  </a:lnTo>
                  <a:lnTo>
                    <a:pt x="1452" y="3538"/>
                  </a:lnTo>
                  <a:lnTo>
                    <a:pt x="1535" y="3500"/>
                  </a:lnTo>
                  <a:lnTo>
                    <a:pt x="1610" y="3598"/>
                  </a:lnTo>
                  <a:lnTo>
                    <a:pt x="1609" y="3598"/>
                  </a:lnTo>
                  <a:lnTo>
                    <a:pt x="1610" y="3598"/>
                  </a:lnTo>
                  <a:lnTo>
                    <a:pt x="1652" y="3564"/>
                  </a:lnTo>
                  <a:lnTo>
                    <a:pt x="1639" y="3405"/>
                  </a:lnTo>
                  <a:lnTo>
                    <a:pt x="1683" y="3251"/>
                  </a:lnTo>
                  <a:lnTo>
                    <a:pt x="1650" y="2985"/>
                  </a:lnTo>
                  <a:lnTo>
                    <a:pt x="1611" y="2937"/>
                  </a:lnTo>
                  <a:lnTo>
                    <a:pt x="1688" y="2819"/>
                  </a:lnTo>
                  <a:lnTo>
                    <a:pt x="1561" y="2689"/>
                  </a:lnTo>
                  <a:lnTo>
                    <a:pt x="1554" y="2597"/>
                  </a:lnTo>
                  <a:lnTo>
                    <a:pt x="1570" y="2471"/>
                  </a:lnTo>
                  <a:lnTo>
                    <a:pt x="1667" y="2263"/>
                  </a:lnTo>
                  <a:lnTo>
                    <a:pt x="1694" y="2011"/>
                  </a:lnTo>
                  <a:lnTo>
                    <a:pt x="1713" y="1973"/>
                  </a:lnTo>
                  <a:lnTo>
                    <a:pt x="1652" y="1725"/>
                  </a:lnTo>
                  <a:lnTo>
                    <a:pt x="1611" y="1679"/>
                  </a:lnTo>
                  <a:lnTo>
                    <a:pt x="1683" y="1556"/>
                  </a:lnTo>
                  <a:lnTo>
                    <a:pt x="1681" y="1458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300" y="4050"/>
              <a:ext cx="1611" cy="2057"/>
            </a:xfrm>
            <a:custGeom>
              <a:avLst/>
              <a:gdLst>
                <a:gd name="T0" fmla="*/ 1122 w 1611"/>
                <a:gd name="T1" fmla="*/ 489 h 4114"/>
                <a:gd name="T2" fmla="*/ 929 w 1611"/>
                <a:gd name="T3" fmla="*/ 260 h 4114"/>
                <a:gd name="T4" fmla="*/ 819 w 1611"/>
                <a:gd name="T5" fmla="*/ 198 h 4114"/>
                <a:gd name="T6" fmla="*/ 632 w 1611"/>
                <a:gd name="T7" fmla="*/ 0 h 4114"/>
                <a:gd name="T8" fmla="*/ 498 w 1611"/>
                <a:gd name="T9" fmla="*/ 116 h 4114"/>
                <a:gd name="T10" fmla="*/ 334 w 1611"/>
                <a:gd name="T11" fmla="*/ 260 h 4114"/>
                <a:gd name="T12" fmla="*/ 334 w 1611"/>
                <a:gd name="T13" fmla="*/ 497 h 4114"/>
                <a:gd name="T14" fmla="*/ 146 w 1611"/>
                <a:gd name="T15" fmla="*/ 711 h 4114"/>
                <a:gd name="T16" fmla="*/ 276 w 1611"/>
                <a:gd name="T17" fmla="*/ 977 h 4114"/>
                <a:gd name="T18" fmla="*/ 325 w 1611"/>
                <a:gd name="T19" fmla="*/ 1359 h 4114"/>
                <a:gd name="T20" fmla="*/ 216 w 1611"/>
                <a:gd name="T21" fmla="*/ 1827 h 4114"/>
                <a:gd name="T22" fmla="*/ 303 w 1611"/>
                <a:gd name="T23" fmla="*/ 2169 h 4114"/>
                <a:gd name="T24" fmla="*/ 307 w 1611"/>
                <a:gd name="T25" fmla="*/ 2668 h 4114"/>
                <a:gd name="T26" fmla="*/ 201 w 1611"/>
                <a:gd name="T27" fmla="*/ 2712 h 4114"/>
                <a:gd name="T28" fmla="*/ 113 w 1611"/>
                <a:gd name="T29" fmla="*/ 3072 h 4114"/>
                <a:gd name="T30" fmla="*/ 73 w 1611"/>
                <a:gd name="T31" fmla="*/ 3234 h 4114"/>
                <a:gd name="T32" fmla="*/ 49 w 1611"/>
                <a:gd name="T33" fmla="*/ 3372 h 4114"/>
                <a:gd name="T34" fmla="*/ 13 w 1611"/>
                <a:gd name="T35" fmla="*/ 3598 h 4114"/>
                <a:gd name="T36" fmla="*/ 46 w 1611"/>
                <a:gd name="T37" fmla="*/ 3958 h 4114"/>
                <a:gd name="T38" fmla="*/ 174 w 1611"/>
                <a:gd name="T39" fmla="*/ 4012 h 4114"/>
                <a:gd name="T40" fmla="*/ 330 w 1611"/>
                <a:gd name="T41" fmla="*/ 3910 h 4114"/>
                <a:gd name="T42" fmla="*/ 449 w 1611"/>
                <a:gd name="T43" fmla="*/ 3502 h 4114"/>
                <a:gd name="T44" fmla="*/ 547 w 1611"/>
                <a:gd name="T45" fmla="*/ 3756 h 4114"/>
                <a:gd name="T46" fmla="*/ 576 w 1611"/>
                <a:gd name="T47" fmla="*/ 3896 h 4114"/>
                <a:gd name="T48" fmla="*/ 618 w 1611"/>
                <a:gd name="T49" fmla="*/ 4054 h 4114"/>
                <a:gd name="T50" fmla="*/ 749 w 1611"/>
                <a:gd name="T51" fmla="*/ 3636 h 4114"/>
                <a:gd name="T52" fmla="*/ 903 w 1611"/>
                <a:gd name="T53" fmla="*/ 3482 h 4114"/>
                <a:gd name="T54" fmla="*/ 1023 w 1611"/>
                <a:gd name="T55" fmla="*/ 3696 h 4114"/>
                <a:gd name="T56" fmla="*/ 1070 w 1611"/>
                <a:gd name="T57" fmla="*/ 3616 h 4114"/>
                <a:gd name="T58" fmla="*/ 1312 w 1611"/>
                <a:gd name="T59" fmla="*/ 3654 h 4114"/>
                <a:gd name="T60" fmla="*/ 1453 w 1611"/>
                <a:gd name="T61" fmla="*/ 3418 h 4114"/>
                <a:gd name="T62" fmla="*/ 1495 w 1611"/>
                <a:gd name="T63" fmla="*/ 3316 h 4114"/>
                <a:gd name="T64" fmla="*/ 1558 w 1611"/>
                <a:gd name="T65" fmla="*/ 3088 h 4114"/>
                <a:gd name="T66" fmla="*/ 1597 w 1611"/>
                <a:gd name="T67" fmla="*/ 3032 h 4114"/>
                <a:gd name="T68" fmla="*/ 1578 w 1611"/>
                <a:gd name="T69" fmla="*/ 2832 h 4114"/>
                <a:gd name="T70" fmla="*/ 1527 w 1611"/>
                <a:gd name="T71" fmla="*/ 2694 h 4114"/>
                <a:gd name="T72" fmla="*/ 1339 w 1611"/>
                <a:gd name="T73" fmla="*/ 2718 h 4114"/>
                <a:gd name="T74" fmla="*/ 1262 w 1611"/>
                <a:gd name="T75" fmla="*/ 2668 h 4114"/>
                <a:gd name="T76" fmla="*/ 1264 w 1611"/>
                <a:gd name="T77" fmla="*/ 2476 h 4114"/>
                <a:gd name="T78" fmla="*/ 1153 w 1611"/>
                <a:gd name="T79" fmla="*/ 2133 h 4114"/>
                <a:gd name="T80" fmla="*/ 1113 w 1611"/>
                <a:gd name="T81" fmla="*/ 1705 h 4114"/>
                <a:gd name="T82" fmla="*/ 1159 w 1611"/>
                <a:gd name="T83" fmla="*/ 1473 h 4114"/>
                <a:gd name="T84" fmla="*/ 1144 w 1611"/>
                <a:gd name="T85" fmla="*/ 999 h 4114"/>
                <a:gd name="T86" fmla="*/ 1260 w 1611"/>
                <a:gd name="T87" fmla="*/ 819 h 4114"/>
                <a:gd name="T88" fmla="*/ 1243 w 1611"/>
                <a:gd name="T89" fmla="*/ 579 h 4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1"/>
                <a:gd name="T136" fmla="*/ 0 h 4114"/>
                <a:gd name="T137" fmla="*/ 1611 w 1611"/>
                <a:gd name="T138" fmla="*/ 4114 h 4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1" h="4114">
                  <a:moveTo>
                    <a:pt x="1243" y="579"/>
                  </a:moveTo>
                  <a:lnTo>
                    <a:pt x="1122" y="489"/>
                  </a:lnTo>
                  <a:lnTo>
                    <a:pt x="1020" y="76"/>
                  </a:lnTo>
                  <a:lnTo>
                    <a:pt x="929" y="260"/>
                  </a:lnTo>
                  <a:lnTo>
                    <a:pt x="862" y="148"/>
                  </a:lnTo>
                  <a:lnTo>
                    <a:pt x="819" y="198"/>
                  </a:lnTo>
                  <a:lnTo>
                    <a:pt x="721" y="194"/>
                  </a:lnTo>
                  <a:lnTo>
                    <a:pt x="632" y="0"/>
                  </a:lnTo>
                  <a:lnTo>
                    <a:pt x="570" y="2"/>
                  </a:lnTo>
                  <a:lnTo>
                    <a:pt x="498" y="116"/>
                  </a:lnTo>
                  <a:lnTo>
                    <a:pt x="369" y="204"/>
                  </a:lnTo>
                  <a:lnTo>
                    <a:pt x="334" y="260"/>
                  </a:lnTo>
                  <a:lnTo>
                    <a:pt x="359" y="424"/>
                  </a:lnTo>
                  <a:lnTo>
                    <a:pt x="334" y="497"/>
                  </a:lnTo>
                  <a:lnTo>
                    <a:pt x="200" y="527"/>
                  </a:lnTo>
                  <a:lnTo>
                    <a:pt x="146" y="711"/>
                  </a:lnTo>
                  <a:lnTo>
                    <a:pt x="165" y="829"/>
                  </a:lnTo>
                  <a:lnTo>
                    <a:pt x="276" y="977"/>
                  </a:lnTo>
                  <a:lnTo>
                    <a:pt x="332" y="1235"/>
                  </a:lnTo>
                  <a:lnTo>
                    <a:pt x="325" y="1359"/>
                  </a:lnTo>
                  <a:lnTo>
                    <a:pt x="360" y="1565"/>
                  </a:lnTo>
                  <a:lnTo>
                    <a:pt x="216" y="1827"/>
                  </a:lnTo>
                  <a:lnTo>
                    <a:pt x="285" y="1995"/>
                  </a:lnTo>
                  <a:lnTo>
                    <a:pt x="303" y="2169"/>
                  </a:lnTo>
                  <a:lnTo>
                    <a:pt x="276" y="2241"/>
                  </a:lnTo>
                  <a:lnTo>
                    <a:pt x="307" y="2668"/>
                  </a:lnTo>
                  <a:lnTo>
                    <a:pt x="212" y="2608"/>
                  </a:lnTo>
                  <a:lnTo>
                    <a:pt x="201" y="2712"/>
                  </a:lnTo>
                  <a:lnTo>
                    <a:pt x="85" y="3004"/>
                  </a:lnTo>
                  <a:lnTo>
                    <a:pt x="113" y="3072"/>
                  </a:lnTo>
                  <a:lnTo>
                    <a:pt x="77" y="3132"/>
                  </a:lnTo>
                  <a:lnTo>
                    <a:pt x="73" y="3234"/>
                  </a:lnTo>
                  <a:lnTo>
                    <a:pt x="26" y="3270"/>
                  </a:lnTo>
                  <a:lnTo>
                    <a:pt x="49" y="3372"/>
                  </a:lnTo>
                  <a:lnTo>
                    <a:pt x="0" y="3432"/>
                  </a:lnTo>
                  <a:lnTo>
                    <a:pt x="13" y="3598"/>
                  </a:lnTo>
                  <a:lnTo>
                    <a:pt x="72" y="3782"/>
                  </a:lnTo>
                  <a:lnTo>
                    <a:pt x="46" y="3958"/>
                  </a:lnTo>
                  <a:lnTo>
                    <a:pt x="95" y="4114"/>
                  </a:lnTo>
                  <a:lnTo>
                    <a:pt x="174" y="4012"/>
                  </a:lnTo>
                  <a:lnTo>
                    <a:pt x="271" y="4062"/>
                  </a:lnTo>
                  <a:lnTo>
                    <a:pt x="330" y="3910"/>
                  </a:lnTo>
                  <a:lnTo>
                    <a:pt x="377" y="3634"/>
                  </a:lnTo>
                  <a:lnTo>
                    <a:pt x="449" y="3502"/>
                  </a:lnTo>
                  <a:lnTo>
                    <a:pt x="527" y="3628"/>
                  </a:lnTo>
                  <a:lnTo>
                    <a:pt x="547" y="3756"/>
                  </a:lnTo>
                  <a:lnTo>
                    <a:pt x="585" y="3804"/>
                  </a:lnTo>
                  <a:lnTo>
                    <a:pt x="576" y="3896"/>
                  </a:lnTo>
                  <a:lnTo>
                    <a:pt x="617" y="4054"/>
                  </a:lnTo>
                  <a:lnTo>
                    <a:pt x="618" y="4054"/>
                  </a:lnTo>
                  <a:lnTo>
                    <a:pt x="723" y="3566"/>
                  </a:lnTo>
                  <a:lnTo>
                    <a:pt x="749" y="3636"/>
                  </a:lnTo>
                  <a:lnTo>
                    <a:pt x="868" y="3434"/>
                  </a:lnTo>
                  <a:lnTo>
                    <a:pt x="903" y="3482"/>
                  </a:lnTo>
                  <a:lnTo>
                    <a:pt x="926" y="3656"/>
                  </a:lnTo>
                  <a:lnTo>
                    <a:pt x="1023" y="3696"/>
                  </a:lnTo>
                  <a:lnTo>
                    <a:pt x="1026" y="3608"/>
                  </a:lnTo>
                  <a:lnTo>
                    <a:pt x="1070" y="3616"/>
                  </a:lnTo>
                  <a:lnTo>
                    <a:pt x="1208" y="3852"/>
                  </a:lnTo>
                  <a:lnTo>
                    <a:pt x="1312" y="3654"/>
                  </a:lnTo>
                  <a:lnTo>
                    <a:pt x="1402" y="3596"/>
                  </a:lnTo>
                  <a:lnTo>
                    <a:pt x="1453" y="3418"/>
                  </a:lnTo>
                  <a:lnTo>
                    <a:pt x="1506" y="3406"/>
                  </a:lnTo>
                  <a:lnTo>
                    <a:pt x="1495" y="3316"/>
                  </a:lnTo>
                  <a:lnTo>
                    <a:pt x="1535" y="3250"/>
                  </a:lnTo>
                  <a:lnTo>
                    <a:pt x="1558" y="3088"/>
                  </a:lnTo>
                  <a:lnTo>
                    <a:pt x="1597" y="3126"/>
                  </a:lnTo>
                  <a:lnTo>
                    <a:pt x="1597" y="3032"/>
                  </a:lnTo>
                  <a:lnTo>
                    <a:pt x="1611" y="2902"/>
                  </a:lnTo>
                  <a:lnTo>
                    <a:pt x="1578" y="2832"/>
                  </a:lnTo>
                  <a:lnTo>
                    <a:pt x="1537" y="2864"/>
                  </a:lnTo>
                  <a:lnTo>
                    <a:pt x="1527" y="2694"/>
                  </a:lnTo>
                  <a:lnTo>
                    <a:pt x="1435" y="2626"/>
                  </a:lnTo>
                  <a:lnTo>
                    <a:pt x="1339" y="2718"/>
                  </a:lnTo>
                  <a:lnTo>
                    <a:pt x="1296" y="2728"/>
                  </a:lnTo>
                  <a:lnTo>
                    <a:pt x="1262" y="2668"/>
                  </a:lnTo>
                  <a:lnTo>
                    <a:pt x="1220" y="2694"/>
                  </a:lnTo>
                  <a:lnTo>
                    <a:pt x="1264" y="2476"/>
                  </a:lnTo>
                  <a:lnTo>
                    <a:pt x="1223" y="2249"/>
                  </a:lnTo>
                  <a:lnTo>
                    <a:pt x="1153" y="2133"/>
                  </a:lnTo>
                  <a:lnTo>
                    <a:pt x="1082" y="1895"/>
                  </a:lnTo>
                  <a:lnTo>
                    <a:pt x="1113" y="1705"/>
                  </a:lnTo>
                  <a:lnTo>
                    <a:pt x="1075" y="1619"/>
                  </a:lnTo>
                  <a:lnTo>
                    <a:pt x="1159" y="1473"/>
                  </a:lnTo>
                  <a:lnTo>
                    <a:pt x="1136" y="1095"/>
                  </a:lnTo>
                  <a:lnTo>
                    <a:pt x="1144" y="999"/>
                  </a:lnTo>
                  <a:lnTo>
                    <a:pt x="1204" y="963"/>
                  </a:lnTo>
                  <a:lnTo>
                    <a:pt x="1260" y="819"/>
                  </a:lnTo>
                  <a:lnTo>
                    <a:pt x="1268" y="649"/>
                  </a:lnTo>
                  <a:lnTo>
                    <a:pt x="1243" y="579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375" y="4291"/>
              <a:ext cx="2329" cy="2244"/>
            </a:xfrm>
            <a:custGeom>
              <a:avLst/>
              <a:gdLst>
                <a:gd name="T0" fmla="*/ 1705 w 2329"/>
                <a:gd name="T1" fmla="*/ 198 h 4488"/>
                <a:gd name="T2" fmla="*/ 1592 w 2329"/>
                <a:gd name="T3" fmla="*/ 634 h 4488"/>
                <a:gd name="T4" fmla="*/ 1581 w 2329"/>
                <a:gd name="T5" fmla="*/ 398 h 4488"/>
                <a:gd name="T6" fmla="*/ 1544 w 2329"/>
                <a:gd name="T7" fmla="*/ 124 h 4488"/>
                <a:gd name="T8" fmla="*/ 1321 w 2329"/>
                <a:gd name="T9" fmla="*/ 430 h 4488"/>
                <a:gd name="T10" fmla="*/ 1201 w 2329"/>
                <a:gd name="T11" fmla="*/ 428 h 4488"/>
                <a:gd name="T12" fmla="*/ 1112 w 2329"/>
                <a:gd name="T13" fmla="*/ 340 h 4488"/>
                <a:gd name="T14" fmla="*/ 888 w 2329"/>
                <a:gd name="T15" fmla="*/ 46 h 4488"/>
                <a:gd name="T16" fmla="*/ 621 w 2329"/>
                <a:gd name="T17" fmla="*/ 406 h 4488"/>
                <a:gd name="T18" fmla="*/ 524 w 2329"/>
                <a:gd name="T19" fmla="*/ 480 h 4488"/>
                <a:gd name="T20" fmla="*/ 450 w 2329"/>
                <a:gd name="T21" fmla="*/ 574 h 4488"/>
                <a:gd name="T22" fmla="*/ 208 w 2329"/>
                <a:gd name="T23" fmla="*/ 674 h 4488"/>
                <a:gd name="T24" fmla="*/ 69 w 2329"/>
                <a:gd name="T25" fmla="*/ 518 h 4488"/>
                <a:gd name="T26" fmla="*/ 0 w 2329"/>
                <a:gd name="T27" fmla="*/ 1138 h 4488"/>
                <a:gd name="T28" fmla="*/ 78 w 2329"/>
                <a:gd name="T29" fmla="*/ 1652 h 4488"/>
                <a:gd name="T30" fmla="*/ 145 w 2329"/>
                <a:gd name="T31" fmla="*/ 2213 h 4488"/>
                <a:gd name="T32" fmla="*/ 264 w 2329"/>
                <a:gd name="T33" fmla="*/ 2237 h 4488"/>
                <a:gd name="T34" fmla="*/ 462 w 2329"/>
                <a:gd name="T35" fmla="*/ 2383 h 4488"/>
                <a:gd name="T36" fmla="*/ 522 w 2329"/>
                <a:gd name="T37" fmla="*/ 2551 h 4488"/>
                <a:gd name="T38" fmla="*/ 460 w 2329"/>
                <a:gd name="T39" fmla="*/ 2769 h 4488"/>
                <a:gd name="T40" fmla="*/ 378 w 2329"/>
                <a:gd name="T41" fmla="*/ 2937 h 4488"/>
                <a:gd name="T42" fmla="*/ 133 w 2329"/>
                <a:gd name="T43" fmla="*/ 3371 h 4488"/>
                <a:gd name="T44" fmla="*/ 391 w 2329"/>
                <a:gd name="T45" fmla="*/ 4236 h 4488"/>
                <a:gd name="T46" fmla="*/ 539 w 2329"/>
                <a:gd name="T47" fmla="*/ 4128 h 4488"/>
                <a:gd name="T48" fmla="*/ 673 w 2329"/>
                <a:gd name="T49" fmla="*/ 4122 h 4488"/>
                <a:gd name="T50" fmla="*/ 949 w 2329"/>
                <a:gd name="T51" fmla="*/ 4152 h 4488"/>
                <a:gd name="T52" fmla="*/ 1034 w 2329"/>
                <a:gd name="T53" fmla="*/ 4306 h 4488"/>
                <a:gd name="T54" fmla="*/ 1257 w 2329"/>
                <a:gd name="T55" fmla="*/ 4488 h 4488"/>
                <a:gd name="T56" fmla="*/ 1377 w 2329"/>
                <a:gd name="T57" fmla="*/ 4188 h 4488"/>
                <a:gd name="T58" fmla="*/ 1250 w 2329"/>
                <a:gd name="T59" fmla="*/ 3778 h 4488"/>
                <a:gd name="T60" fmla="*/ 1306 w 2329"/>
                <a:gd name="T61" fmla="*/ 3677 h 4488"/>
                <a:gd name="T62" fmla="*/ 1437 w 2329"/>
                <a:gd name="T63" fmla="*/ 3357 h 4488"/>
                <a:gd name="T64" fmla="*/ 1550 w 2329"/>
                <a:gd name="T65" fmla="*/ 3139 h 4488"/>
                <a:gd name="T66" fmla="*/ 1797 w 2329"/>
                <a:gd name="T67" fmla="*/ 2877 h 4488"/>
                <a:gd name="T68" fmla="*/ 1726 w 2329"/>
                <a:gd name="T69" fmla="*/ 2537 h 4488"/>
                <a:gd name="T70" fmla="*/ 1978 w 2329"/>
                <a:gd name="T71" fmla="*/ 2547 h 4488"/>
                <a:gd name="T72" fmla="*/ 2304 w 2329"/>
                <a:gd name="T73" fmla="*/ 2179 h 4488"/>
                <a:gd name="T74" fmla="*/ 2217 w 2329"/>
                <a:gd name="T75" fmla="*/ 1784 h 4488"/>
                <a:gd name="T76" fmla="*/ 2108 w 2329"/>
                <a:gd name="T77" fmla="*/ 1450 h 4488"/>
                <a:gd name="T78" fmla="*/ 2185 w 2329"/>
                <a:gd name="T79" fmla="*/ 1020 h 4488"/>
                <a:gd name="T80" fmla="*/ 2029 w 2329"/>
                <a:gd name="T81" fmla="*/ 560 h 4488"/>
                <a:gd name="T82" fmla="*/ 2015 w 2329"/>
                <a:gd name="T83" fmla="*/ 116 h 4488"/>
                <a:gd name="T84" fmla="*/ 886 w 2329"/>
                <a:gd name="T85" fmla="*/ 3918 h 4488"/>
                <a:gd name="T86" fmla="*/ 856 w 2329"/>
                <a:gd name="T87" fmla="*/ 4150 h 4488"/>
                <a:gd name="T88" fmla="*/ 886 w 2329"/>
                <a:gd name="T89" fmla="*/ 3918 h 44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9"/>
                <a:gd name="T136" fmla="*/ 0 h 4488"/>
                <a:gd name="T137" fmla="*/ 2329 w 2329"/>
                <a:gd name="T138" fmla="*/ 4488 h 44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9" h="4488">
                  <a:moveTo>
                    <a:pt x="1835" y="114"/>
                  </a:moveTo>
                  <a:lnTo>
                    <a:pt x="1758" y="242"/>
                  </a:lnTo>
                  <a:lnTo>
                    <a:pt x="1705" y="198"/>
                  </a:lnTo>
                  <a:lnTo>
                    <a:pt x="1663" y="376"/>
                  </a:lnTo>
                  <a:lnTo>
                    <a:pt x="1699" y="470"/>
                  </a:lnTo>
                  <a:lnTo>
                    <a:pt x="1592" y="634"/>
                  </a:lnTo>
                  <a:lnTo>
                    <a:pt x="1484" y="664"/>
                  </a:lnTo>
                  <a:lnTo>
                    <a:pt x="1492" y="506"/>
                  </a:lnTo>
                  <a:lnTo>
                    <a:pt x="1581" y="398"/>
                  </a:lnTo>
                  <a:lnTo>
                    <a:pt x="1597" y="186"/>
                  </a:lnTo>
                  <a:lnTo>
                    <a:pt x="1544" y="122"/>
                  </a:lnTo>
                  <a:lnTo>
                    <a:pt x="1544" y="124"/>
                  </a:lnTo>
                  <a:lnTo>
                    <a:pt x="1464" y="324"/>
                  </a:lnTo>
                  <a:lnTo>
                    <a:pt x="1381" y="424"/>
                  </a:lnTo>
                  <a:lnTo>
                    <a:pt x="1321" y="430"/>
                  </a:lnTo>
                  <a:lnTo>
                    <a:pt x="1314" y="346"/>
                  </a:lnTo>
                  <a:lnTo>
                    <a:pt x="1263" y="296"/>
                  </a:lnTo>
                  <a:lnTo>
                    <a:pt x="1201" y="428"/>
                  </a:lnTo>
                  <a:lnTo>
                    <a:pt x="1157" y="436"/>
                  </a:lnTo>
                  <a:lnTo>
                    <a:pt x="1155" y="342"/>
                  </a:lnTo>
                  <a:lnTo>
                    <a:pt x="1112" y="340"/>
                  </a:lnTo>
                  <a:lnTo>
                    <a:pt x="1046" y="106"/>
                  </a:lnTo>
                  <a:lnTo>
                    <a:pt x="971" y="8"/>
                  </a:lnTo>
                  <a:lnTo>
                    <a:pt x="888" y="46"/>
                  </a:lnTo>
                  <a:lnTo>
                    <a:pt x="797" y="0"/>
                  </a:lnTo>
                  <a:lnTo>
                    <a:pt x="707" y="640"/>
                  </a:lnTo>
                  <a:lnTo>
                    <a:pt x="621" y="406"/>
                  </a:lnTo>
                  <a:lnTo>
                    <a:pt x="596" y="478"/>
                  </a:lnTo>
                  <a:lnTo>
                    <a:pt x="558" y="426"/>
                  </a:lnTo>
                  <a:lnTo>
                    <a:pt x="524" y="480"/>
                  </a:lnTo>
                  <a:lnTo>
                    <a:pt x="490" y="426"/>
                  </a:lnTo>
                  <a:lnTo>
                    <a:pt x="454" y="484"/>
                  </a:lnTo>
                  <a:lnTo>
                    <a:pt x="450" y="574"/>
                  </a:lnTo>
                  <a:lnTo>
                    <a:pt x="362" y="694"/>
                  </a:lnTo>
                  <a:lnTo>
                    <a:pt x="331" y="628"/>
                  </a:lnTo>
                  <a:lnTo>
                    <a:pt x="208" y="674"/>
                  </a:lnTo>
                  <a:lnTo>
                    <a:pt x="128" y="574"/>
                  </a:lnTo>
                  <a:lnTo>
                    <a:pt x="129" y="482"/>
                  </a:lnTo>
                  <a:lnTo>
                    <a:pt x="69" y="518"/>
                  </a:lnTo>
                  <a:lnTo>
                    <a:pt x="61" y="614"/>
                  </a:lnTo>
                  <a:lnTo>
                    <a:pt x="84" y="992"/>
                  </a:lnTo>
                  <a:lnTo>
                    <a:pt x="0" y="1138"/>
                  </a:lnTo>
                  <a:lnTo>
                    <a:pt x="38" y="1224"/>
                  </a:lnTo>
                  <a:lnTo>
                    <a:pt x="7" y="1414"/>
                  </a:lnTo>
                  <a:lnTo>
                    <a:pt x="78" y="1652"/>
                  </a:lnTo>
                  <a:lnTo>
                    <a:pt x="148" y="1768"/>
                  </a:lnTo>
                  <a:lnTo>
                    <a:pt x="189" y="1995"/>
                  </a:lnTo>
                  <a:lnTo>
                    <a:pt x="145" y="2213"/>
                  </a:lnTo>
                  <a:lnTo>
                    <a:pt x="187" y="2187"/>
                  </a:lnTo>
                  <a:lnTo>
                    <a:pt x="221" y="2247"/>
                  </a:lnTo>
                  <a:lnTo>
                    <a:pt x="264" y="2237"/>
                  </a:lnTo>
                  <a:lnTo>
                    <a:pt x="360" y="2145"/>
                  </a:lnTo>
                  <a:lnTo>
                    <a:pt x="452" y="2213"/>
                  </a:lnTo>
                  <a:lnTo>
                    <a:pt x="462" y="2383"/>
                  </a:lnTo>
                  <a:lnTo>
                    <a:pt x="503" y="2351"/>
                  </a:lnTo>
                  <a:lnTo>
                    <a:pt x="536" y="2421"/>
                  </a:lnTo>
                  <a:lnTo>
                    <a:pt x="522" y="2551"/>
                  </a:lnTo>
                  <a:lnTo>
                    <a:pt x="522" y="2645"/>
                  </a:lnTo>
                  <a:lnTo>
                    <a:pt x="483" y="2607"/>
                  </a:lnTo>
                  <a:lnTo>
                    <a:pt x="460" y="2769"/>
                  </a:lnTo>
                  <a:lnTo>
                    <a:pt x="420" y="2835"/>
                  </a:lnTo>
                  <a:lnTo>
                    <a:pt x="431" y="2925"/>
                  </a:lnTo>
                  <a:lnTo>
                    <a:pt x="378" y="2937"/>
                  </a:lnTo>
                  <a:lnTo>
                    <a:pt x="327" y="3115"/>
                  </a:lnTo>
                  <a:lnTo>
                    <a:pt x="237" y="3173"/>
                  </a:lnTo>
                  <a:lnTo>
                    <a:pt x="133" y="3371"/>
                  </a:lnTo>
                  <a:lnTo>
                    <a:pt x="164" y="3647"/>
                  </a:lnTo>
                  <a:lnTo>
                    <a:pt x="271" y="4084"/>
                  </a:lnTo>
                  <a:lnTo>
                    <a:pt x="391" y="4236"/>
                  </a:lnTo>
                  <a:lnTo>
                    <a:pt x="498" y="4100"/>
                  </a:lnTo>
                  <a:lnTo>
                    <a:pt x="500" y="4198"/>
                  </a:lnTo>
                  <a:lnTo>
                    <a:pt x="539" y="4128"/>
                  </a:lnTo>
                  <a:lnTo>
                    <a:pt x="581" y="4130"/>
                  </a:lnTo>
                  <a:lnTo>
                    <a:pt x="674" y="4234"/>
                  </a:lnTo>
                  <a:lnTo>
                    <a:pt x="673" y="4122"/>
                  </a:lnTo>
                  <a:lnTo>
                    <a:pt x="762" y="4142"/>
                  </a:lnTo>
                  <a:lnTo>
                    <a:pt x="816" y="4274"/>
                  </a:lnTo>
                  <a:lnTo>
                    <a:pt x="949" y="4152"/>
                  </a:lnTo>
                  <a:lnTo>
                    <a:pt x="986" y="4196"/>
                  </a:lnTo>
                  <a:lnTo>
                    <a:pt x="1026" y="4130"/>
                  </a:lnTo>
                  <a:lnTo>
                    <a:pt x="1034" y="4306"/>
                  </a:lnTo>
                  <a:lnTo>
                    <a:pt x="1176" y="4332"/>
                  </a:lnTo>
                  <a:lnTo>
                    <a:pt x="1177" y="4418"/>
                  </a:lnTo>
                  <a:lnTo>
                    <a:pt x="1257" y="4488"/>
                  </a:lnTo>
                  <a:lnTo>
                    <a:pt x="1322" y="4344"/>
                  </a:lnTo>
                  <a:lnTo>
                    <a:pt x="1374" y="4334"/>
                  </a:lnTo>
                  <a:lnTo>
                    <a:pt x="1377" y="4188"/>
                  </a:lnTo>
                  <a:lnTo>
                    <a:pt x="1223" y="4014"/>
                  </a:lnTo>
                  <a:lnTo>
                    <a:pt x="1201" y="3934"/>
                  </a:lnTo>
                  <a:lnTo>
                    <a:pt x="1250" y="3778"/>
                  </a:lnTo>
                  <a:lnTo>
                    <a:pt x="1314" y="3822"/>
                  </a:lnTo>
                  <a:lnTo>
                    <a:pt x="1352" y="3745"/>
                  </a:lnTo>
                  <a:lnTo>
                    <a:pt x="1306" y="3677"/>
                  </a:lnTo>
                  <a:lnTo>
                    <a:pt x="1344" y="3469"/>
                  </a:lnTo>
                  <a:lnTo>
                    <a:pt x="1433" y="3459"/>
                  </a:lnTo>
                  <a:lnTo>
                    <a:pt x="1437" y="3357"/>
                  </a:lnTo>
                  <a:lnTo>
                    <a:pt x="1452" y="3263"/>
                  </a:lnTo>
                  <a:lnTo>
                    <a:pt x="1536" y="3227"/>
                  </a:lnTo>
                  <a:lnTo>
                    <a:pt x="1550" y="3139"/>
                  </a:lnTo>
                  <a:lnTo>
                    <a:pt x="1743" y="3023"/>
                  </a:lnTo>
                  <a:lnTo>
                    <a:pt x="1790" y="3057"/>
                  </a:lnTo>
                  <a:lnTo>
                    <a:pt x="1797" y="2877"/>
                  </a:lnTo>
                  <a:lnTo>
                    <a:pt x="1728" y="2783"/>
                  </a:lnTo>
                  <a:lnTo>
                    <a:pt x="1702" y="2655"/>
                  </a:lnTo>
                  <a:lnTo>
                    <a:pt x="1726" y="2537"/>
                  </a:lnTo>
                  <a:lnTo>
                    <a:pt x="1846" y="2645"/>
                  </a:lnTo>
                  <a:lnTo>
                    <a:pt x="1876" y="2585"/>
                  </a:lnTo>
                  <a:lnTo>
                    <a:pt x="1978" y="2547"/>
                  </a:lnTo>
                  <a:lnTo>
                    <a:pt x="1978" y="2543"/>
                  </a:lnTo>
                  <a:lnTo>
                    <a:pt x="2273" y="2291"/>
                  </a:lnTo>
                  <a:lnTo>
                    <a:pt x="2304" y="2179"/>
                  </a:lnTo>
                  <a:lnTo>
                    <a:pt x="2286" y="2097"/>
                  </a:lnTo>
                  <a:lnTo>
                    <a:pt x="2329" y="1939"/>
                  </a:lnTo>
                  <a:lnTo>
                    <a:pt x="2217" y="1784"/>
                  </a:lnTo>
                  <a:lnTo>
                    <a:pt x="2183" y="1616"/>
                  </a:lnTo>
                  <a:lnTo>
                    <a:pt x="2194" y="1522"/>
                  </a:lnTo>
                  <a:lnTo>
                    <a:pt x="2108" y="1450"/>
                  </a:lnTo>
                  <a:lnTo>
                    <a:pt x="2064" y="1370"/>
                  </a:lnTo>
                  <a:lnTo>
                    <a:pt x="2057" y="1272"/>
                  </a:lnTo>
                  <a:lnTo>
                    <a:pt x="2185" y="1020"/>
                  </a:lnTo>
                  <a:lnTo>
                    <a:pt x="2201" y="926"/>
                  </a:lnTo>
                  <a:lnTo>
                    <a:pt x="2149" y="786"/>
                  </a:lnTo>
                  <a:lnTo>
                    <a:pt x="2029" y="560"/>
                  </a:lnTo>
                  <a:lnTo>
                    <a:pt x="2065" y="370"/>
                  </a:lnTo>
                  <a:lnTo>
                    <a:pt x="2008" y="204"/>
                  </a:lnTo>
                  <a:lnTo>
                    <a:pt x="2015" y="116"/>
                  </a:lnTo>
                  <a:lnTo>
                    <a:pt x="1964" y="94"/>
                  </a:lnTo>
                  <a:lnTo>
                    <a:pt x="1835" y="114"/>
                  </a:lnTo>
                  <a:close/>
                  <a:moveTo>
                    <a:pt x="886" y="3918"/>
                  </a:moveTo>
                  <a:lnTo>
                    <a:pt x="955" y="4002"/>
                  </a:lnTo>
                  <a:lnTo>
                    <a:pt x="918" y="4112"/>
                  </a:lnTo>
                  <a:lnTo>
                    <a:pt x="856" y="4150"/>
                  </a:lnTo>
                  <a:lnTo>
                    <a:pt x="826" y="4082"/>
                  </a:lnTo>
                  <a:lnTo>
                    <a:pt x="846" y="3988"/>
                  </a:lnTo>
                  <a:lnTo>
                    <a:pt x="886" y="3918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5785" y="5559"/>
              <a:ext cx="2357" cy="1980"/>
              <a:chOff x="5785" y="5559"/>
              <a:chExt cx="2357" cy="1980"/>
            </a:xfrm>
          </p:grpSpPr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5785" y="5559"/>
                <a:ext cx="2357" cy="1980"/>
              </a:xfrm>
              <a:custGeom>
                <a:avLst/>
                <a:gdLst>
                  <a:gd name="T0" fmla="*/ 1318 w 2357"/>
                  <a:gd name="T1" fmla="*/ 246 h 3960"/>
                  <a:gd name="T2" fmla="*/ 1380 w 2357"/>
                  <a:gd name="T3" fmla="*/ 520 h 3960"/>
                  <a:gd name="T4" fmla="*/ 1140 w 2357"/>
                  <a:gd name="T5" fmla="*/ 602 h 3960"/>
                  <a:gd name="T6" fmla="*/ 1042 w 2357"/>
                  <a:gd name="T7" fmla="*/ 726 h 3960"/>
                  <a:gd name="T8" fmla="*/ 1023 w 2357"/>
                  <a:gd name="T9" fmla="*/ 922 h 3960"/>
                  <a:gd name="T10" fmla="*/ 896 w 2357"/>
                  <a:gd name="T11" fmla="*/ 1140 h 3960"/>
                  <a:gd name="T12" fmla="*/ 904 w 2357"/>
                  <a:gd name="T13" fmla="*/ 1285 h 3960"/>
                  <a:gd name="T14" fmla="*/ 791 w 2357"/>
                  <a:gd name="T15" fmla="*/ 1397 h 3960"/>
                  <a:gd name="T16" fmla="*/ 967 w 2357"/>
                  <a:gd name="T17" fmla="*/ 1651 h 3960"/>
                  <a:gd name="T18" fmla="*/ 912 w 2357"/>
                  <a:gd name="T19" fmla="*/ 1807 h 3960"/>
                  <a:gd name="T20" fmla="*/ 767 w 2357"/>
                  <a:gd name="T21" fmla="*/ 1881 h 3960"/>
                  <a:gd name="T22" fmla="*/ 624 w 2357"/>
                  <a:gd name="T23" fmla="*/ 1769 h 3960"/>
                  <a:gd name="T24" fmla="*/ 576 w 2357"/>
                  <a:gd name="T25" fmla="*/ 1659 h 3960"/>
                  <a:gd name="T26" fmla="*/ 406 w 2357"/>
                  <a:gd name="T27" fmla="*/ 1737 h 3960"/>
                  <a:gd name="T28" fmla="*/ 263 w 2357"/>
                  <a:gd name="T29" fmla="*/ 1585 h 3960"/>
                  <a:gd name="T30" fmla="*/ 303 w 2357"/>
                  <a:gd name="T31" fmla="*/ 1833 h 3960"/>
                  <a:gd name="T32" fmla="*/ 404 w 2357"/>
                  <a:gd name="T33" fmla="*/ 2197 h 3960"/>
                  <a:gd name="T34" fmla="*/ 245 w 2357"/>
                  <a:gd name="T35" fmla="*/ 2799 h 3960"/>
                  <a:gd name="T36" fmla="*/ 130 w 2357"/>
                  <a:gd name="T37" fmla="*/ 2921 h 3960"/>
                  <a:gd name="T38" fmla="*/ 57 w 2357"/>
                  <a:gd name="T39" fmla="*/ 3053 h 3960"/>
                  <a:gd name="T40" fmla="*/ 4 w 2357"/>
                  <a:gd name="T41" fmla="*/ 3240 h 3960"/>
                  <a:gd name="T42" fmla="*/ 256 w 2357"/>
                  <a:gd name="T43" fmla="*/ 3330 h 3960"/>
                  <a:gd name="T44" fmla="*/ 305 w 2357"/>
                  <a:gd name="T45" fmla="*/ 3440 h 3960"/>
                  <a:gd name="T46" fmla="*/ 420 w 2357"/>
                  <a:gd name="T47" fmla="*/ 3336 h 3960"/>
                  <a:gd name="T48" fmla="*/ 482 w 2357"/>
                  <a:gd name="T49" fmla="*/ 3266 h 3960"/>
                  <a:gd name="T50" fmla="*/ 755 w 2357"/>
                  <a:gd name="T51" fmla="*/ 3388 h 3960"/>
                  <a:gd name="T52" fmla="*/ 965 w 2357"/>
                  <a:gd name="T53" fmla="*/ 3728 h 3960"/>
                  <a:gd name="T54" fmla="*/ 1102 w 2357"/>
                  <a:gd name="T55" fmla="*/ 3816 h 3960"/>
                  <a:gd name="T56" fmla="*/ 1234 w 2357"/>
                  <a:gd name="T57" fmla="*/ 3824 h 3960"/>
                  <a:gd name="T58" fmla="*/ 1343 w 2357"/>
                  <a:gd name="T59" fmla="*/ 3960 h 3960"/>
                  <a:gd name="T60" fmla="*/ 1488 w 2357"/>
                  <a:gd name="T61" fmla="*/ 3828 h 3960"/>
                  <a:gd name="T62" fmla="*/ 1575 w 2357"/>
                  <a:gd name="T63" fmla="*/ 3702 h 3960"/>
                  <a:gd name="T64" fmla="*/ 1674 w 2357"/>
                  <a:gd name="T65" fmla="*/ 3638 h 3960"/>
                  <a:gd name="T66" fmla="*/ 1654 w 2357"/>
                  <a:gd name="T67" fmla="*/ 3422 h 3960"/>
                  <a:gd name="T68" fmla="*/ 1831 w 2357"/>
                  <a:gd name="T69" fmla="*/ 3152 h 3960"/>
                  <a:gd name="T70" fmla="*/ 1985 w 2357"/>
                  <a:gd name="T71" fmla="*/ 2833 h 3960"/>
                  <a:gd name="T72" fmla="*/ 2223 w 2357"/>
                  <a:gd name="T73" fmla="*/ 2467 h 3960"/>
                  <a:gd name="T74" fmla="*/ 2325 w 2357"/>
                  <a:gd name="T75" fmla="*/ 1981 h 3960"/>
                  <a:gd name="T76" fmla="*/ 2295 w 2357"/>
                  <a:gd name="T77" fmla="*/ 1685 h 3960"/>
                  <a:gd name="T78" fmla="*/ 1973 w 2357"/>
                  <a:gd name="T79" fmla="*/ 1665 h 3960"/>
                  <a:gd name="T80" fmla="*/ 1780 w 2357"/>
                  <a:gd name="T81" fmla="*/ 1395 h 3960"/>
                  <a:gd name="T82" fmla="*/ 1749 w 2357"/>
                  <a:gd name="T83" fmla="*/ 1078 h 3960"/>
                  <a:gd name="T84" fmla="*/ 1804 w 2357"/>
                  <a:gd name="T85" fmla="*/ 838 h 3960"/>
                  <a:gd name="T86" fmla="*/ 1889 w 2357"/>
                  <a:gd name="T87" fmla="*/ 772 h 3960"/>
                  <a:gd name="T88" fmla="*/ 1738 w 2357"/>
                  <a:gd name="T89" fmla="*/ 476 h 3960"/>
                  <a:gd name="T90" fmla="*/ 1646 w 2357"/>
                  <a:gd name="T91" fmla="*/ 172 h 3960"/>
                  <a:gd name="T92" fmla="*/ 1568 w 2357"/>
                  <a:gd name="T93" fmla="*/ 10 h 3960"/>
                  <a:gd name="T94" fmla="*/ 1436 w 2357"/>
                  <a:gd name="T95" fmla="*/ 108 h 3960"/>
                  <a:gd name="T96" fmla="*/ 1292 w 2357"/>
                  <a:gd name="T97" fmla="*/ 118 h 3960"/>
                  <a:gd name="T98" fmla="*/ 603 w 2357"/>
                  <a:gd name="T99" fmla="*/ 3312 h 3960"/>
                  <a:gd name="T100" fmla="*/ 541 w 2357"/>
                  <a:gd name="T101" fmla="*/ 3081 h 3960"/>
                  <a:gd name="T102" fmla="*/ 636 w 2357"/>
                  <a:gd name="T103" fmla="*/ 3204 h 3960"/>
                  <a:gd name="T104" fmla="*/ 653 w 2357"/>
                  <a:gd name="T105" fmla="*/ 3278 h 39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57"/>
                  <a:gd name="T160" fmla="*/ 0 h 3960"/>
                  <a:gd name="T161" fmla="*/ 2357 w 2357"/>
                  <a:gd name="T162" fmla="*/ 3960 h 396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57" h="3960">
                    <a:moveTo>
                      <a:pt x="1292" y="118"/>
                    </a:moveTo>
                    <a:lnTo>
                      <a:pt x="1318" y="246"/>
                    </a:lnTo>
                    <a:lnTo>
                      <a:pt x="1387" y="340"/>
                    </a:lnTo>
                    <a:lnTo>
                      <a:pt x="1380" y="520"/>
                    </a:lnTo>
                    <a:lnTo>
                      <a:pt x="1333" y="486"/>
                    </a:lnTo>
                    <a:lnTo>
                      <a:pt x="1140" y="602"/>
                    </a:lnTo>
                    <a:lnTo>
                      <a:pt x="1126" y="690"/>
                    </a:lnTo>
                    <a:lnTo>
                      <a:pt x="1042" y="726"/>
                    </a:lnTo>
                    <a:lnTo>
                      <a:pt x="1027" y="820"/>
                    </a:lnTo>
                    <a:lnTo>
                      <a:pt x="1023" y="922"/>
                    </a:lnTo>
                    <a:lnTo>
                      <a:pt x="934" y="932"/>
                    </a:lnTo>
                    <a:lnTo>
                      <a:pt x="896" y="1140"/>
                    </a:lnTo>
                    <a:lnTo>
                      <a:pt x="942" y="1208"/>
                    </a:lnTo>
                    <a:lnTo>
                      <a:pt x="904" y="1285"/>
                    </a:lnTo>
                    <a:lnTo>
                      <a:pt x="840" y="1241"/>
                    </a:lnTo>
                    <a:lnTo>
                      <a:pt x="791" y="1397"/>
                    </a:lnTo>
                    <a:lnTo>
                      <a:pt x="813" y="1477"/>
                    </a:lnTo>
                    <a:lnTo>
                      <a:pt x="967" y="1651"/>
                    </a:lnTo>
                    <a:lnTo>
                      <a:pt x="964" y="1797"/>
                    </a:lnTo>
                    <a:lnTo>
                      <a:pt x="912" y="1807"/>
                    </a:lnTo>
                    <a:lnTo>
                      <a:pt x="847" y="1951"/>
                    </a:lnTo>
                    <a:lnTo>
                      <a:pt x="767" y="1881"/>
                    </a:lnTo>
                    <a:lnTo>
                      <a:pt x="766" y="1795"/>
                    </a:lnTo>
                    <a:lnTo>
                      <a:pt x="624" y="1769"/>
                    </a:lnTo>
                    <a:lnTo>
                      <a:pt x="616" y="1593"/>
                    </a:lnTo>
                    <a:lnTo>
                      <a:pt x="576" y="1659"/>
                    </a:lnTo>
                    <a:lnTo>
                      <a:pt x="539" y="1615"/>
                    </a:lnTo>
                    <a:lnTo>
                      <a:pt x="406" y="1737"/>
                    </a:lnTo>
                    <a:lnTo>
                      <a:pt x="352" y="1605"/>
                    </a:lnTo>
                    <a:lnTo>
                      <a:pt x="263" y="1585"/>
                    </a:lnTo>
                    <a:lnTo>
                      <a:pt x="264" y="1697"/>
                    </a:lnTo>
                    <a:lnTo>
                      <a:pt x="303" y="1833"/>
                    </a:lnTo>
                    <a:lnTo>
                      <a:pt x="307" y="2001"/>
                    </a:lnTo>
                    <a:lnTo>
                      <a:pt x="404" y="2197"/>
                    </a:lnTo>
                    <a:lnTo>
                      <a:pt x="274" y="2475"/>
                    </a:lnTo>
                    <a:lnTo>
                      <a:pt x="245" y="2799"/>
                    </a:lnTo>
                    <a:lnTo>
                      <a:pt x="194" y="2773"/>
                    </a:lnTo>
                    <a:lnTo>
                      <a:pt x="130" y="2921"/>
                    </a:lnTo>
                    <a:lnTo>
                      <a:pt x="145" y="3001"/>
                    </a:lnTo>
                    <a:lnTo>
                      <a:pt x="57" y="3053"/>
                    </a:lnTo>
                    <a:lnTo>
                      <a:pt x="0" y="3236"/>
                    </a:lnTo>
                    <a:lnTo>
                      <a:pt x="4" y="3240"/>
                    </a:lnTo>
                    <a:lnTo>
                      <a:pt x="226" y="3254"/>
                    </a:lnTo>
                    <a:lnTo>
                      <a:pt x="256" y="3330"/>
                    </a:lnTo>
                    <a:lnTo>
                      <a:pt x="249" y="3414"/>
                    </a:lnTo>
                    <a:lnTo>
                      <a:pt x="305" y="3440"/>
                    </a:lnTo>
                    <a:lnTo>
                      <a:pt x="453" y="3408"/>
                    </a:lnTo>
                    <a:lnTo>
                      <a:pt x="420" y="3336"/>
                    </a:lnTo>
                    <a:lnTo>
                      <a:pt x="440" y="3258"/>
                    </a:lnTo>
                    <a:lnTo>
                      <a:pt x="482" y="3266"/>
                    </a:lnTo>
                    <a:lnTo>
                      <a:pt x="551" y="3434"/>
                    </a:lnTo>
                    <a:lnTo>
                      <a:pt x="755" y="3388"/>
                    </a:lnTo>
                    <a:lnTo>
                      <a:pt x="815" y="3656"/>
                    </a:lnTo>
                    <a:lnTo>
                      <a:pt x="965" y="3728"/>
                    </a:lnTo>
                    <a:lnTo>
                      <a:pt x="1006" y="3704"/>
                    </a:lnTo>
                    <a:lnTo>
                      <a:pt x="1102" y="3816"/>
                    </a:lnTo>
                    <a:lnTo>
                      <a:pt x="1098" y="3904"/>
                    </a:lnTo>
                    <a:lnTo>
                      <a:pt x="1234" y="3824"/>
                    </a:lnTo>
                    <a:lnTo>
                      <a:pt x="1325" y="3872"/>
                    </a:lnTo>
                    <a:lnTo>
                      <a:pt x="1343" y="3960"/>
                    </a:lnTo>
                    <a:lnTo>
                      <a:pt x="1374" y="3790"/>
                    </a:lnTo>
                    <a:lnTo>
                      <a:pt x="1488" y="3828"/>
                    </a:lnTo>
                    <a:lnTo>
                      <a:pt x="1488" y="3742"/>
                    </a:lnTo>
                    <a:lnTo>
                      <a:pt x="1575" y="3702"/>
                    </a:lnTo>
                    <a:lnTo>
                      <a:pt x="1616" y="3628"/>
                    </a:lnTo>
                    <a:lnTo>
                      <a:pt x="1674" y="3638"/>
                    </a:lnTo>
                    <a:lnTo>
                      <a:pt x="1708" y="3474"/>
                    </a:lnTo>
                    <a:lnTo>
                      <a:pt x="1654" y="3422"/>
                    </a:lnTo>
                    <a:lnTo>
                      <a:pt x="1748" y="3172"/>
                    </a:lnTo>
                    <a:lnTo>
                      <a:pt x="1831" y="3152"/>
                    </a:lnTo>
                    <a:lnTo>
                      <a:pt x="1897" y="2917"/>
                    </a:lnTo>
                    <a:lnTo>
                      <a:pt x="1985" y="2833"/>
                    </a:lnTo>
                    <a:lnTo>
                      <a:pt x="2002" y="2707"/>
                    </a:lnTo>
                    <a:lnTo>
                      <a:pt x="2223" y="2467"/>
                    </a:lnTo>
                    <a:lnTo>
                      <a:pt x="2230" y="2243"/>
                    </a:lnTo>
                    <a:lnTo>
                      <a:pt x="2325" y="1981"/>
                    </a:lnTo>
                    <a:lnTo>
                      <a:pt x="2357" y="1845"/>
                    </a:lnTo>
                    <a:lnTo>
                      <a:pt x="2295" y="1685"/>
                    </a:lnTo>
                    <a:lnTo>
                      <a:pt x="2113" y="1815"/>
                    </a:lnTo>
                    <a:lnTo>
                      <a:pt x="1973" y="1665"/>
                    </a:lnTo>
                    <a:lnTo>
                      <a:pt x="1876" y="1627"/>
                    </a:lnTo>
                    <a:lnTo>
                      <a:pt x="1780" y="1395"/>
                    </a:lnTo>
                    <a:lnTo>
                      <a:pt x="1809" y="1245"/>
                    </a:lnTo>
                    <a:lnTo>
                      <a:pt x="1749" y="1078"/>
                    </a:lnTo>
                    <a:lnTo>
                      <a:pt x="1783" y="1024"/>
                    </a:lnTo>
                    <a:lnTo>
                      <a:pt x="1804" y="838"/>
                    </a:lnTo>
                    <a:lnTo>
                      <a:pt x="1834" y="768"/>
                    </a:lnTo>
                    <a:lnTo>
                      <a:pt x="1889" y="772"/>
                    </a:lnTo>
                    <a:lnTo>
                      <a:pt x="1831" y="484"/>
                    </a:lnTo>
                    <a:lnTo>
                      <a:pt x="1738" y="476"/>
                    </a:lnTo>
                    <a:lnTo>
                      <a:pt x="1658" y="374"/>
                    </a:lnTo>
                    <a:lnTo>
                      <a:pt x="1646" y="172"/>
                    </a:lnTo>
                    <a:lnTo>
                      <a:pt x="1603" y="168"/>
                    </a:lnTo>
                    <a:lnTo>
                      <a:pt x="1568" y="10"/>
                    </a:lnTo>
                    <a:lnTo>
                      <a:pt x="1466" y="48"/>
                    </a:lnTo>
                    <a:lnTo>
                      <a:pt x="1436" y="108"/>
                    </a:lnTo>
                    <a:lnTo>
                      <a:pt x="1316" y="0"/>
                    </a:lnTo>
                    <a:lnTo>
                      <a:pt x="1292" y="118"/>
                    </a:lnTo>
                    <a:close/>
                    <a:moveTo>
                      <a:pt x="653" y="3278"/>
                    </a:moveTo>
                    <a:lnTo>
                      <a:pt x="603" y="3312"/>
                    </a:lnTo>
                    <a:lnTo>
                      <a:pt x="532" y="3180"/>
                    </a:lnTo>
                    <a:lnTo>
                      <a:pt x="541" y="3081"/>
                    </a:lnTo>
                    <a:lnTo>
                      <a:pt x="603" y="3081"/>
                    </a:lnTo>
                    <a:lnTo>
                      <a:pt x="636" y="3204"/>
                    </a:lnTo>
                    <a:lnTo>
                      <a:pt x="686" y="3162"/>
                    </a:lnTo>
                    <a:lnTo>
                      <a:pt x="653" y="327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6201" y="6250"/>
                <a:ext cx="129" cy="116"/>
              </a:xfrm>
              <a:custGeom>
                <a:avLst/>
                <a:gdLst>
                  <a:gd name="T0" fmla="*/ 129 w 129"/>
                  <a:gd name="T1" fmla="*/ 84 h 232"/>
                  <a:gd name="T2" fmla="*/ 60 w 129"/>
                  <a:gd name="T3" fmla="*/ 0 h 232"/>
                  <a:gd name="T4" fmla="*/ 20 w 129"/>
                  <a:gd name="T5" fmla="*/ 70 h 232"/>
                  <a:gd name="T6" fmla="*/ 0 w 129"/>
                  <a:gd name="T7" fmla="*/ 164 h 232"/>
                  <a:gd name="T8" fmla="*/ 30 w 129"/>
                  <a:gd name="T9" fmla="*/ 232 h 232"/>
                  <a:gd name="T10" fmla="*/ 92 w 129"/>
                  <a:gd name="T11" fmla="*/ 194 h 232"/>
                  <a:gd name="T12" fmla="*/ 129 w 129"/>
                  <a:gd name="T13" fmla="*/ 84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32"/>
                  <a:gd name="T23" fmla="*/ 129 w 129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32">
                    <a:moveTo>
                      <a:pt x="129" y="84"/>
                    </a:moveTo>
                    <a:lnTo>
                      <a:pt x="60" y="0"/>
                    </a:lnTo>
                    <a:lnTo>
                      <a:pt x="20" y="70"/>
                    </a:lnTo>
                    <a:lnTo>
                      <a:pt x="0" y="164"/>
                    </a:lnTo>
                    <a:lnTo>
                      <a:pt x="30" y="232"/>
                    </a:lnTo>
                    <a:lnTo>
                      <a:pt x="92" y="194"/>
                    </a:ln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7680" y="7079"/>
              <a:ext cx="715" cy="1556"/>
            </a:xfrm>
            <a:custGeom>
              <a:avLst/>
              <a:gdLst>
                <a:gd name="T0" fmla="*/ 532 w 715"/>
                <a:gd name="T1" fmla="*/ 0 h 3112"/>
                <a:gd name="T2" fmla="*/ 495 w 715"/>
                <a:gd name="T3" fmla="*/ 62 h 3112"/>
                <a:gd name="T4" fmla="*/ 503 w 715"/>
                <a:gd name="T5" fmla="*/ 595 h 3112"/>
                <a:gd name="T6" fmla="*/ 371 w 715"/>
                <a:gd name="T7" fmla="*/ 553 h 3112"/>
                <a:gd name="T8" fmla="*/ 317 w 715"/>
                <a:gd name="T9" fmla="*/ 703 h 3112"/>
                <a:gd name="T10" fmla="*/ 153 w 715"/>
                <a:gd name="T11" fmla="*/ 833 h 3112"/>
                <a:gd name="T12" fmla="*/ 140 w 715"/>
                <a:gd name="T13" fmla="*/ 921 h 3112"/>
                <a:gd name="T14" fmla="*/ 97 w 715"/>
                <a:gd name="T15" fmla="*/ 931 h 3112"/>
                <a:gd name="T16" fmla="*/ 63 w 715"/>
                <a:gd name="T17" fmla="*/ 1015 h 3112"/>
                <a:gd name="T18" fmla="*/ 68 w 715"/>
                <a:gd name="T19" fmla="*/ 1121 h 3112"/>
                <a:gd name="T20" fmla="*/ 8 w 715"/>
                <a:gd name="T21" fmla="*/ 1275 h 3112"/>
                <a:gd name="T22" fmla="*/ 0 w 715"/>
                <a:gd name="T23" fmla="*/ 1363 h 3112"/>
                <a:gd name="T24" fmla="*/ 40 w 715"/>
                <a:gd name="T25" fmla="*/ 1333 h 3112"/>
                <a:gd name="T26" fmla="*/ 98 w 715"/>
                <a:gd name="T27" fmla="*/ 1461 h 3112"/>
                <a:gd name="T28" fmla="*/ 18 w 715"/>
                <a:gd name="T29" fmla="*/ 1577 h 3112"/>
                <a:gd name="T30" fmla="*/ 34 w 715"/>
                <a:gd name="T31" fmla="*/ 1745 h 3112"/>
                <a:gd name="T32" fmla="*/ 155 w 715"/>
                <a:gd name="T33" fmla="*/ 1879 h 3112"/>
                <a:gd name="T34" fmla="*/ 116 w 715"/>
                <a:gd name="T35" fmla="*/ 1931 h 3112"/>
                <a:gd name="T36" fmla="*/ 70 w 715"/>
                <a:gd name="T37" fmla="*/ 2186 h 3112"/>
                <a:gd name="T38" fmla="*/ 181 w 715"/>
                <a:gd name="T39" fmla="*/ 2108 h 3112"/>
                <a:gd name="T40" fmla="*/ 194 w 715"/>
                <a:gd name="T41" fmla="*/ 2284 h 3112"/>
                <a:gd name="T42" fmla="*/ 154 w 715"/>
                <a:gd name="T43" fmla="*/ 2500 h 3112"/>
                <a:gd name="T44" fmla="*/ 299 w 715"/>
                <a:gd name="T45" fmla="*/ 2556 h 3112"/>
                <a:gd name="T46" fmla="*/ 224 w 715"/>
                <a:gd name="T47" fmla="*/ 2658 h 3112"/>
                <a:gd name="T48" fmla="*/ 221 w 715"/>
                <a:gd name="T49" fmla="*/ 2750 h 3112"/>
                <a:gd name="T50" fmla="*/ 295 w 715"/>
                <a:gd name="T51" fmla="*/ 2884 h 3112"/>
                <a:gd name="T52" fmla="*/ 466 w 715"/>
                <a:gd name="T53" fmla="*/ 2988 h 3112"/>
                <a:gd name="T54" fmla="*/ 485 w 715"/>
                <a:gd name="T55" fmla="*/ 3074 h 3112"/>
                <a:gd name="T56" fmla="*/ 531 w 715"/>
                <a:gd name="T57" fmla="*/ 3112 h 3112"/>
                <a:gd name="T58" fmla="*/ 621 w 715"/>
                <a:gd name="T59" fmla="*/ 2660 h 3112"/>
                <a:gd name="T60" fmla="*/ 571 w 715"/>
                <a:gd name="T61" fmla="*/ 2650 h 3112"/>
                <a:gd name="T62" fmla="*/ 611 w 715"/>
                <a:gd name="T63" fmla="*/ 2590 h 3112"/>
                <a:gd name="T64" fmla="*/ 643 w 715"/>
                <a:gd name="T65" fmla="*/ 2424 h 3112"/>
                <a:gd name="T66" fmla="*/ 631 w 715"/>
                <a:gd name="T67" fmla="*/ 2160 h 3112"/>
                <a:gd name="T68" fmla="*/ 632 w 715"/>
                <a:gd name="T69" fmla="*/ 1970 h 3112"/>
                <a:gd name="T70" fmla="*/ 715 w 715"/>
                <a:gd name="T71" fmla="*/ 1605 h 3112"/>
                <a:gd name="T72" fmla="*/ 656 w 715"/>
                <a:gd name="T73" fmla="*/ 809 h 3112"/>
                <a:gd name="T74" fmla="*/ 594 w 715"/>
                <a:gd name="T75" fmla="*/ 635 h 3112"/>
                <a:gd name="T76" fmla="*/ 603 w 715"/>
                <a:gd name="T77" fmla="*/ 311 h 3112"/>
                <a:gd name="T78" fmla="*/ 576 w 715"/>
                <a:gd name="T79" fmla="*/ 34 h 3112"/>
                <a:gd name="T80" fmla="*/ 532 w 715"/>
                <a:gd name="T81" fmla="*/ 0 h 3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5"/>
                <a:gd name="T124" fmla="*/ 0 h 3112"/>
                <a:gd name="T125" fmla="*/ 715 w 715"/>
                <a:gd name="T126" fmla="*/ 3112 h 3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5" h="3112">
                  <a:moveTo>
                    <a:pt x="532" y="0"/>
                  </a:moveTo>
                  <a:lnTo>
                    <a:pt x="495" y="62"/>
                  </a:lnTo>
                  <a:lnTo>
                    <a:pt x="503" y="595"/>
                  </a:lnTo>
                  <a:lnTo>
                    <a:pt x="371" y="553"/>
                  </a:lnTo>
                  <a:lnTo>
                    <a:pt x="317" y="703"/>
                  </a:lnTo>
                  <a:lnTo>
                    <a:pt x="153" y="833"/>
                  </a:lnTo>
                  <a:lnTo>
                    <a:pt x="140" y="921"/>
                  </a:lnTo>
                  <a:lnTo>
                    <a:pt x="97" y="931"/>
                  </a:lnTo>
                  <a:lnTo>
                    <a:pt x="63" y="1015"/>
                  </a:lnTo>
                  <a:lnTo>
                    <a:pt x="68" y="1121"/>
                  </a:lnTo>
                  <a:lnTo>
                    <a:pt x="8" y="1275"/>
                  </a:lnTo>
                  <a:lnTo>
                    <a:pt x="0" y="1363"/>
                  </a:lnTo>
                  <a:lnTo>
                    <a:pt x="40" y="1333"/>
                  </a:lnTo>
                  <a:lnTo>
                    <a:pt x="98" y="1461"/>
                  </a:lnTo>
                  <a:lnTo>
                    <a:pt x="18" y="1577"/>
                  </a:lnTo>
                  <a:lnTo>
                    <a:pt x="34" y="1745"/>
                  </a:lnTo>
                  <a:lnTo>
                    <a:pt x="155" y="1879"/>
                  </a:lnTo>
                  <a:lnTo>
                    <a:pt x="116" y="1931"/>
                  </a:lnTo>
                  <a:lnTo>
                    <a:pt x="70" y="2186"/>
                  </a:lnTo>
                  <a:lnTo>
                    <a:pt x="181" y="2108"/>
                  </a:lnTo>
                  <a:lnTo>
                    <a:pt x="194" y="2284"/>
                  </a:lnTo>
                  <a:lnTo>
                    <a:pt x="154" y="2500"/>
                  </a:lnTo>
                  <a:lnTo>
                    <a:pt x="299" y="2556"/>
                  </a:lnTo>
                  <a:lnTo>
                    <a:pt x="224" y="2658"/>
                  </a:lnTo>
                  <a:lnTo>
                    <a:pt x="221" y="2750"/>
                  </a:lnTo>
                  <a:lnTo>
                    <a:pt x="295" y="2884"/>
                  </a:lnTo>
                  <a:lnTo>
                    <a:pt x="466" y="2988"/>
                  </a:lnTo>
                  <a:lnTo>
                    <a:pt x="485" y="3074"/>
                  </a:lnTo>
                  <a:lnTo>
                    <a:pt x="531" y="3112"/>
                  </a:lnTo>
                  <a:lnTo>
                    <a:pt x="621" y="2660"/>
                  </a:lnTo>
                  <a:lnTo>
                    <a:pt x="571" y="2650"/>
                  </a:lnTo>
                  <a:lnTo>
                    <a:pt x="611" y="2590"/>
                  </a:lnTo>
                  <a:lnTo>
                    <a:pt x="643" y="2424"/>
                  </a:lnTo>
                  <a:lnTo>
                    <a:pt x="631" y="2160"/>
                  </a:lnTo>
                  <a:lnTo>
                    <a:pt x="632" y="1970"/>
                  </a:lnTo>
                  <a:lnTo>
                    <a:pt x="715" y="1605"/>
                  </a:lnTo>
                  <a:lnTo>
                    <a:pt x="656" y="809"/>
                  </a:lnTo>
                  <a:lnTo>
                    <a:pt x="594" y="635"/>
                  </a:lnTo>
                  <a:lnTo>
                    <a:pt x="603" y="311"/>
                  </a:lnTo>
                  <a:lnTo>
                    <a:pt x="576" y="34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4035" y="5767"/>
              <a:ext cx="2154" cy="2491"/>
            </a:xfrm>
            <a:custGeom>
              <a:avLst/>
              <a:gdLst>
                <a:gd name="T0" fmla="*/ 2057 w 2154"/>
                <a:gd name="T1" fmla="*/ 1585 h 4981"/>
                <a:gd name="T2" fmla="*/ 2014 w 2154"/>
                <a:gd name="T3" fmla="*/ 1281 h 4981"/>
                <a:gd name="T4" fmla="*/ 1879 w 2154"/>
                <a:gd name="T5" fmla="*/ 1175 h 4981"/>
                <a:gd name="T6" fmla="*/ 1838 w 2154"/>
                <a:gd name="T7" fmla="*/ 1147 h 4981"/>
                <a:gd name="T8" fmla="*/ 1611 w 2154"/>
                <a:gd name="T9" fmla="*/ 1131 h 4981"/>
                <a:gd name="T10" fmla="*/ 1473 w 2154"/>
                <a:gd name="T11" fmla="*/ 418 h 4981"/>
                <a:gd name="T12" fmla="*/ 1291 w 2154"/>
                <a:gd name="T13" fmla="*/ 174 h 4981"/>
                <a:gd name="T14" fmla="*/ 1191 w 2154"/>
                <a:gd name="T15" fmla="*/ 222 h 4981"/>
                <a:gd name="T16" fmla="*/ 1133 w 2154"/>
                <a:gd name="T17" fmla="*/ 0 h 4981"/>
                <a:gd name="T18" fmla="*/ 988 w 2154"/>
                <a:gd name="T19" fmla="*/ 132 h 4981"/>
                <a:gd name="T20" fmla="*/ 946 w 2154"/>
                <a:gd name="T21" fmla="*/ 758 h 4981"/>
                <a:gd name="T22" fmla="*/ 982 w 2154"/>
                <a:gd name="T23" fmla="*/ 1295 h 4981"/>
                <a:gd name="T24" fmla="*/ 1152 w 2154"/>
                <a:gd name="T25" fmla="*/ 1505 h 4981"/>
                <a:gd name="T26" fmla="*/ 1077 w 2154"/>
                <a:gd name="T27" fmla="*/ 1655 h 4981"/>
                <a:gd name="T28" fmla="*/ 1139 w 2154"/>
                <a:gd name="T29" fmla="*/ 1945 h 4981"/>
                <a:gd name="T30" fmla="*/ 1087 w 2154"/>
                <a:gd name="T31" fmla="*/ 2021 h 4981"/>
                <a:gd name="T32" fmla="*/ 946 w 2154"/>
                <a:gd name="T33" fmla="*/ 2143 h 4981"/>
                <a:gd name="T34" fmla="*/ 858 w 2154"/>
                <a:gd name="T35" fmla="*/ 2409 h 4981"/>
                <a:gd name="T36" fmla="*/ 659 w 2154"/>
                <a:gd name="T37" fmla="*/ 2477 h 4981"/>
                <a:gd name="T38" fmla="*/ 657 w 2154"/>
                <a:gd name="T39" fmla="*/ 2862 h 4981"/>
                <a:gd name="T40" fmla="*/ 422 w 2154"/>
                <a:gd name="T41" fmla="*/ 2880 h 4981"/>
                <a:gd name="T42" fmla="*/ 361 w 2154"/>
                <a:gd name="T43" fmla="*/ 2996 h 4981"/>
                <a:gd name="T44" fmla="*/ 236 w 2154"/>
                <a:gd name="T45" fmla="*/ 2898 h 4981"/>
                <a:gd name="T46" fmla="*/ 150 w 2154"/>
                <a:gd name="T47" fmla="*/ 2978 h 4981"/>
                <a:gd name="T48" fmla="*/ 0 w 2154"/>
                <a:gd name="T49" fmla="*/ 3204 h 4981"/>
                <a:gd name="T50" fmla="*/ 168 w 2154"/>
                <a:gd name="T51" fmla="*/ 3488 h 4981"/>
                <a:gd name="T52" fmla="*/ 203 w 2154"/>
                <a:gd name="T53" fmla="*/ 3744 h 4981"/>
                <a:gd name="T54" fmla="*/ 206 w 2154"/>
                <a:gd name="T55" fmla="*/ 3892 h 4981"/>
                <a:gd name="T56" fmla="*/ 140 w 2154"/>
                <a:gd name="T57" fmla="*/ 3998 h 4981"/>
                <a:gd name="T58" fmla="*/ 204 w 2154"/>
                <a:gd name="T59" fmla="*/ 4222 h 4981"/>
                <a:gd name="T60" fmla="*/ 328 w 2154"/>
                <a:gd name="T61" fmla="*/ 4358 h 4981"/>
                <a:gd name="T62" fmla="*/ 194 w 2154"/>
                <a:gd name="T63" fmla="*/ 4442 h 4981"/>
                <a:gd name="T64" fmla="*/ 65 w 2154"/>
                <a:gd name="T65" fmla="*/ 4524 h 4981"/>
                <a:gd name="T66" fmla="*/ 39 w 2154"/>
                <a:gd name="T67" fmla="*/ 4673 h 4981"/>
                <a:gd name="T68" fmla="*/ 209 w 2154"/>
                <a:gd name="T69" fmla="*/ 4929 h 4981"/>
                <a:gd name="T70" fmla="*/ 327 w 2154"/>
                <a:gd name="T71" fmla="*/ 4811 h 4981"/>
                <a:gd name="T72" fmla="*/ 520 w 2154"/>
                <a:gd name="T73" fmla="*/ 4871 h 4981"/>
                <a:gd name="T74" fmla="*/ 686 w 2154"/>
                <a:gd name="T75" fmla="*/ 4967 h 4981"/>
                <a:gd name="T76" fmla="*/ 810 w 2154"/>
                <a:gd name="T77" fmla="*/ 4747 h 4981"/>
                <a:gd name="T78" fmla="*/ 1038 w 2154"/>
                <a:gd name="T79" fmla="*/ 4785 h 4981"/>
                <a:gd name="T80" fmla="*/ 943 w 2154"/>
                <a:gd name="T81" fmla="*/ 4026 h 4981"/>
                <a:gd name="T82" fmla="*/ 1037 w 2154"/>
                <a:gd name="T83" fmla="*/ 3398 h 4981"/>
                <a:gd name="T84" fmla="*/ 1161 w 2154"/>
                <a:gd name="T85" fmla="*/ 3190 h 4981"/>
                <a:gd name="T86" fmla="*/ 1366 w 2154"/>
                <a:gd name="T87" fmla="*/ 2966 h 4981"/>
                <a:gd name="T88" fmla="*/ 1663 w 2154"/>
                <a:gd name="T89" fmla="*/ 2653 h 4981"/>
                <a:gd name="T90" fmla="*/ 1748 w 2154"/>
                <a:gd name="T91" fmla="*/ 2822 h 4981"/>
                <a:gd name="T92" fmla="*/ 1750 w 2154"/>
                <a:gd name="T93" fmla="*/ 2820 h 4981"/>
                <a:gd name="T94" fmla="*/ 1895 w 2154"/>
                <a:gd name="T95" fmla="*/ 2585 h 4981"/>
                <a:gd name="T96" fmla="*/ 1944 w 2154"/>
                <a:gd name="T97" fmla="*/ 2357 h 4981"/>
                <a:gd name="T98" fmla="*/ 2024 w 2154"/>
                <a:gd name="T99" fmla="*/ 2059 h 49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54"/>
                <a:gd name="T151" fmla="*/ 0 h 4981"/>
                <a:gd name="T152" fmla="*/ 2154 w 2154"/>
                <a:gd name="T153" fmla="*/ 4981 h 49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54" h="4981">
                  <a:moveTo>
                    <a:pt x="2154" y="1781"/>
                  </a:moveTo>
                  <a:lnTo>
                    <a:pt x="2057" y="1585"/>
                  </a:lnTo>
                  <a:lnTo>
                    <a:pt x="2053" y="1417"/>
                  </a:lnTo>
                  <a:lnTo>
                    <a:pt x="2014" y="1281"/>
                  </a:lnTo>
                  <a:lnTo>
                    <a:pt x="1921" y="1177"/>
                  </a:lnTo>
                  <a:lnTo>
                    <a:pt x="1879" y="1175"/>
                  </a:lnTo>
                  <a:lnTo>
                    <a:pt x="1840" y="1245"/>
                  </a:lnTo>
                  <a:lnTo>
                    <a:pt x="1838" y="1147"/>
                  </a:lnTo>
                  <a:lnTo>
                    <a:pt x="1731" y="1283"/>
                  </a:lnTo>
                  <a:lnTo>
                    <a:pt x="1611" y="1131"/>
                  </a:lnTo>
                  <a:lnTo>
                    <a:pt x="1504" y="694"/>
                  </a:lnTo>
                  <a:lnTo>
                    <a:pt x="1473" y="418"/>
                  </a:lnTo>
                  <a:lnTo>
                    <a:pt x="1335" y="182"/>
                  </a:lnTo>
                  <a:lnTo>
                    <a:pt x="1291" y="174"/>
                  </a:lnTo>
                  <a:lnTo>
                    <a:pt x="1288" y="262"/>
                  </a:lnTo>
                  <a:lnTo>
                    <a:pt x="1191" y="222"/>
                  </a:lnTo>
                  <a:lnTo>
                    <a:pt x="1168" y="48"/>
                  </a:lnTo>
                  <a:lnTo>
                    <a:pt x="1133" y="0"/>
                  </a:lnTo>
                  <a:lnTo>
                    <a:pt x="1014" y="202"/>
                  </a:lnTo>
                  <a:lnTo>
                    <a:pt x="988" y="132"/>
                  </a:lnTo>
                  <a:lnTo>
                    <a:pt x="883" y="620"/>
                  </a:lnTo>
                  <a:lnTo>
                    <a:pt x="946" y="758"/>
                  </a:lnTo>
                  <a:lnTo>
                    <a:pt x="991" y="1025"/>
                  </a:lnTo>
                  <a:lnTo>
                    <a:pt x="982" y="1295"/>
                  </a:lnTo>
                  <a:lnTo>
                    <a:pt x="1006" y="1367"/>
                  </a:lnTo>
                  <a:lnTo>
                    <a:pt x="1152" y="1505"/>
                  </a:lnTo>
                  <a:lnTo>
                    <a:pt x="1118" y="1623"/>
                  </a:lnTo>
                  <a:lnTo>
                    <a:pt x="1077" y="1655"/>
                  </a:lnTo>
                  <a:lnTo>
                    <a:pt x="1206" y="1785"/>
                  </a:lnTo>
                  <a:lnTo>
                    <a:pt x="1139" y="1945"/>
                  </a:lnTo>
                  <a:lnTo>
                    <a:pt x="1145" y="1989"/>
                  </a:lnTo>
                  <a:lnTo>
                    <a:pt x="1087" y="2021"/>
                  </a:lnTo>
                  <a:lnTo>
                    <a:pt x="1041" y="2185"/>
                  </a:lnTo>
                  <a:lnTo>
                    <a:pt x="946" y="2143"/>
                  </a:lnTo>
                  <a:lnTo>
                    <a:pt x="943" y="2413"/>
                  </a:lnTo>
                  <a:lnTo>
                    <a:pt x="858" y="2409"/>
                  </a:lnTo>
                  <a:lnTo>
                    <a:pt x="753" y="2541"/>
                  </a:lnTo>
                  <a:lnTo>
                    <a:pt x="659" y="2477"/>
                  </a:lnTo>
                  <a:lnTo>
                    <a:pt x="669" y="2772"/>
                  </a:lnTo>
                  <a:lnTo>
                    <a:pt x="657" y="2862"/>
                  </a:lnTo>
                  <a:lnTo>
                    <a:pt x="605" y="2924"/>
                  </a:lnTo>
                  <a:lnTo>
                    <a:pt x="422" y="2880"/>
                  </a:lnTo>
                  <a:lnTo>
                    <a:pt x="378" y="2898"/>
                  </a:lnTo>
                  <a:lnTo>
                    <a:pt x="361" y="2996"/>
                  </a:lnTo>
                  <a:lnTo>
                    <a:pt x="265" y="2970"/>
                  </a:lnTo>
                  <a:lnTo>
                    <a:pt x="236" y="2898"/>
                  </a:lnTo>
                  <a:lnTo>
                    <a:pt x="230" y="2924"/>
                  </a:lnTo>
                  <a:lnTo>
                    <a:pt x="150" y="2978"/>
                  </a:lnTo>
                  <a:lnTo>
                    <a:pt x="128" y="2898"/>
                  </a:lnTo>
                  <a:lnTo>
                    <a:pt x="0" y="3204"/>
                  </a:lnTo>
                  <a:lnTo>
                    <a:pt x="35" y="3372"/>
                  </a:lnTo>
                  <a:lnTo>
                    <a:pt x="168" y="3488"/>
                  </a:lnTo>
                  <a:lnTo>
                    <a:pt x="200" y="3650"/>
                  </a:lnTo>
                  <a:lnTo>
                    <a:pt x="203" y="3744"/>
                  </a:lnTo>
                  <a:lnTo>
                    <a:pt x="170" y="3814"/>
                  </a:lnTo>
                  <a:lnTo>
                    <a:pt x="206" y="3892"/>
                  </a:lnTo>
                  <a:lnTo>
                    <a:pt x="189" y="3980"/>
                  </a:lnTo>
                  <a:lnTo>
                    <a:pt x="140" y="3998"/>
                  </a:lnTo>
                  <a:lnTo>
                    <a:pt x="153" y="4176"/>
                  </a:lnTo>
                  <a:lnTo>
                    <a:pt x="204" y="4222"/>
                  </a:lnTo>
                  <a:lnTo>
                    <a:pt x="254" y="4184"/>
                  </a:lnTo>
                  <a:lnTo>
                    <a:pt x="328" y="4358"/>
                  </a:lnTo>
                  <a:lnTo>
                    <a:pt x="214" y="4362"/>
                  </a:lnTo>
                  <a:lnTo>
                    <a:pt x="194" y="4442"/>
                  </a:lnTo>
                  <a:lnTo>
                    <a:pt x="67" y="4524"/>
                  </a:lnTo>
                  <a:lnTo>
                    <a:pt x="65" y="4524"/>
                  </a:lnTo>
                  <a:lnTo>
                    <a:pt x="68" y="4526"/>
                  </a:lnTo>
                  <a:lnTo>
                    <a:pt x="39" y="4673"/>
                  </a:lnTo>
                  <a:lnTo>
                    <a:pt x="173" y="4755"/>
                  </a:lnTo>
                  <a:lnTo>
                    <a:pt x="209" y="4929"/>
                  </a:lnTo>
                  <a:lnTo>
                    <a:pt x="258" y="4935"/>
                  </a:lnTo>
                  <a:lnTo>
                    <a:pt x="327" y="4811"/>
                  </a:lnTo>
                  <a:lnTo>
                    <a:pt x="375" y="4807"/>
                  </a:lnTo>
                  <a:lnTo>
                    <a:pt x="520" y="4871"/>
                  </a:lnTo>
                  <a:lnTo>
                    <a:pt x="590" y="4981"/>
                  </a:lnTo>
                  <a:lnTo>
                    <a:pt x="686" y="4967"/>
                  </a:lnTo>
                  <a:lnTo>
                    <a:pt x="686" y="4877"/>
                  </a:lnTo>
                  <a:lnTo>
                    <a:pt x="810" y="4747"/>
                  </a:lnTo>
                  <a:lnTo>
                    <a:pt x="906" y="4713"/>
                  </a:lnTo>
                  <a:lnTo>
                    <a:pt x="1038" y="4785"/>
                  </a:lnTo>
                  <a:lnTo>
                    <a:pt x="949" y="4564"/>
                  </a:lnTo>
                  <a:lnTo>
                    <a:pt x="943" y="4026"/>
                  </a:lnTo>
                  <a:lnTo>
                    <a:pt x="950" y="3724"/>
                  </a:lnTo>
                  <a:lnTo>
                    <a:pt x="1037" y="3398"/>
                  </a:lnTo>
                  <a:lnTo>
                    <a:pt x="1076" y="3314"/>
                  </a:lnTo>
                  <a:lnTo>
                    <a:pt x="1161" y="3190"/>
                  </a:lnTo>
                  <a:lnTo>
                    <a:pt x="1265" y="3190"/>
                  </a:lnTo>
                  <a:lnTo>
                    <a:pt x="1366" y="2966"/>
                  </a:lnTo>
                  <a:lnTo>
                    <a:pt x="1534" y="2724"/>
                  </a:lnTo>
                  <a:lnTo>
                    <a:pt x="1663" y="2653"/>
                  </a:lnTo>
                  <a:lnTo>
                    <a:pt x="1708" y="2802"/>
                  </a:lnTo>
                  <a:lnTo>
                    <a:pt x="1748" y="2822"/>
                  </a:lnTo>
                  <a:lnTo>
                    <a:pt x="1749" y="2818"/>
                  </a:lnTo>
                  <a:lnTo>
                    <a:pt x="1750" y="2820"/>
                  </a:lnTo>
                  <a:lnTo>
                    <a:pt x="1807" y="2637"/>
                  </a:lnTo>
                  <a:lnTo>
                    <a:pt x="1895" y="2585"/>
                  </a:lnTo>
                  <a:lnTo>
                    <a:pt x="1880" y="2505"/>
                  </a:lnTo>
                  <a:lnTo>
                    <a:pt x="1944" y="2357"/>
                  </a:lnTo>
                  <a:lnTo>
                    <a:pt x="1995" y="2383"/>
                  </a:lnTo>
                  <a:lnTo>
                    <a:pt x="2024" y="2059"/>
                  </a:lnTo>
                  <a:lnTo>
                    <a:pt x="2154" y="1781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6365" y="2848"/>
              <a:ext cx="1178" cy="1661"/>
            </a:xfrm>
            <a:custGeom>
              <a:avLst/>
              <a:gdLst>
                <a:gd name="T0" fmla="*/ 334 w 1178"/>
                <a:gd name="T1" fmla="*/ 322 h 3322"/>
                <a:gd name="T2" fmla="*/ 259 w 1178"/>
                <a:gd name="T3" fmla="*/ 384 h 3322"/>
                <a:gd name="T4" fmla="*/ 206 w 1178"/>
                <a:gd name="T5" fmla="*/ 670 h 3322"/>
                <a:gd name="T6" fmla="*/ 72 w 1178"/>
                <a:gd name="T7" fmla="*/ 734 h 3322"/>
                <a:gd name="T8" fmla="*/ 96 w 1178"/>
                <a:gd name="T9" fmla="*/ 758 h 3322"/>
                <a:gd name="T10" fmla="*/ 129 w 1178"/>
                <a:gd name="T11" fmla="*/ 950 h 3322"/>
                <a:gd name="T12" fmla="*/ 98 w 1178"/>
                <a:gd name="T13" fmla="*/ 1119 h 3322"/>
                <a:gd name="T14" fmla="*/ 140 w 1178"/>
                <a:gd name="T15" fmla="*/ 1405 h 3322"/>
                <a:gd name="T16" fmla="*/ 16 w 1178"/>
                <a:gd name="T17" fmla="*/ 1865 h 3322"/>
                <a:gd name="T18" fmla="*/ 7 w 1178"/>
                <a:gd name="T19" fmla="*/ 2083 h 3322"/>
                <a:gd name="T20" fmla="*/ 57 w 1178"/>
                <a:gd name="T21" fmla="*/ 2331 h 3322"/>
                <a:gd name="T22" fmla="*/ 129 w 1178"/>
                <a:gd name="T23" fmla="*/ 2645 h 3322"/>
                <a:gd name="T24" fmla="*/ 98 w 1178"/>
                <a:gd name="T25" fmla="*/ 2958 h 3322"/>
                <a:gd name="T26" fmla="*/ 55 w 1178"/>
                <a:gd name="T27" fmla="*/ 2992 h 3322"/>
                <a:gd name="T28" fmla="*/ 122 w 1178"/>
                <a:gd name="T29" fmla="*/ 3226 h 3322"/>
                <a:gd name="T30" fmla="*/ 167 w 1178"/>
                <a:gd name="T31" fmla="*/ 3322 h 3322"/>
                <a:gd name="T32" fmla="*/ 273 w 1178"/>
                <a:gd name="T33" fmla="*/ 3182 h 3322"/>
                <a:gd name="T34" fmla="*/ 331 w 1178"/>
                <a:gd name="T35" fmla="*/ 3316 h 3322"/>
                <a:gd name="T36" fmla="*/ 474 w 1178"/>
                <a:gd name="T37" fmla="*/ 3210 h 3322"/>
                <a:gd name="T38" fmla="*/ 554 w 1178"/>
                <a:gd name="T39" fmla="*/ 3008 h 3322"/>
                <a:gd name="T40" fmla="*/ 607 w 1178"/>
                <a:gd name="T41" fmla="*/ 2639 h 3322"/>
                <a:gd name="T42" fmla="*/ 774 w 1178"/>
                <a:gd name="T43" fmla="*/ 2011 h 3322"/>
                <a:gd name="T44" fmla="*/ 1084 w 1178"/>
                <a:gd name="T45" fmla="*/ 1385 h 3322"/>
                <a:gd name="T46" fmla="*/ 1116 w 1178"/>
                <a:gd name="T47" fmla="*/ 1233 h 3322"/>
                <a:gd name="T48" fmla="*/ 1065 w 1178"/>
                <a:gd name="T49" fmla="*/ 1033 h 3322"/>
                <a:gd name="T50" fmla="*/ 1178 w 1178"/>
                <a:gd name="T51" fmla="*/ 890 h 3322"/>
                <a:gd name="T52" fmla="*/ 1103 w 1178"/>
                <a:gd name="T53" fmla="*/ 736 h 3322"/>
                <a:gd name="T54" fmla="*/ 981 w 1178"/>
                <a:gd name="T55" fmla="*/ 310 h 3322"/>
                <a:gd name="T56" fmla="*/ 966 w 1178"/>
                <a:gd name="T57" fmla="*/ 328 h 3322"/>
                <a:gd name="T58" fmla="*/ 760 w 1178"/>
                <a:gd name="T59" fmla="*/ 194 h 3322"/>
                <a:gd name="T60" fmla="*/ 597 w 1178"/>
                <a:gd name="T61" fmla="*/ 130 h 3322"/>
                <a:gd name="T62" fmla="*/ 366 w 1178"/>
                <a:gd name="T63" fmla="*/ 176 h 3322"/>
                <a:gd name="T64" fmla="*/ 368 w 1178"/>
                <a:gd name="T65" fmla="*/ 222 h 3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22"/>
                <a:gd name="T101" fmla="*/ 1178 w 1178"/>
                <a:gd name="T102" fmla="*/ 3322 h 33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22">
                  <a:moveTo>
                    <a:pt x="368" y="222"/>
                  </a:moveTo>
                  <a:lnTo>
                    <a:pt x="334" y="322"/>
                  </a:lnTo>
                  <a:lnTo>
                    <a:pt x="291" y="310"/>
                  </a:lnTo>
                  <a:lnTo>
                    <a:pt x="259" y="384"/>
                  </a:lnTo>
                  <a:lnTo>
                    <a:pt x="254" y="638"/>
                  </a:lnTo>
                  <a:lnTo>
                    <a:pt x="206" y="670"/>
                  </a:lnTo>
                  <a:lnTo>
                    <a:pt x="173" y="614"/>
                  </a:lnTo>
                  <a:lnTo>
                    <a:pt x="72" y="734"/>
                  </a:lnTo>
                  <a:lnTo>
                    <a:pt x="56" y="808"/>
                  </a:lnTo>
                  <a:lnTo>
                    <a:pt x="96" y="758"/>
                  </a:lnTo>
                  <a:lnTo>
                    <a:pt x="127" y="852"/>
                  </a:lnTo>
                  <a:lnTo>
                    <a:pt x="129" y="950"/>
                  </a:lnTo>
                  <a:lnTo>
                    <a:pt x="57" y="1073"/>
                  </a:lnTo>
                  <a:lnTo>
                    <a:pt x="98" y="1119"/>
                  </a:lnTo>
                  <a:lnTo>
                    <a:pt x="159" y="1367"/>
                  </a:lnTo>
                  <a:lnTo>
                    <a:pt x="140" y="1405"/>
                  </a:lnTo>
                  <a:lnTo>
                    <a:pt x="113" y="1657"/>
                  </a:lnTo>
                  <a:lnTo>
                    <a:pt x="16" y="1865"/>
                  </a:lnTo>
                  <a:lnTo>
                    <a:pt x="0" y="1991"/>
                  </a:lnTo>
                  <a:lnTo>
                    <a:pt x="7" y="2083"/>
                  </a:lnTo>
                  <a:lnTo>
                    <a:pt x="134" y="2213"/>
                  </a:lnTo>
                  <a:lnTo>
                    <a:pt x="57" y="2331"/>
                  </a:lnTo>
                  <a:lnTo>
                    <a:pt x="96" y="2379"/>
                  </a:lnTo>
                  <a:lnTo>
                    <a:pt x="129" y="2645"/>
                  </a:lnTo>
                  <a:lnTo>
                    <a:pt x="85" y="2799"/>
                  </a:lnTo>
                  <a:lnTo>
                    <a:pt x="98" y="2958"/>
                  </a:lnTo>
                  <a:lnTo>
                    <a:pt x="56" y="2992"/>
                  </a:lnTo>
                  <a:lnTo>
                    <a:pt x="55" y="2992"/>
                  </a:lnTo>
                  <a:lnTo>
                    <a:pt x="56" y="2992"/>
                  </a:lnTo>
                  <a:lnTo>
                    <a:pt x="122" y="3226"/>
                  </a:lnTo>
                  <a:lnTo>
                    <a:pt x="165" y="3228"/>
                  </a:lnTo>
                  <a:lnTo>
                    <a:pt x="167" y="3322"/>
                  </a:lnTo>
                  <a:lnTo>
                    <a:pt x="211" y="3314"/>
                  </a:lnTo>
                  <a:lnTo>
                    <a:pt x="273" y="3182"/>
                  </a:lnTo>
                  <a:lnTo>
                    <a:pt x="324" y="3232"/>
                  </a:lnTo>
                  <a:lnTo>
                    <a:pt x="331" y="3316"/>
                  </a:lnTo>
                  <a:lnTo>
                    <a:pt x="391" y="3310"/>
                  </a:lnTo>
                  <a:lnTo>
                    <a:pt x="474" y="3210"/>
                  </a:lnTo>
                  <a:lnTo>
                    <a:pt x="554" y="3010"/>
                  </a:lnTo>
                  <a:lnTo>
                    <a:pt x="554" y="3008"/>
                  </a:lnTo>
                  <a:lnTo>
                    <a:pt x="552" y="3006"/>
                  </a:lnTo>
                  <a:lnTo>
                    <a:pt x="607" y="2639"/>
                  </a:lnTo>
                  <a:lnTo>
                    <a:pt x="786" y="2307"/>
                  </a:lnTo>
                  <a:lnTo>
                    <a:pt x="774" y="2011"/>
                  </a:lnTo>
                  <a:lnTo>
                    <a:pt x="905" y="1829"/>
                  </a:lnTo>
                  <a:lnTo>
                    <a:pt x="1084" y="1385"/>
                  </a:lnTo>
                  <a:lnTo>
                    <a:pt x="1081" y="1299"/>
                  </a:lnTo>
                  <a:lnTo>
                    <a:pt x="1116" y="1233"/>
                  </a:lnTo>
                  <a:lnTo>
                    <a:pt x="1051" y="1123"/>
                  </a:lnTo>
                  <a:lnTo>
                    <a:pt x="1065" y="1033"/>
                  </a:lnTo>
                  <a:lnTo>
                    <a:pt x="1123" y="904"/>
                  </a:lnTo>
                  <a:lnTo>
                    <a:pt x="1178" y="890"/>
                  </a:lnTo>
                  <a:lnTo>
                    <a:pt x="1146" y="734"/>
                  </a:lnTo>
                  <a:lnTo>
                    <a:pt x="1103" y="736"/>
                  </a:lnTo>
                  <a:lnTo>
                    <a:pt x="1096" y="462"/>
                  </a:lnTo>
                  <a:lnTo>
                    <a:pt x="981" y="310"/>
                  </a:lnTo>
                  <a:lnTo>
                    <a:pt x="980" y="310"/>
                  </a:lnTo>
                  <a:lnTo>
                    <a:pt x="966" y="328"/>
                  </a:lnTo>
                  <a:lnTo>
                    <a:pt x="838" y="126"/>
                  </a:lnTo>
                  <a:lnTo>
                    <a:pt x="760" y="194"/>
                  </a:lnTo>
                  <a:lnTo>
                    <a:pt x="683" y="80"/>
                  </a:lnTo>
                  <a:lnTo>
                    <a:pt x="597" y="130"/>
                  </a:lnTo>
                  <a:lnTo>
                    <a:pt x="489" y="0"/>
                  </a:lnTo>
                  <a:lnTo>
                    <a:pt x="366" y="176"/>
                  </a:lnTo>
                  <a:lnTo>
                    <a:pt x="366" y="178"/>
                  </a:lnTo>
                  <a:lnTo>
                    <a:pt x="368" y="222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8395" y="8086"/>
              <a:ext cx="94" cy="138"/>
            </a:xfrm>
            <a:custGeom>
              <a:avLst/>
              <a:gdLst>
                <a:gd name="T0" fmla="*/ 40 w 94"/>
                <a:gd name="T1" fmla="*/ 124 h 276"/>
                <a:gd name="T2" fmla="*/ 31 w 94"/>
                <a:gd name="T3" fmla="*/ 122 h 276"/>
                <a:gd name="T4" fmla="*/ 25 w 94"/>
                <a:gd name="T5" fmla="*/ 120 h 276"/>
                <a:gd name="T6" fmla="*/ 20 w 94"/>
                <a:gd name="T7" fmla="*/ 116 h 276"/>
                <a:gd name="T8" fmla="*/ 17 w 94"/>
                <a:gd name="T9" fmla="*/ 112 h 276"/>
                <a:gd name="T10" fmla="*/ 14 w 94"/>
                <a:gd name="T11" fmla="*/ 104 h 276"/>
                <a:gd name="T12" fmla="*/ 12 w 94"/>
                <a:gd name="T13" fmla="*/ 94 h 276"/>
                <a:gd name="T14" fmla="*/ 11 w 94"/>
                <a:gd name="T15" fmla="*/ 82 h 276"/>
                <a:gd name="T16" fmla="*/ 11 w 94"/>
                <a:gd name="T17" fmla="*/ 68 h 276"/>
                <a:gd name="T18" fmla="*/ 12 w 94"/>
                <a:gd name="T19" fmla="*/ 48 h 276"/>
                <a:gd name="T20" fmla="*/ 15 w 94"/>
                <a:gd name="T21" fmla="*/ 36 h 276"/>
                <a:gd name="T22" fmla="*/ 17 w 94"/>
                <a:gd name="T23" fmla="*/ 30 h 276"/>
                <a:gd name="T24" fmla="*/ 21 w 94"/>
                <a:gd name="T25" fmla="*/ 28 h 276"/>
                <a:gd name="T26" fmla="*/ 32 w 94"/>
                <a:gd name="T27" fmla="*/ 26 h 276"/>
                <a:gd name="T28" fmla="*/ 94 w 94"/>
                <a:gd name="T29" fmla="*/ 26 h 276"/>
                <a:gd name="T30" fmla="*/ 94 w 94"/>
                <a:gd name="T31" fmla="*/ 0 h 276"/>
                <a:gd name="T32" fmla="*/ 33 w 94"/>
                <a:gd name="T33" fmla="*/ 0 h 276"/>
                <a:gd name="T34" fmla="*/ 24 w 94"/>
                <a:gd name="T35" fmla="*/ 0 h 276"/>
                <a:gd name="T36" fmla="*/ 18 w 94"/>
                <a:gd name="T37" fmla="*/ 4 h 276"/>
                <a:gd name="T38" fmla="*/ 12 w 94"/>
                <a:gd name="T39" fmla="*/ 8 h 276"/>
                <a:gd name="T40" fmla="*/ 8 w 94"/>
                <a:gd name="T41" fmla="*/ 16 h 276"/>
                <a:gd name="T42" fmla="*/ 4 w 94"/>
                <a:gd name="T43" fmla="*/ 24 h 276"/>
                <a:gd name="T44" fmla="*/ 2 w 94"/>
                <a:gd name="T45" fmla="*/ 36 h 276"/>
                <a:gd name="T46" fmla="*/ 0 w 94"/>
                <a:gd name="T47" fmla="*/ 48 h 276"/>
                <a:gd name="T48" fmla="*/ 0 w 94"/>
                <a:gd name="T49" fmla="*/ 66 h 276"/>
                <a:gd name="T50" fmla="*/ 0 w 94"/>
                <a:gd name="T51" fmla="*/ 86 h 276"/>
                <a:gd name="T52" fmla="*/ 3 w 94"/>
                <a:gd name="T53" fmla="*/ 104 h 276"/>
                <a:gd name="T54" fmla="*/ 8 w 94"/>
                <a:gd name="T55" fmla="*/ 118 h 276"/>
                <a:gd name="T56" fmla="*/ 15 w 94"/>
                <a:gd name="T57" fmla="*/ 130 h 276"/>
                <a:gd name="T58" fmla="*/ 8 w 94"/>
                <a:gd name="T59" fmla="*/ 136 h 276"/>
                <a:gd name="T60" fmla="*/ 3 w 94"/>
                <a:gd name="T61" fmla="*/ 148 h 276"/>
                <a:gd name="T62" fmla="*/ 0 w 94"/>
                <a:gd name="T63" fmla="*/ 166 h 276"/>
                <a:gd name="T64" fmla="*/ 0 w 94"/>
                <a:gd name="T65" fmla="*/ 188 h 276"/>
                <a:gd name="T66" fmla="*/ 0 w 94"/>
                <a:gd name="T67" fmla="*/ 206 h 276"/>
                <a:gd name="T68" fmla="*/ 3 w 94"/>
                <a:gd name="T69" fmla="*/ 224 h 276"/>
                <a:gd name="T70" fmla="*/ 8 w 94"/>
                <a:gd name="T71" fmla="*/ 238 h 276"/>
                <a:gd name="T72" fmla="*/ 15 w 94"/>
                <a:gd name="T73" fmla="*/ 248 h 276"/>
                <a:gd name="T74" fmla="*/ 15 w 94"/>
                <a:gd name="T75" fmla="*/ 250 h 276"/>
                <a:gd name="T76" fmla="*/ 2 w 94"/>
                <a:gd name="T77" fmla="*/ 248 h 276"/>
                <a:gd name="T78" fmla="*/ 2 w 94"/>
                <a:gd name="T79" fmla="*/ 276 h 276"/>
                <a:gd name="T80" fmla="*/ 94 w 94"/>
                <a:gd name="T81" fmla="*/ 276 h 276"/>
                <a:gd name="T82" fmla="*/ 94 w 94"/>
                <a:gd name="T83" fmla="*/ 248 h 276"/>
                <a:gd name="T84" fmla="*/ 41 w 94"/>
                <a:gd name="T85" fmla="*/ 248 h 276"/>
                <a:gd name="T86" fmla="*/ 33 w 94"/>
                <a:gd name="T87" fmla="*/ 246 h 276"/>
                <a:gd name="T88" fmla="*/ 27 w 94"/>
                <a:gd name="T89" fmla="*/ 244 h 276"/>
                <a:gd name="T90" fmla="*/ 18 w 94"/>
                <a:gd name="T91" fmla="*/ 234 h 276"/>
                <a:gd name="T92" fmla="*/ 14 w 94"/>
                <a:gd name="T93" fmla="*/ 224 h 276"/>
                <a:gd name="T94" fmla="*/ 12 w 94"/>
                <a:gd name="T95" fmla="*/ 216 h 276"/>
                <a:gd name="T96" fmla="*/ 11 w 94"/>
                <a:gd name="T97" fmla="*/ 192 h 276"/>
                <a:gd name="T98" fmla="*/ 12 w 94"/>
                <a:gd name="T99" fmla="*/ 174 h 276"/>
                <a:gd name="T100" fmla="*/ 15 w 94"/>
                <a:gd name="T101" fmla="*/ 162 h 276"/>
                <a:gd name="T102" fmla="*/ 20 w 94"/>
                <a:gd name="T103" fmla="*/ 154 h 276"/>
                <a:gd name="T104" fmla="*/ 29 w 94"/>
                <a:gd name="T105" fmla="*/ 152 h 276"/>
                <a:gd name="T106" fmla="*/ 94 w 94"/>
                <a:gd name="T107" fmla="*/ 152 h 276"/>
                <a:gd name="T108" fmla="*/ 94 w 94"/>
                <a:gd name="T109" fmla="*/ 124 h 276"/>
                <a:gd name="T110" fmla="*/ 40 w 94"/>
                <a:gd name="T111" fmla="*/ 124 h 2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"/>
                <a:gd name="T169" fmla="*/ 0 h 276"/>
                <a:gd name="T170" fmla="*/ 94 w 94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" h="276">
                  <a:moveTo>
                    <a:pt x="40" y="124"/>
                  </a:moveTo>
                  <a:lnTo>
                    <a:pt x="31" y="122"/>
                  </a:lnTo>
                  <a:lnTo>
                    <a:pt x="25" y="120"/>
                  </a:lnTo>
                  <a:lnTo>
                    <a:pt x="20" y="116"/>
                  </a:lnTo>
                  <a:lnTo>
                    <a:pt x="17" y="112"/>
                  </a:lnTo>
                  <a:lnTo>
                    <a:pt x="14" y="104"/>
                  </a:lnTo>
                  <a:lnTo>
                    <a:pt x="12" y="94"/>
                  </a:lnTo>
                  <a:lnTo>
                    <a:pt x="11" y="82"/>
                  </a:lnTo>
                  <a:lnTo>
                    <a:pt x="11" y="68"/>
                  </a:lnTo>
                  <a:lnTo>
                    <a:pt x="12" y="48"/>
                  </a:lnTo>
                  <a:lnTo>
                    <a:pt x="15" y="36"/>
                  </a:lnTo>
                  <a:lnTo>
                    <a:pt x="17" y="30"/>
                  </a:lnTo>
                  <a:lnTo>
                    <a:pt x="21" y="28"/>
                  </a:lnTo>
                  <a:lnTo>
                    <a:pt x="32" y="26"/>
                  </a:lnTo>
                  <a:lnTo>
                    <a:pt x="94" y="26"/>
                  </a:lnTo>
                  <a:lnTo>
                    <a:pt x="94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6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" y="104"/>
                  </a:lnTo>
                  <a:lnTo>
                    <a:pt x="8" y="118"/>
                  </a:lnTo>
                  <a:lnTo>
                    <a:pt x="15" y="130"/>
                  </a:lnTo>
                  <a:lnTo>
                    <a:pt x="8" y="136"/>
                  </a:lnTo>
                  <a:lnTo>
                    <a:pt x="3" y="148"/>
                  </a:lnTo>
                  <a:lnTo>
                    <a:pt x="0" y="166"/>
                  </a:lnTo>
                  <a:lnTo>
                    <a:pt x="0" y="188"/>
                  </a:lnTo>
                  <a:lnTo>
                    <a:pt x="0" y="206"/>
                  </a:lnTo>
                  <a:lnTo>
                    <a:pt x="3" y="224"/>
                  </a:lnTo>
                  <a:lnTo>
                    <a:pt x="8" y="23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2" y="248"/>
                  </a:lnTo>
                  <a:lnTo>
                    <a:pt x="2" y="276"/>
                  </a:lnTo>
                  <a:lnTo>
                    <a:pt x="94" y="276"/>
                  </a:lnTo>
                  <a:lnTo>
                    <a:pt x="94" y="248"/>
                  </a:lnTo>
                  <a:lnTo>
                    <a:pt x="41" y="248"/>
                  </a:lnTo>
                  <a:lnTo>
                    <a:pt x="33" y="246"/>
                  </a:lnTo>
                  <a:lnTo>
                    <a:pt x="27" y="244"/>
                  </a:lnTo>
                  <a:lnTo>
                    <a:pt x="18" y="234"/>
                  </a:lnTo>
                  <a:lnTo>
                    <a:pt x="14" y="224"/>
                  </a:lnTo>
                  <a:lnTo>
                    <a:pt x="12" y="216"/>
                  </a:lnTo>
                  <a:lnTo>
                    <a:pt x="11" y="192"/>
                  </a:lnTo>
                  <a:lnTo>
                    <a:pt x="12" y="174"/>
                  </a:lnTo>
                  <a:lnTo>
                    <a:pt x="15" y="162"/>
                  </a:lnTo>
                  <a:lnTo>
                    <a:pt x="20" y="154"/>
                  </a:lnTo>
                  <a:lnTo>
                    <a:pt x="29" y="152"/>
                  </a:lnTo>
                  <a:lnTo>
                    <a:pt x="94" y="152"/>
                  </a:lnTo>
                  <a:lnTo>
                    <a:pt x="94" y="124"/>
                  </a:lnTo>
                  <a:lnTo>
                    <a:pt x="40" y="12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8395" y="8245"/>
              <a:ext cx="95" cy="83"/>
            </a:xfrm>
            <a:custGeom>
              <a:avLst/>
              <a:gdLst>
                <a:gd name="T0" fmla="*/ 79 w 95"/>
                <a:gd name="T1" fmla="*/ 8 h 166"/>
                <a:gd name="T2" fmla="*/ 60 w 95"/>
                <a:gd name="T3" fmla="*/ 0 h 166"/>
                <a:gd name="T4" fmla="*/ 33 w 95"/>
                <a:gd name="T5" fmla="*/ 0 h 166"/>
                <a:gd name="T6" fmla="*/ 13 w 95"/>
                <a:gd name="T7" fmla="*/ 8 h 166"/>
                <a:gd name="T8" fmla="*/ 4 w 95"/>
                <a:gd name="T9" fmla="*/ 26 h 166"/>
                <a:gd name="T10" fmla="*/ 0 w 95"/>
                <a:gd name="T11" fmla="*/ 58 h 166"/>
                <a:gd name="T12" fmla="*/ 0 w 95"/>
                <a:gd name="T13" fmla="*/ 104 h 166"/>
                <a:gd name="T14" fmla="*/ 4 w 95"/>
                <a:gd name="T15" fmla="*/ 138 h 166"/>
                <a:gd name="T16" fmla="*/ 13 w 95"/>
                <a:gd name="T17" fmla="*/ 156 h 166"/>
                <a:gd name="T18" fmla="*/ 33 w 95"/>
                <a:gd name="T19" fmla="*/ 164 h 166"/>
                <a:gd name="T20" fmla="*/ 47 w 95"/>
                <a:gd name="T21" fmla="*/ 166 h 166"/>
                <a:gd name="T22" fmla="*/ 60 w 95"/>
                <a:gd name="T23" fmla="*/ 164 h 166"/>
                <a:gd name="T24" fmla="*/ 65 w 95"/>
                <a:gd name="T25" fmla="*/ 162 h 166"/>
                <a:gd name="T26" fmla="*/ 75 w 95"/>
                <a:gd name="T27" fmla="*/ 158 h 166"/>
                <a:gd name="T28" fmla="*/ 82 w 95"/>
                <a:gd name="T29" fmla="*/ 152 h 166"/>
                <a:gd name="T30" fmla="*/ 86 w 95"/>
                <a:gd name="T31" fmla="*/ 146 h 166"/>
                <a:gd name="T32" fmla="*/ 87 w 95"/>
                <a:gd name="T33" fmla="*/ 144 h 166"/>
                <a:gd name="T34" fmla="*/ 90 w 95"/>
                <a:gd name="T35" fmla="*/ 130 h 166"/>
                <a:gd name="T36" fmla="*/ 94 w 95"/>
                <a:gd name="T37" fmla="*/ 104 h 166"/>
                <a:gd name="T38" fmla="*/ 94 w 95"/>
                <a:gd name="T39" fmla="*/ 86 h 166"/>
                <a:gd name="T40" fmla="*/ 94 w 95"/>
                <a:gd name="T41" fmla="*/ 68 h 166"/>
                <a:gd name="T42" fmla="*/ 92 w 95"/>
                <a:gd name="T43" fmla="*/ 40 h 166"/>
                <a:gd name="T44" fmla="*/ 86 w 95"/>
                <a:gd name="T45" fmla="*/ 16 h 166"/>
                <a:gd name="T46" fmla="*/ 58 w 95"/>
                <a:gd name="T47" fmla="*/ 28 h 166"/>
                <a:gd name="T48" fmla="*/ 73 w 95"/>
                <a:gd name="T49" fmla="*/ 32 h 166"/>
                <a:gd name="T50" fmla="*/ 80 w 95"/>
                <a:gd name="T51" fmla="*/ 42 h 166"/>
                <a:gd name="T52" fmla="*/ 83 w 95"/>
                <a:gd name="T53" fmla="*/ 64 h 166"/>
                <a:gd name="T54" fmla="*/ 83 w 95"/>
                <a:gd name="T55" fmla="*/ 98 h 166"/>
                <a:gd name="T56" fmla="*/ 82 w 95"/>
                <a:gd name="T57" fmla="*/ 100 h 166"/>
                <a:gd name="T58" fmla="*/ 82 w 95"/>
                <a:gd name="T59" fmla="*/ 112 h 166"/>
                <a:gd name="T60" fmla="*/ 78 w 95"/>
                <a:gd name="T61" fmla="*/ 128 h 166"/>
                <a:gd name="T62" fmla="*/ 73 w 95"/>
                <a:gd name="T63" fmla="*/ 130 h 166"/>
                <a:gd name="T64" fmla="*/ 58 w 95"/>
                <a:gd name="T65" fmla="*/ 134 h 166"/>
                <a:gd name="T66" fmla="*/ 49 w 95"/>
                <a:gd name="T67" fmla="*/ 134 h 166"/>
                <a:gd name="T68" fmla="*/ 40 w 95"/>
                <a:gd name="T69" fmla="*/ 134 h 166"/>
                <a:gd name="T70" fmla="*/ 26 w 95"/>
                <a:gd name="T71" fmla="*/ 134 h 166"/>
                <a:gd name="T72" fmla="*/ 17 w 95"/>
                <a:gd name="T73" fmla="*/ 128 h 166"/>
                <a:gd name="T74" fmla="*/ 12 w 95"/>
                <a:gd name="T75" fmla="*/ 112 h 166"/>
                <a:gd name="T76" fmla="*/ 11 w 95"/>
                <a:gd name="T77" fmla="*/ 82 h 166"/>
                <a:gd name="T78" fmla="*/ 17 w 95"/>
                <a:gd name="T79" fmla="*/ 38 h 166"/>
                <a:gd name="T80" fmla="*/ 26 w 95"/>
                <a:gd name="T81" fmla="*/ 30 h 166"/>
                <a:gd name="T82" fmla="*/ 47 w 95"/>
                <a:gd name="T83" fmla="*/ 28 h 1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"/>
                <a:gd name="T127" fmla="*/ 0 h 166"/>
                <a:gd name="T128" fmla="*/ 95 w 95"/>
                <a:gd name="T129" fmla="*/ 166 h 1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" h="166">
                  <a:moveTo>
                    <a:pt x="86" y="16"/>
                  </a:moveTo>
                  <a:lnTo>
                    <a:pt x="79" y="8"/>
                  </a:lnTo>
                  <a:lnTo>
                    <a:pt x="71" y="4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2" y="4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2" y="124"/>
                  </a:lnTo>
                  <a:lnTo>
                    <a:pt x="4" y="138"/>
                  </a:lnTo>
                  <a:lnTo>
                    <a:pt x="8" y="150"/>
                  </a:lnTo>
                  <a:lnTo>
                    <a:pt x="13" y="156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47" y="166"/>
                  </a:lnTo>
                  <a:lnTo>
                    <a:pt x="53" y="164"/>
                  </a:lnTo>
                  <a:lnTo>
                    <a:pt x="60" y="164"/>
                  </a:lnTo>
                  <a:lnTo>
                    <a:pt x="62" y="162"/>
                  </a:lnTo>
                  <a:lnTo>
                    <a:pt x="65" y="162"/>
                  </a:lnTo>
                  <a:lnTo>
                    <a:pt x="71" y="162"/>
                  </a:lnTo>
                  <a:lnTo>
                    <a:pt x="75" y="158"/>
                  </a:lnTo>
                  <a:lnTo>
                    <a:pt x="79" y="156"/>
                  </a:lnTo>
                  <a:lnTo>
                    <a:pt x="82" y="152"/>
                  </a:lnTo>
                  <a:lnTo>
                    <a:pt x="86" y="150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4"/>
                  </a:lnTo>
                  <a:lnTo>
                    <a:pt x="89" y="138"/>
                  </a:lnTo>
                  <a:lnTo>
                    <a:pt x="90" y="130"/>
                  </a:lnTo>
                  <a:lnTo>
                    <a:pt x="92" y="124"/>
                  </a:lnTo>
                  <a:lnTo>
                    <a:pt x="94" y="104"/>
                  </a:lnTo>
                  <a:lnTo>
                    <a:pt x="94" y="92"/>
                  </a:lnTo>
                  <a:lnTo>
                    <a:pt x="94" y="86"/>
                  </a:lnTo>
                  <a:lnTo>
                    <a:pt x="95" y="82"/>
                  </a:lnTo>
                  <a:lnTo>
                    <a:pt x="94" y="68"/>
                  </a:lnTo>
                  <a:lnTo>
                    <a:pt x="94" y="58"/>
                  </a:lnTo>
                  <a:lnTo>
                    <a:pt x="92" y="40"/>
                  </a:lnTo>
                  <a:lnTo>
                    <a:pt x="89" y="26"/>
                  </a:lnTo>
                  <a:lnTo>
                    <a:pt x="86" y="16"/>
                  </a:lnTo>
                  <a:close/>
                  <a:moveTo>
                    <a:pt x="47" y="28"/>
                  </a:moveTo>
                  <a:lnTo>
                    <a:pt x="58" y="28"/>
                  </a:lnTo>
                  <a:lnTo>
                    <a:pt x="67" y="30"/>
                  </a:lnTo>
                  <a:lnTo>
                    <a:pt x="73" y="32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2" y="52"/>
                  </a:lnTo>
                  <a:lnTo>
                    <a:pt x="83" y="64"/>
                  </a:lnTo>
                  <a:lnTo>
                    <a:pt x="84" y="82"/>
                  </a:lnTo>
                  <a:lnTo>
                    <a:pt x="83" y="98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78" y="128"/>
                  </a:lnTo>
                  <a:lnTo>
                    <a:pt x="75" y="128"/>
                  </a:lnTo>
                  <a:lnTo>
                    <a:pt x="73" y="130"/>
                  </a:lnTo>
                  <a:lnTo>
                    <a:pt x="67" y="134"/>
                  </a:lnTo>
                  <a:lnTo>
                    <a:pt x="58" y="134"/>
                  </a:lnTo>
                  <a:lnTo>
                    <a:pt x="52" y="134"/>
                  </a:lnTo>
                  <a:lnTo>
                    <a:pt x="49" y="134"/>
                  </a:lnTo>
                  <a:lnTo>
                    <a:pt x="47" y="136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26" y="134"/>
                  </a:lnTo>
                  <a:lnTo>
                    <a:pt x="20" y="130"/>
                  </a:lnTo>
                  <a:lnTo>
                    <a:pt x="17" y="128"/>
                  </a:lnTo>
                  <a:lnTo>
                    <a:pt x="14" y="122"/>
                  </a:lnTo>
                  <a:lnTo>
                    <a:pt x="12" y="112"/>
                  </a:lnTo>
                  <a:lnTo>
                    <a:pt x="11" y="98"/>
                  </a:lnTo>
                  <a:lnTo>
                    <a:pt x="11" y="82"/>
                  </a:lnTo>
                  <a:lnTo>
                    <a:pt x="12" y="52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6" y="30"/>
                  </a:lnTo>
                  <a:lnTo>
                    <a:pt x="35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8395" y="8344"/>
              <a:ext cx="95" cy="81"/>
            </a:xfrm>
            <a:custGeom>
              <a:avLst/>
              <a:gdLst>
                <a:gd name="T0" fmla="*/ 19 w 95"/>
                <a:gd name="T1" fmla="*/ 32 h 162"/>
                <a:gd name="T2" fmla="*/ 31 w 95"/>
                <a:gd name="T3" fmla="*/ 30 h 162"/>
                <a:gd name="T4" fmla="*/ 22 w 95"/>
                <a:gd name="T5" fmla="*/ 4 h 162"/>
                <a:gd name="T6" fmla="*/ 10 w 95"/>
                <a:gd name="T7" fmla="*/ 12 h 162"/>
                <a:gd name="T8" fmla="*/ 3 w 95"/>
                <a:gd name="T9" fmla="*/ 28 h 162"/>
                <a:gd name="T10" fmla="*/ 0 w 95"/>
                <a:gd name="T11" fmla="*/ 60 h 162"/>
                <a:gd name="T12" fmla="*/ 0 w 95"/>
                <a:gd name="T13" fmla="*/ 102 h 162"/>
                <a:gd name="T14" fmla="*/ 4 w 95"/>
                <a:gd name="T15" fmla="*/ 134 h 162"/>
                <a:gd name="T16" fmla="*/ 14 w 95"/>
                <a:gd name="T17" fmla="*/ 150 h 162"/>
                <a:gd name="T18" fmla="*/ 34 w 95"/>
                <a:gd name="T19" fmla="*/ 160 h 162"/>
                <a:gd name="T20" fmla="*/ 53 w 95"/>
                <a:gd name="T21" fmla="*/ 160 h 162"/>
                <a:gd name="T22" fmla="*/ 62 w 95"/>
                <a:gd name="T23" fmla="*/ 158 h 162"/>
                <a:gd name="T24" fmla="*/ 71 w 95"/>
                <a:gd name="T25" fmla="*/ 158 h 162"/>
                <a:gd name="T26" fmla="*/ 79 w 95"/>
                <a:gd name="T27" fmla="*/ 152 h 162"/>
                <a:gd name="T28" fmla="*/ 86 w 95"/>
                <a:gd name="T29" fmla="*/ 146 h 162"/>
                <a:gd name="T30" fmla="*/ 86 w 95"/>
                <a:gd name="T31" fmla="*/ 140 h 162"/>
                <a:gd name="T32" fmla="*/ 89 w 95"/>
                <a:gd name="T33" fmla="*/ 134 h 162"/>
                <a:gd name="T34" fmla="*/ 92 w 95"/>
                <a:gd name="T35" fmla="*/ 120 h 162"/>
                <a:gd name="T36" fmla="*/ 94 w 95"/>
                <a:gd name="T37" fmla="*/ 88 h 162"/>
                <a:gd name="T38" fmla="*/ 95 w 95"/>
                <a:gd name="T39" fmla="*/ 78 h 162"/>
                <a:gd name="T40" fmla="*/ 93 w 95"/>
                <a:gd name="T41" fmla="*/ 42 h 162"/>
                <a:gd name="T42" fmla="*/ 87 w 95"/>
                <a:gd name="T43" fmla="*/ 18 h 162"/>
                <a:gd name="T44" fmla="*/ 77 w 95"/>
                <a:gd name="T45" fmla="*/ 4 h 162"/>
                <a:gd name="T46" fmla="*/ 65 w 95"/>
                <a:gd name="T47" fmla="*/ 0 h 162"/>
                <a:gd name="T48" fmla="*/ 60 w 95"/>
                <a:gd name="T49" fmla="*/ 28 h 162"/>
                <a:gd name="T50" fmla="*/ 73 w 95"/>
                <a:gd name="T51" fmla="*/ 30 h 162"/>
                <a:gd name="T52" fmla="*/ 80 w 95"/>
                <a:gd name="T53" fmla="*/ 36 h 162"/>
                <a:gd name="T54" fmla="*/ 83 w 95"/>
                <a:gd name="T55" fmla="*/ 50 h 162"/>
                <a:gd name="T56" fmla="*/ 84 w 95"/>
                <a:gd name="T57" fmla="*/ 76 h 162"/>
                <a:gd name="T58" fmla="*/ 83 w 95"/>
                <a:gd name="T59" fmla="*/ 78 h 162"/>
                <a:gd name="T60" fmla="*/ 83 w 95"/>
                <a:gd name="T61" fmla="*/ 90 h 162"/>
                <a:gd name="T62" fmla="*/ 82 w 95"/>
                <a:gd name="T63" fmla="*/ 92 h 162"/>
                <a:gd name="T64" fmla="*/ 82 w 95"/>
                <a:gd name="T65" fmla="*/ 104 h 162"/>
                <a:gd name="T66" fmla="*/ 78 w 95"/>
                <a:gd name="T67" fmla="*/ 122 h 162"/>
                <a:gd name="T68" fmla="*/ 73 w 95"/>
                <a:gd name="T69" fmla="*/ 124 h 162"/>
                <a:gd name="T70" fmla="*/ 61 w 95"/>
                <a:gd name="T71" fmla="*/ 128 h 162"/>
                <a:gd name="T72" fmla="*/ 52 w 95"/>
                <a:gd name="T73" fmla="*/ 130 h 162"/>
                <a:gd name="T74" fmla="*/ 37 w 95"/>
                <a:gd name="T75" fmla="*/ 130 h 162"/>
                <a:gd name="T76" fmla="*/ 21 w 95"/>
                <a:gd name="T77" fmla="*/ 126 h 162"/>
                <a:gd name="T78" fmla="*/ 17 w 95"/>
                <a:gd name="T79" fmla="*/ 124 h 162"/>
                <a:gd name="T80" fmla="*/ 12 w 95"/>
                <a:gd name="T81" fmla="*/ 110 h 162"/>
                <a:gd name="T82" fmla="*/ 11 w 95"/>
                <a:gd name="T83" fmla="*/ 84 h 162"/>
                <a:gd name="T84" fmla="*/ 14 w 95"/>
                <a:gd name="T85" fmla="*/ 42 h 1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162"/>
                <a:gd name="T131" fmla="*/ 95 w 95"/>
                <a:gd name="T132" fmla="*/ 162 h 1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162">
                  <a:moveTo>
                    <a:pt x="14" y="42"/>
                  </a:moveTo>
                  <a:lnTo>
                    <a:pt x="19" y="32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1" y="4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7" y="20"/>
                  </a:lnTo>
                  <a:lnTo>
                    <a:pt x="3" y="28"/>
                  </a:lnTo>
                  <a:lnTo>
                    <a:pt x="1" y="42"/>
                  </a:lnTo>
                  <a:lnTo>
                    <a:pt x="0" y="60"/>
                  </a:lnTo>
                  <a:lnTo>
                    <a:pt x="0" y="82"/>
                  </a:lnTo>
                  <a:lnTo>
                    <a:pt x="0" y="102"/>
                  </a:lnTo>
                  <a:lnTo>
                    <a:pt x="2" y="120"/>
                  </a:lnTo>
                  <a:lnTo>
                    <a:pt x="4" y="134"/>
                  </a:lnTo>
                  <a:lnTo>
                    <a:pt x="9" y="144"/>
                  </a:lnTo>
                  <a:lnTo>
                    <a:pt x="14" y="150"/>
                  </a:lnTo>
                  <a:lnTo>
                    <a:pt x="23" y="156"/>
                  </a:lnTo>
                  <a:lnTo>
                    <a:pt x="34" y="160"/>
                  </a:lnTo>
                  <a:lnTo>
                    <a:pt x="47" y="162"/>
                  </a:lnTo>
                  <a:lnTo>
                    <a:pt x="53" y="160"/>
                  </a:lnTo>
                  <a:lnTo>
                    <a:pt x="60" y="160"/>
                  </a:lnTo>
                  <a:lnTo>
                    <a:pt x="62" y="158"/>
                  </a:lnTo>
                  <a:lnTo>
                    <a:pt x="65" y="158"/>
                  </a:lnTo>
                  <a:lnTo>
                    <a:pt x="71" y="158"/>
                  </a:lnTo>
                  <a:lnTo>
                    <a:pt x="75" y="154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9" y="134"/>
                  </a:lnTo>
                  <a:lnTo>
                    <a:pt x="90" y="126"/>
                  </a:lnTo>
                  <a:lnTo>
                    <a:pt x="92" y="120"/>
                  </a:lnTo>
                  <a:lnTo>
                    <a:pt x="94" y="100"/>
                  </a:lnTo>
                  <a:lnTo>
                    <a:pt x="94" y="88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4" y="58"/>
                  </a:lnTo>
                  <a:lnTo>
                    <a:pt x="93" y="42"/>
                  </a:lnTo>
                  <a:lnTo>
                    <a:pt x="90" y="28"/>
                  </a:lnTo>
                  <a:lnTo>
                    <a:pt x="87" y="18"/>
                  </a:lnTo>
                  <a:lnTo>
                    <a:pt x="82" y="8"/>
                  </a:lnTo>
                  <a:lnTo>
                    <a:pt x="77" y="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3" y="30"/>
                  </a:lnTo>
                  <a:lnTo>
                    <a:pt x="77" y="32"/>
                  </a:lnTo>
                  <a:lnTo>
                    <a:pt x="80" y="36"/>
                  </a:lnTo>
                  <a:lnTo>
                    <a:pt x="81" y="40"/>
                  </a:lnTo>
                  <a:lnTo>
                    <a:pt x="83" y="50"/>
                  </a:lnTo>
                  <a:lnTo>
                    <a:pt x="83" y="60"/>
                  </a:lnTo>
                  <a:lnTo>
                    <a:pt x="84" y="76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2"/>
                  </a:lnTo>
                  <a:lnTo>
                    <a:pt x="83" y="90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0" y="114"/>
                  </a:lnTo>
                  <a:lnTo>
                    <a:pt x="78" y="122"/>
                  </a:lnTo>
                  <a:lnTo>
                    <a:pt x="75" y="122"/>
                  </a:lnTo>
                  <a:lnTo>
                    <a:pt x="73" y="124"/>
                  </a:lnTo>
                  <a:lnTo>
                    <a:pt x="66" y="128"/>
                  </a:lnTo>
                  <a:lnTo>
                    <a:pt x="61" y="128"/>
                  </a:lnTo>
                  <a:lnTo>
                    <a:pt x="57" y="130"/>
                  </a:lnTo>
                  <a:lnTo>
                    <a:pt x="52" y="130"/>
                  </a:lnTo>
                  <a:lnTo>
                    <a:pt x="48" y="132"/>
                  </a:lnTo>
                  <a:lnTo>
                    <a:pt x="37" y="130"/>
                  </a:lnTo>
                  <a:lnTo>
                    <a:pt x="28" y="130"/>
                  </a:lnTo>
                  <a:lnTo>
                    <a:pt x="21" y="126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4" y="118"/>
                  </a:lnTo>
                  <a:lnTo>
                    <a:pt x="12" y="110"/>
                  </a:lnTo>
                  <a:lnTo>
                    <a:pt x="11" y="98"/>
                  </a:lnTo>
                  <a:lnTo>
                    <a:pt x="11" y="84"/>
                  </a:lnTo>
                  <a:lnTo>
                    <a:pt x="11" y="56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471" y="8446"/>
              <a:ext cx="18" cy="1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395" y="8481"/>
              <a:ext cx="95" cy="78"/>
            </a:xfrm>
            <a:custGeom>
              <a:avLst/>
              <a:gdLst>
                <a:gd name="T0" fmla="*/ 38 w 95"/>
                <a:gd name="T1" fmla="*/ 110 h 158"/>
                <a:gd name="T2" fmla="*/ 35 w 95"/>
                <a:gd name="T3" fmla="*/ 114 h 158"/>
                <a:gd name="T4" fmla="*/ 35 w 95"/>
                <a:gd name="T5" fmla="*/ 120 h 158"/>
                <a:gd name="T6" fmla="*/ 32 w 95"/>
                <a:gd name="T7" fmla="*/ 120 h 158"/>
                <a:gd name="T8" fmla="*/ 30 w 95"/>
                <a:gd name="T9" fmla="*/ 126 h 158"/>
                <a:gd name="T10" fmla="*/ 25 w 95"/>
                <a:gd name="T11" fmla="*/ 128 h 158"/>
                <a:gd name="T12" fmla="*/ 17 w 95"/>
                <a:gd name="T13" fmla="*/ 126 h 158"/>
                <a:gd name="T14" fmla="*/ 13 w 95"/>
                <a:gd name="T15" fmla="*/ 120 h 158"/>
                <a:gd name="T16" fmla="*/ 11 w 95"/>
                <a:gd name="T17" fmla="*/ 106 h 158"/>
                <a:gd name="T18" fmla="*/ 11 w 95"/>
                <a:gd name="T19" fmla="*/ 64 h 158"/>
                <a:gd name="T20" fmla="*/ 13 w 95"/>
                <a:gd name="T21" fmla="*/ 40 h 158"/>
                <a:gd name="T22" fmla="*/ 25 w 95"/>
                <a:gd name="T23" fmla="*/ 32 h 158"/>
                <a:gd name="T24" fmla="*/ 22 w 95"/>
                <a:gd name="T25" fmla="*/ 6 h 158"/>
                <a:gd name="T26" fmla="*/ 12 w 95"/>
                <a:gd name="T27" fmla="*/ 10 h 158"/>
                <a:gd name="T28" fmla="*/ 2 w 95"/>
                <a:gd name="T29" fmla="*/ 32 h 158"/>
                <a:gd name="T30" fmla="*/ 0 w 95"/>
                <a:gd name="T31" fmla="*/ 80 h 158"/>
                <a:gd name="T32" fmla="*/ 1 w 95"/>
                <a:gd name="T33" fmla="*/ 118 h 158"/>
                <a:gd name="T34" fmla="*/ 6 w 95"/>
                <a:gd name="T35" fmla="*/ 142 h 158"/>
                <a:gd name="T36" fmla="*/ 12 w 95"/>
                <a:gd name="T37" fmla="*/ 152 h 158"/>
                <a:gd name="T38" fmla="*/ 25 w 95"/>
                <a:gd name="T39" fmla="*/ 156 h 158"/>
                <a:gd name="T40" fmla="*/ 26 w 95"/>
                <a:gd name="T41" fmla="*/ 154 h 158"/>
                <a:gd name="T42" fmla="*/ 32 w 95"/>
                <a:gd name="T43" fmla="*/ 154 h 158"/>
                <a:gd name="T44" fmla="*/ 40 w 95"/>
                <a:gd name="T45" fmla="*/ 146 h 158"/>
                <a:gd name="T46" fmla="*/ 41 w 95"/>
                <a:gd name="T47" fmla="*/ 144 h 158"/>
                <a:gd name="T48" fmla="*/ 47 w 95"/>
                <a:gd name="T49" fmla="*/ 138 h 158"/>
                <a:gd name="T50" fmla="*/ 51 w 95"/>
                <a:gd name="T51" fmla="*/ 106 h 158"/>
                <a:gd name="T52" fmla="*/ 52 w 95"/>
                <a:gd name="T53" fmla="*/ 82 h 158"/>
                <a:gd name="T54" fmla="*/ 53 w 95"/>
                <a:gd name="T55" fmla="*/ 56 h 158"/>
                <a:gd name="T56" fmla="*/ 56 w 95"/>
                <a:gd name="T57" fmla="*/ 34 h 158"/>
                <a:gd name="T58" fmla="*/ 67 w 95"/>
                <a:gd name="T59" fmla="*/ 28 h 158"/>
                <a:gd name="T60" fmla="*/ 81 w 95"/>
                <a:gd name="T61" fmla="*/ 40 h 158"/>
                <a:gd name="T62" fmla="*/ 83 w 95"/>
                <a:gd name="T63" fmla="*/ 66 h 158"/>
                <a:gd name="T64" fmla="*/ 83 w 95"/>
                <a:gd name="T65" fmla="*/ 96 h 158"/>
                <a:gd name="T66" fmla="*/ 81 w 95"/>
                <a:gd name="T67" fmla="*/ 114 h 158"/>
                <a:gd name="T68" fmla="*/ 79 w 95"/>
                <a:gd name="T69" fmla="*/ 120 h 158"/>
                <a:gd name="T70" fmla="*/ 78 w 95"/>
                <a:gd name="T71" fmla="*/ 122 h 158"/>
                <a:gd name="T72" fmla="*/ 72 w 95"/>
                <a:gd name="T73" fmla="*/ 128 h 158"/>
                <a:gd name="T74" fmla="*/ 69 w 95"/>
                <a:gd name="T75" fmla="*/ 128 h 158"/>
                <a:gd name="T76" fmla="*/ 64 w 95"/>
                <a:gd name="T77" fmla="*/ 130 h 158"/>
                <a:gd name="T78" fmla="*/ 69 w 95"/>
                <a:gd name="T79" fmla="*/ 158 h 158"/>
                <a:gd name="T80" fmla="*/ 81 w 95"/>
                <a:gd name="T81" fmla="*/ 154 h 158"/>
                <a:gd name="T82" fmla="*/ 83 w 95"/>
                <a:gd name="T83" fmla="*/ 148 h 158"/>
                <a:gd name="T84" fmla="*/ 86 w 95"/>
                <a:gd name="T85" fmla="*/ 148 h 158"/>
                <a:gd name="T86" fmla="*/ 91 w 95"/>
                <a:gd name="T87" fmla="*/ 130 h 158"/>
                <a:gd name="T88" fmla="*/ 93 w 95"/>
                <a:gd name="T89" fmla="*/ 106 h 158"/>
                <a:gd name="T90" fmla="*/ 95 w 95"/>
                <a:gd name="T91" fmla="*/ 78 h 158"/>
                <a:gd name="T92" fmla="*/ 93 w 95"/>
                <a:gd name="T93" fmla="*/ 40 h 158"/>
                <a:gd name="T94" fmla="*/ 90 w 95"/>
                <a:gd name="T95" fmla="*/ 16 h 158"/>
                <a:gd name="T96" fmla="*/ 81 w 95"/>
                <a:gd name="T97" fmla="*/ 4 h 158"/>
                <a:gd name="T98" fmla="*/ 68 w 95"/>
                <a:gd name="T99" fmla="*/ 0 h 158"/>
                <a:gd name="T100" fmla="*/ 48 w 95"/>
                <a:gd name="T101" fmla="*/ 12 h 158"/>
                <a:gd name="T102" fmla="*/ 41 w 95"/>
                <a:gd name="T103" fmla="*/ 36 h 158"/>
                <a:gd name="T104" fmla="*/ 40 w 95"/>
                <a:gd name="T105" fmla="*/ 100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"/>
                <a:gd name="T160" fmla="*/ 0 h 158"/>
                <a:gd name="T161" fmla="*/ 95 w 95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" h="158">
                  <a:moveTo>
                    <a:pt x="40" y="100"/>
                  </a:moveTo>
                  <a:lnTo>
                    <a:pt x="38" y="110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5" y="116"/>
                  </a:lnTo>
                  <a:lnTo>
                    <a:pt x="35" y="120"/>
                  </a:lnTo>
                  <a:lnTo>
                    <a:pt x="33" y="120"/>
                  </a:lnTo>
                  <a:lnTo>
                    <a:pt x="32" y="120"/>
                  </a:lnTo>
                  <a:lnTo>
                    <a:pt x="32" y="122"/>
                  </a:lnTo>
                  <a:lnTo>
                    <a:pt x="30" y="126"/>
                  </a:lnTo>
                  <a:lnTo>
                    <a:pt x="27" y="126"/>
                  </a:lnTo>
                  <a:lnTo>
                    <a:pt x="25" y="128"/>
                  </a:lnTo>
                  <a:lnTo>
                    <a:pt x="20" y="126"/>
                  </a:lnTo>
                  <a:lnTo>
                    <a:pt x="17" y="126"/>
                  </a:lnTo>
                  <a:lnTo>
                    <a:pt x="14" y="122"/>
                  </a:lnTo>
                  <a:lnTo>
                    <a:pt x="13" y="120"/>
                  </a:lnTo>
                  <a:lnTo>
                    <a:pt x="11" y="114"/>
                  </a:lnTo>
                  <a:lnTo>
                    <a:pt x="11" y="106"/>
                  </a:lnTo>
                  <a:lnTo>
                    <a:pt x="11" y="82"/>
                  </a:lnTo>
                  <a:lnTo>
                    <a:pt x="11" y="64"/>
                  </a:lnTo>
                  <a:lnTo>
                    <a:pt x="11" y="54"/>
                  </a:lnTo>
                  <a:lnTo>
                    <a:pt x="13" y="40"/>
                  </a:lnTo>
                  <a:lnTo>
                    <a:pt x="17" y="34"/>
                  </a:lnTo>
                  <a:lnTo>
                    <a:pt x="25" y="32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1" y="46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" y="118"/>
                  </a:lnTo>
                  <a:lnTo>
                    <a:pt x="3" y="132"/>
                  </a:lnTo>
                  <a:lnTo>
                    <a:pt x="6" y="142"/>
                  </a:lnTo>
                  <a:lnTo>
                    <a:pt x="8" y="146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8" y="150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7" y="138"/>
                  </a:lnTo>
                  <a:lnTo>
                    <a:pt x="49" y="124"/>
                  </a:lnTo>
                  <a:lnTo>
                    <a:pt x="51" y="106"/>
                  </a:lnTo>
                  <a:lnTo>
                    <a:pt x="51" y="94"/>
                  </a:lnTo>
                  <a:lnTo>
                    <a:pt x="52" y="82"/>
                  </a:lnTo>
                  <a:lnTo>
                    <a:pt x="52" y="68"/>
                  </a:lnTo>
                  <a:lnTo>
                    <a:pt x="53" y="56"/>
                  </a:lnTo>
                  <a:lnTo>
                    <a:pt x="53" y="42"/>
                  </a:lnTo>
                  <a:lnTo>
                    <a:pt x="56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30"/>
                  </a:lnTo>
                  <a:lnTo>
                    <a:pt x="81" y="40"/>
                  </a:lnTo>
                  <a:lnTo>
                    <a:pt x="83" y="54"/>
                  </a:lnTo>
                  <a:lnTo>
                    <a:pt x="83" y="66"/>
                  </a:lnTo>
                  <a:lnTo>
                    <a:pt x="84" y="84"/>
                  </a:lnTo>
                  <a:lnTo>
                    <a:pt x="83" y="96"/>
                  </a:lnTo>
                  <a:lnTo>
                    <a:pt x="83" y="106"/>
                  </a:lnTo>
                  <a:lnTo>
                    <a:pt x="81" y="114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2"/>
                  </a:lnTo>
                  <a:lnTo>
                    <a:pt x="76" y="126"/>
                  </a:lnTo>
                  <a:lnTo>
                    <a:pt x="72" y="128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30"/>
                  </a:lnTo>
                  <a:lnTo>
                    <a:pt x="64" y="130"/>
                  </a:lnTo>
                  <a:lnTo>
                    <a:pt x="64" y="158"/>
                  </a:lnTo>
                  <a:lnTo>
                    <a:pt x="69" y="158"/>
                  </a:lnTo>
                  <a:lnTo>
                    <a:pt x="75" y="156"/>
                  </a:lnTo>
                  <a:lnTo>
                    <a:pt x="81" y="154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90" y="142"/>
                  </a:lnTo>
                  <a:lnTo>
                    <a:pt x="91" y="130"/>
                  </a:lnTo>
                  <a:lnTo>
                    <a:pt x="93" y="116"/>
                  </a:lnTo>
                  <a:lnTo>
                    <a:pt x="93" y="106"/>
                  </a:lnTo>
                  <a:lnTo>
                    <a:pt x="94" y="98"/>
                  </a:lnTo>
                  <a:lnTo>
                    <a:pt x="95" y="78"/>
                  </a:lnTo>
                  <a:lnTo>
                    <a:pt x="94" y="56"/>
                  </a:lnTo>
                  <a:lnTo>
                    <a:pt x="93" y="40"/>
                  </a:lnTo>
                  <a:lnTo>
                    <a:pt x="91" y="26"/>
                  </a:lnTo>
                  <a:lnTo>
                    <a:pt x="90" y="16"/>
                  </a:lnTo>
                  <a:lnTo>
                    <a:pt x="86" y="8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8" y="12"/>
                  </a:lnTo>
                  <a:lnTo>
                    <a:pt x="43" y="26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0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357" y="8579"/>
              <a:ext cx="15" cy="1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8395" y="8613"/>
              <a:ext cx="95" cy="79"/>
            </a:xfrm>
            <a:custGeom>
              <a:avLst/>
              <a:gdLst>
                <a:gd name="T0" fmla="*/ 17 w 95"/>
                <a:gd name="T1" fmla="*/ 34 h 158"/>
                <a:gd name="T2" fmla="*/ 25 w 95"/>
                <a:gd name="T3" fmla="*/ 6 h 158"/>
                <a:gd name="T4" fmla="*/ 16 w 95"/>
                <a:gd name="T5" fmla="*/ 6 h 158"/>
                <a:gd name="T6" fmla="*/ 5 w 95"/>
                <a:gd name="T7" fmla="*/ 24 h 158"/>
                <a:gd name="T8" fmla="*/ 1 w 95"/>
                <a:gd name="T9" fmla="*/ 46 h 158"/>
                <a:gd name="T10" fmla="*/ 0 w 95"/>
                <a:gd name="T11" fmla="*/ 100 h 158"/>
                <a:gd name="T12" fmla="*/ 3 w 95"/>
                <a:gd name="T13" fmla="*/ 132 h 158"/>
                <a:gd name="T14" fmla="*/ 8 w 95"/>
                <a:gd name="T15" fmla="*/ 146 h 158"/>
                <a:gd name="T16" fmla="*/ 17 w 95"/>
                <a:gd name="T17" fmla="*/ 154 h 158"/>
                <a:gd name="T18" fmla="*/ 25 w 95"/>
                <a:gd name="T19" fmla="*/ 154 h 158"/>
                <a:gd name="T20" fmla="*/ 28 w 95"/>
                <a:gd name="T21" fmla="*/ 154 h 158"/>
                <a:gd name="T22" fmla="*/ 38 w 95"/>
                <a:gd name="T23" fmla="*/ 150 h 158"/>
                <a:gd name="T24" fmla="*/ 40 w 95"/>
                <a:gd name="T25" fmla="*/ 144 h 158"/>
                <a:gd name="T26" fmla="*/ 43 w 95"/>
                <a:gd name="T27" fmla="*/ 144 h 158"/>
                <a:gd name="T28" fmla="*/ 49 w 95"/>
                <a:gd name="T29" fmla="*/ 124 h 158"/>
                <a:gd name="T30" fmla="*/ 51 w 95"/>
                <a:gd name="T31" fmla="*/ 94 h 158"/>
                <a:gd name="T32" fmla="*/ 52 w 95"/>
                <a:gd name="T33" fmla="*/ 68 h 158"/>
                <a:gd name="T34" fmla="*/ 53 w 95"/>
                <a:gd name="T35" fmla="*/ 42 h 158"/>
                <a:gd name="T36" fmla="*/ 60 w 95"/>
                <a:gd name="T37" fmla="*/ 28 h 158"/>
                <a:gd name="T38" fmla="*/ 75 w 95"/>
                <a:gd name="T39" fmla="*/ 30 h 158"/>
                <a:gd name="T40" fmla="*/ 83 w 95"/>
                <a:gd name="T41" fmla="*/ 54 h 158"/>
                <a:gd name="T42" fmla="*/ 84 w 95"/>
                <a:gd name="T43" fmla="*/ 84 h 158"/>
                <a:gd name="T44" fmla="*/ 83 w 95"/>
                <a:gd name="T45" fmla="*/ 106 h 158"/>
                <a:gd name="T46" fmla="*/ 81 w 95"/>
                <a:gd name="T47" fmla="*/ 120 h 158"/>
                <a:gd name="T48" fmla="*/ 78 w 95"/>
                <a:gd name="T49" fmla="*/ 120 h 158"/>
                <a:gd name="T50" fmla="*/ 76 w 95"/>
                <a:gd name="T51" fmla="*/ 126 h 158"/>
                <a:gd name="T52" fmla="*/ 70 w 95"/>
                <a:gd name="T53" fmla="*/ 128 h 158"/>
                <a:gd name="T54" fmla="*/ 69 w 95"/>
                <a:gd name="T55" fmla="*/ 130 h 158"/>
                <a:gd name="T56" fmla="*/ 64 w 95"/>
                <a:gd name="T57" fmla="*/ 158 h 158"/>
                <a:gd name="T58" fmla="*/ 75 w 95"/>
                <a:gd name="T59" fmla="*/ 156 h 158"/>
                <a:gd name="T60" fmla="*/ 83 w 95"/>
                <a:gd name="T61" fmla="*/ 150 h 158"/>
                <a:gd name="T62" fmla="*/ 84 w 95"/>
                <a:gd name="T63" fmla="*/ 148 h 158"/>
                <a:gd name="T64" fmla="*/ 90 w 95"/>
                <a:gd name="T65" fmla="*/ 142 h 158"/>
                <a:gd name="T66" fmla="*/ 93 w 95"/>
                <a:gd name="T67" fmla="*/ 116 h 158"/>
                <a:gd name="T68" fmla="*/ 94 w 95"/>
                <a:gd name="T69" fmla="*/ 98 h 158"/>
                <a:gd name="T70" fmla="*/ 94 w 95"/>
                <a:gd name="T71" fmla="*/ 56 h 158"/>
                <a:gd name="T72" fmla="*/ 91 w 95"/>
                <a:gd name="T73" fmla="*/ 26 h 158"/>
                <a:gd name="T74" fmla="*/ 86 w 95"/>
                <a:gd name="T75" fmla="*/ 8 h 158"/>
                <a:gd name="T76" fmla="*/ 75 w 95"/>
                <a:gd name="T77" fmla="*/ 0 h 158"/>
                <a:gd name="T78" fmla="*/ 56 w 95"/>
                <a:gd name="T79" fmla="*/ 2 h 158"/>
                <a:gd name="T80" fmla="*/ 43 w 95"/>
                <a:gd name="T81" fmla="*/ 26 h 158"/>
                <a:gd name="T82" fmla="*/ 41 w 95"/>
                <a:gd name="T83" fmla="*/ 50 h 158"/>
                <a:gd name="T84" fmla="*/ 38 w 95"/>
                <a:gd name="T85" fmla="*/ 110 h 158"/>
                <a:gd name="T86" fmla="*/ 35 w 95"/>
                <a:gd name="T87" fmla="*/ 114 h 158"/>
                <a:gd name="T88" fmla="*/ 35 w 95"/>
                <a:gd name="T89" fmla="*/ 120 h 158"/>
                <a:gd name="T90" fmla="*/ 32 w 95"/>
                <a:gd name="T91" fmla="*/ 120 h 158"/>
                <a:gd name="T92" fmla="*/ 30 w 95"/>
                <a:gd name="T93" fmla="*/ 126 h 158"/>
                <a:gd name="T94" fmla="*/ 25 w 95"/>
                <a:gd name="T95" fmla="*/ 128 h 158"/>
                <a:gd name="T96" fmla="*/ 17 w 95"/>
                <a:gd name="T97" fmla="*/ 126 h 158"/>
                <a:gd name="T98" fmla="*/ 13 w 95"/>
                <a:gd name="T99" fmla="*/ 120 h 158"/>
                <a:gd name="T100" fmla="*/ 11 w 95"/>
                <a:gd name="T101" fmla="*/ 106 h 158"/>
                <a:gd name="T102" fmla="*/ 11 w 95"/>
                <a:gd name="T103" fmla="*/ 64 h 158"/>
                <a:gd name="T104" fmla="*/ 13 w 95"/>
                <a:gd name="T105" fmla="*/ 40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"/>
                <a:gd name="T160" fmla="*/ 0 h 158"/>
                <a:gd name="T161" fmla="*/ 95 w 95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" h="158">
                  <a:moveTo>
                    <a:pt x="13" y="40"/>
                  </a:moveTo>
                  <a:lnTo>
                    <a:pt x="17" y="34"/>
                  </a:lnTo>
                  <a:lnTo>
                    <a:pt x="25" y="32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1" y="46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" y="118"/>
                  </a:lnTo>
                  <a:lnTo>
                    <a:pt x="3" y="132"/>
                  </a:lnTo>
                  <a:lnTo>
                    <a:pt x="6" y="142"/>
                  </a:lnTo>
                  <a:lnTo>
                    <a:pt x="8" y="146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8" y="150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7" y="138"/>
                  </a:lnTo>
                  <a:lnTo>
                    <a:pt x="49" y="124"/>
                  </a:lnTo>
                  <a:lnTo>
                    <a:pt x="51" y="106"/>
                  </a:lnTo>
                  <a:lnTo>
                    <a:pt x="51" y="94"/>
                  </a:lnTo>
                  <a:lnTo>
                    <a:pt x="52" y="82"/>
                  </a:lnTo>
                  <a:lnTo>
                    <a:pt x="52" y="68"/>
                  </a:lnTo>
                  <a:lnTo>
                    <a:pt x="53" y="56"/>
                  </a:lnTo>
                  <a:lnTo>
                    <a:pt x="53" y="42"/>
                  </a:lnTo>
                  <a:lnTo>
                    <a:pt x="56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30"/>
                  </a:lnTo>
                  <a:lnTo>
                    <a:pt x="81" y="40"/>
                  </a:lnTo>
                  <a:lnTo>
                    <a:pt x="83" y="54"/>
                  </a:lnTo>
                  <a:lnTo>
                    <a:pt x="83" y="66"/>
                  </a:lnTo>
                  <a:lnTo>
                    <a:pt x="84" y="84"/>
                  </a:lnTo>
                  <a:lnTo>
                    <a:pt x="83" y="96"/>
                  </a:lnTo>
                  <a:lnTo>
                    <a:pt x="83" y="106"/>
                  </a:lnTo>
                  <a:lnTo>
                    <a:pt x="81" y="114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2"/>
                  </a:lnTo>
                  <a:lnTo>
                    <a:pt x="76" y="126"/>
                  </a:lnTo>
                  <a:lnTo>
                    <a:pt x="72" y="128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30"/>
                  </a:lnTo>
                  <a:lnTo>
                    <a:pt x="64" y="130"/>
                  </a:lnTo>
                  <a:lnTo>
                    <a:pt x="64" y="158"/>
                  </a:lnTo>
                  <a:lnTo>
                    <a:pt x="69" y="158"/>
                  </a:lnTo>
                  <a:lnTo>
                    <a:pt x="75" y="156"/>
                  </a:lnTo>
                  <a:lnTo>
                    <a:pt x="81" y="154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90" y="142"/>
                  </a:lnTo>
                  <a:lnTo>
                    <a:pt x="91" y="130"/>
                  </a:lnTo>
                  <a:lnTo>
                    <a:pt x="93" y="116"/>
                  </a:lnTo>
                  <a:lnTo>
                    <a:pt x="93" y="106"/>
                  </a:lnTo>
                  <a:lnTo>
                    <a:pt x="94" y="98"/>
                  </a:lnTo>
                  <a:lnTo>
                    <a:pt x="95" y="78"/>
                  </a:lnTo>
                  <a:lnTo>
                    <a:pt x="94" y="56"/>
                  </a:lnTo>
                  <a:lnTo>
                    <a:pt x="93" y="40"/>
                  </a:lnTo>
                  <a:lnTo>
                    <a:pt x="91" y="26"/>
                  </a:lnTo>
                  <a:lnTo>
                    <a:pt x="90" y="16"/>
                  </a:lnTo>
                  <a:lnTo>
                    <a:pt x="86" y="8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8" y="12"/>
                  </a:lnTo>
                  <a:lnTo>
                    <a:pt x="43" y="26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0" y="100"/>
                  </a:lnTo>
                  <a:lnTo>
                    <a:pt x="38" y="110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5" y="116"/>
                  </a:lnTo>
                  <a:lnTo>
                    <a:pt x="35" y="120"/>
                  </a:lnTo>
                  <a:lnTo>
                    <a:pt x="33" y="120"/>
                  </a:lnTo>
                  <a:lnTo>
                    <a:pt x="32" y="120"/>
                  </a:lnTo>
                  <a:lnTo>
                    <a:pt x="32" y="122"/>
                  </a:lnTo>
                  <a:lnTo>
                    <a:pt x="30" y="126"/>
                  </a:lnTo>
                  <a:lnTo>
                    <a:pt x="27" y="126"/>
                  </a:lnTo>
                  <a:lnTo>
                    <a:pt x="25" y="128"/>
                  </a:lnTo>
                  <a:lnTo>
                    <a:pt x="20" y="126"/>
                  </a:lnTo>
                  <a:lnTo>
                    <a:pt x="17" y="126"/>
                  </a:lnTo>
                  <a:lnTo>
                    <a:pt x="14" y="122"/>
                  </a:lnTo>
                  <a:lnTo>
                    <a:pt x="13" y="120"/>
                  </a:lnTo>
                  <a:lnTo>
                    <a:pt x="11" y="114"/>
                  </a:lnTo>
                  <a:lnTo>
                    <a:pt x="11" y="106"/>
                  </a:lnTo>
                  <a:lnTo>
                    <a:pt x="11" y="82"/>
                  </a:lnTo>
                  <a:lnTo>
                    <a:pt x="11" y="64"/>
                  </a:lnTo>
                  <a:lnTo>
                    <a:pt x="11" y="54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397" y="8579"/>
              <a:ext cx="92" cy="1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8394" y="8701"/>
              <a:ext cx="95" cy="66"/>
            </a:xfrm>
            <a:custGeom>
              <a:avLst/>
              <a:gdLst>
                <a:gd name="T0" fmla="*/ 13 w 95"/>
                <a:gd name="T1" fmla="*/ 106 h 132"/>
                <a:gd name="T2" fmla="*/ 12 w 95"/>
                <a:gd name="T3" fmla="*/ 106 h 132"/>
                <a:gd name="T4" fmla="*/ 3 w 95"/>
                <a:gd name="T5" fmla="*/ 104 h 132"/>
                <a:gd name="T6" fmla="*/ 3 w 95"/>
                <a:gd name="T7" fmla="*/ 132 h 132"/>
                <a:gd name="T8" fmla="*/ 95 w 95"/>
                <a:gd name="T9" fmla="*/ 132 h 132"/>
                <a:gd name="T10" fmla="*/ 95 w 95"/>
                <a:gd name="T11" fmla="*/ 104 h 132"/>
                <a:gd name="T12" fmla="*/ 39 w 95"/>
                <a:gd name="T13" fmla="*/ 104 h 132"/>
                <a:gd name="T14" fmla="*/ 26 w 95"/>
                <a:gd name="T15" fmla="*/ 100 h 132"/>
                <a:gd name="T16" fmla="*/ 21 w 95"/>
                <a:gd name="T17" fmla="*/ 96 h 132"/>
                <a:gd name="T18" fmla="*/ 18 w 95"/>
                <a:gd name="T19" fmla="*/ 92 h 132"/>
                <a:gd name="T20" fmla="*/ 14 w 95"/>
                <a:gd name="T21" fmla="*/ 84 h 132"/>
                <a:gd name="T22" fmla="*/ 12 w 95"/>
                <a:gd name="T23" fmla="*/ 76 h 132"/>
                <a:gd name="T24" fmla="*/ 11 w 95"/>
                <a:gd name="T25" fmla="*/ 58 h 132"/>
                <a:gd name="T26" fmla="*/ 11 w 95"/>
                <a:gd name="T27" fmla="*/ 44 h 132"/>
                <a:gd name="T28" fmla="*/ 14 w 95"/>
                <a:gd name="T29" fmla="*/ 34 h 132"/>
                <a:gd name="T30" fmla="*/ 18 w 95"/>
                <a:gd name="T31" fmla="*/ 28 h 132"/>
                <a:gd name="T32" fmla="*/ 25 w 95"/>
                <a:gd name="T33" fmla="*/ 26 h 132"/>
                <a:gd name="T34" fmla="*/ 30 w 95"/>
                <a:gd name="T35" fmla="*/ 28 h 132"/>
                <a:gd name="T36" fmla="*/ 33 w 95"/>
                <a:gd name="T37" fmla="*/ 28 h 132"/>
                <a:gd name="T38" fmla="*/ 33 w 95"/>
                <a:gd name="T39" fmla="*/ 2 h 132"/>
                <a:gd name="T40" fmla="*/ 26 w 95"/>
                <a:gd name="T41" fmla="*/ 0 h 132"/>
                <a:gd name="T42" fmla="*/ 14 w 95"/>
                <a:gd name="T43" fmla="*/ 2 h 132"/>
                <a:gd name="T44" fmla="*/ 6 w 95"/>
                <a:gd name="T45" fmla="*/ 12 h 132"/>
                <a:gd name="T46" fmla="*/ 1 w 95"/>
                <a:gd name="T47" fmla="*/ 28 h 132"/>
                <a:gd name="T48" fmla="*/ 0 w 95"/>
                <a:gd name="T49" fmla="*/ 52 h 132"/>
                <a:gd name="T50" fmla="*/ 0 w 95"/>
                <a:gd name="T51" fmla="*/ 68 h 132"/>
                <a:gd name="T52" fmla="*/ 3 w 95"/>
                <a:gd name="T53" fmla="*/ 84 h 132"/>
                <a:gd name="T54" fmla="*/ 6 w 95"/>
                <a:gd name="T55" fmla="*/ 96 h 132"/>
                <a:gd name="T56" fmla="*/ 13 w 95"/>
                <a:gd name="T57" fmla="*/ 106 h 1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132"/>
                <a:gd name="T89" fmla="*/ 95 w 95"/>
                <a:gd name="T90" fmla="*/ 132 h 1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132">
                  <a:moveTo>
                    <a:pt x="13" y="106"/>
                  </a:moveTo>
                  <a:lnTo>
                    <a:pt x="12" y="106"/>
                  </a:lnTo>
                  <a:lnTo>
                    <a:pt x="3" y="104"/>
                  </a:lnTo>
                  <a:lnTo>
                    <a:pt x="3" y="132"/>
                  </a:lnTo>
                  <a:lnTo>
                    <a:pt x="95" y="132"/>
                  </a:lnTo>
                  <a:lnTo>
                    <a:pt x="95" y="104"/>
                  </a:lnTo>
                  <a:lnTo>
                    <a:pt x="39" y="104"/>
                  </a:lnTo>
                  <a:lnTo>
                    <a:pt x="26" y="100"/>
                  </a:lnTo>
                  <a:lnTo>
                    <a:pt x="21" y="96"/>
                  </a:lnTo>
                  <a:lnTo>
                    <a:pt x="18" y="92"/>
                  </a:lnTo>
                  <a:lnTo>
                    <a:pt x="14" y="84"/>
                  </a:lnTo>
                  <a:lnTo>
                    <a:pt x="12" y="76"/>
                  </a:lnTo>
                  <a:lnTo>
                    <a:pt x="11" y="58"/>
                  </a:lnTo>
                  <a:lnTo>
                    <a:pt x="11" y="44"/>
                  </a:lnTo>
                  <a:lnTo>
                    <a:pt x="14" y="34"/>
                  </a:lnTo>
                  <a:lnTo>
                    <a:pt x="18" y="28"/>
                  </a:lnTo>
                  <a:lnTo>
                    <a:pt x="25" y="26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6" y="12"/>
                  </a:lnTo>
                  <a:lnTo>
                    <a:pt x="1" y="28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3" y="84"/>
                  </a:lnTo>
                  <a:lnTo>
                    <a:pt x="6" y="9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8395" y="8790"/>
              <a:ext cx="95" cy="82"/>
            </a:xfrm>
            <a:custGeom>
              <a:avLst/>
              <a:gdLst>
                <a:gd name="T0" fmla="*/ 0 w 95"/>
                <a:gd name="T1" fmla="*/ 106 h 164"/>
                <a:gd name="T2" fmla="*/ 4 w 95"/>
                <a:gd name="T3" fmla="*/ 138 h 164"/>
                <a:gd name="T4" fmla="*/ 14 w 95"/>
                <a:gd name="T5" fmla="*/ 154 h 164"/>
                <a:gd name="T6" fmla="*/ 22 w 95"/>
                <a:gd name="T7" fmla="*/ 160 h 164"/>
                <a:gd name="T8" fmla="*/ 46 w 95"/>
                <a:gd name="T9" fmla="*/ 164 h 164"/>
                <a:gd name="T10" fmla="*/ 59 w 95"/>
                <a:gd name="T11" fmla="*/ 162 h 164"/>
                <a:gd name="T12" fmla="*/ 71 w 95"/>
                <a:gd name="T13" fmla="*/ 160 h 164"/>
                <a:gd name="T14" fmla="*/ 79 w 95"/>
                <a:gd name="T15" fmla="*/ 154 h 164"/>
                <a:gd name="T16" fmla="*/ 86 w 95"/>
                <a:gd name="T17" fmla="*/ 148 h 164"/>
                <a:gd name="T18" fmla="*/ 86 w 95"/>
                <a:gd name="T19" fmla="*/ 142 h 164"/>
                <a:gd name="T20" fmla="*/ 89 w 95"/>
                <a:gd name="T21" fmla="*/ 136 h 164"/>
                <a:gd name="T22" fmla="*/ 92 w 95"/>
                <a:gd name="T23" fmla="*/ 122 h 164"/>
                <a:gd name="T24" fmla="*/ 94 w 95"/>
                <a:gd name="T25" fmla="*/ 90 h 164"/>
                <a:gd name="T26" fmla="*/ 95 w 95"/>
                <a:gd name="T27" fmla="*/ 80 h 164"/>
                <a:gd name="T28" fmla="*/ 93 w 95"/>
                <a:gd name="T29" fmla="*/ 42 h 164"/>
                <a:gd name="T30" fmla="*/ 90 w 95"/>
                <a:gd name="T31" fmla="*/ 18 h 164"/>
                <a:gd name="T32" fmla="*/ 81 w 95"/>
                <a:gd name="T33" fmla="*/ 4 h 164"/>
                <a:gd name="T34" fmla="*/ 69 w 95"/>
                <a:gd name="T35" fmla="*/ 0 h 164"/>
                <a:gd name="T36" fmla="*/ 66 w 95"/>
                <a:gd name="T37" fmla="*/ 28 h 164"/>
                <a:gd name="T38" fmla="*/ 76 w 95"/>
                <a:gd name="T39" fmla="*/ 30 h 164"/>
                <a:gd name="T40" fmla="*/ 81 w 95"/>
                <a:gd name="T41" fmla="*/ 38 h 164"/>
                <a:gd name="T42" fmla="*/ 83 w 95"/>
                <a:gd name="T43" fmla="*/ 64 h 164"/>
                <a:gd name="T44" fmla="*/ 83 w 95"/>
                <a:gd name="T45" fmla="*/ 80 h 164"/>
                <a:gd name="T46" fmla="*/ 83 w 95"/>
                <a:gd name="T47" fmla="*/ 86 h 164"/>
                <a:gd name="T48" fmla="*/ 82 w 95"/>
                <a:gd name="T49" fmla="*/ 94 h 164"/>
                <a:gd name="T50" fmla="*/ 82 w 95"/>
                <a:gd name="T51" fmla="*/ 100 h 164"/>
                <a:gd name="T52" fmla="*/ 80 w 95"/>
                <a:gd name="T53" fmla="*/ 118 h 164"/>
                <a:gd name="T54" fmla="*/ 75 w 95"/>
                <a:gd name="T55" fmla="*/ 124 h 164"/>
                <a:gd name="T56" fmla="*/ 68 w 95"/>
                <a:gd name="T57" fmla="*/ 130 h 164"/>
                <a:gd name="T58" fmla="*/ 59 w 95"/>
                <a:gd name="T59" fmla="*/ 132 h 164"/>
                <a:gd name="T60" fmla="*/ 50 w 95"/>
                <a:gd name="T61" fmla="*/ 134 h 164"/>
                <a:gd name="T62" fmla="*/ 43 w 95"/>
                <a:gd name="T63" fmla="*/ 0 h 164"/>
                <a:gd name="T64" fmla="*/ 20 w 95"/>
                <a:gd name="T65" fmla="*/ 4 h 164"/>
                <a:gd name="T66" fmla="*/ 8 w 95"/>
                <a:gd name="T67" fmla="*/ 16 h 164"/>
                <a:gd name="T68" fmla="*/ 2 w 95"/>
                <a:gd name="T69" fmla="*/ 40 h 164"/>
                <a:gd name="T70" fmla="*/ 0 w 95"/>
                <a:gd name="T71" fmla="*/ 84 h 164"/>
                <a:gd name="T72" fmla="*/ 13 w 95"/>
                <a:gd name="T73" fmla="*/ 116 h 164"/>
                <a:gd name="T74" fmla="*/ 11 w 95"/>
                <a:gd name="T75" fmla="*/ 96 h 164"/>
                <a:gd name="T76" fmla="*/ 12 w 95"/>
                <a:gd name="T77" fmla="*/ 52 h 164"/>
                <a:gd name="T78" fmla="*/ 17 w 95"/>
                <a:gd name="T79" fmla="*/ 32 h 164"/>
                <a:gd name="T80" fmla="*/ 35 w 95"/>
                <a:gd name="T81" fmla="*/ 28 h 164"/>
                <a:gd name="T82" fmla="*/ 39 w 95"/>
                <a:gd name="T83" fmla="*/ 134 h 164"/>
                <a:gd name="T84" fmla="*/ 24 w 95"/>
                <a:gd name="T85" fmla="*/ 130 h 164"/>
                <a:gd name="T86" fmla="*/ 16 w 95"/>
                <a:gd name="T87" fmla="*/ 124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164"/>
                <a:gd name="T134" fmla="*/ 95 w 95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164">
                  <a:moveTo>
                    <a:pt x="0" y="84"/>
                  </a:moveTo>
                  <a:lnTo>
                    <a:pt x="0" y="106"/>
                  </a:lnTo>
                  <a:lnTo>
                    <a:pt x="2" y="124"/>
                  </a:lnTo>
                  <a:lnTo>
                    <a:pt x="4" y="138"/>
                  </a:lnTo>
                  <a:lnTo>
                    <a:pt x="9" y="148"/>
                  </a:lnTo>
                  <a:lnTo>
                    <a:pt x="14" y="154"/>
                  </a:lnTo>
                  <a:lnTo>
                    <a:pt x="17" y="156"/>
                  </a:lnTo>
                  <a:lnTo>
                    <a:pt x="22" y="160"/>
                  </a:lnTo>
                  <a:lnTo>
                    <a:pt x="33" y="162"/>
                  </a:lnTo>
                  <a:lnTo>
                    <a:pt x="46" y="164"/>
                  </a:lnTo>
                  <a:lnTo>
                    <a:pt x="52" y="162"/>
                  </a:lnTo>
                  <a:lnTo>
                    <a:pt x="59" y="162"/>
                  </a:lnTo>
                  <a:lnTo>
                    <a:pt x="65" y="160"/>
                  </a:lnTo>
                  <a:lnTo>
                    <a:pt x="71" y="160"/>
                  </a:lnTo>
                  <a:lnTo>
                    <a:pt x="75" y="156"/>
                  </a:lnTo>
                  <a:lnTo>
                    <a:pt x="79" y="154"/>
                  </a:lnTo>
                  <a:lnTo>
                    <a:pt x="82" y="150"/>
                  </a:lnTo>
                  <a:lnTo>
                    <a:pt x="86" y="148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2"/>
                  </a:lnTo>
                  <a:lnTo>
                    <a:pt x="89" y="136"/>
                  </a:lnTo>
                  <a:lnTo>
                    <a:pt x="90" y="128"/>
                  </a:lnTo>
                  <a:lnTo>
                    <a:pt x="92" y="122"/>
                  </a:lnTo>
                  <a:lnTo>
                    <a:pt x="94" y="102"/>
                  </a:lnTo>
                  <a:lnTo>
                    <a:pt x="94" y="90"/>
                  </a:lnTo>
                  <a:lnTo>
                    <a:pt x="94" y="84"/>
                  </a:lnTo>
                  <a:lnTo>
                    <a:pt x="95" y="80"/>
                  </a:lnTo>
                  <a:lnTo>
                    <a:pt x="94" y="58"/>
                  </a:lnTo>
                  <a:lnTo>
                    <a:pt x="93" y="42"/>
                  </a:lnTo>
                  <a:lnTo>
                    <a:pt x="91" y="28"/>
                  </a:lnTo>
                  <a:lnTo>
                    <a:pt x="90" y="18"/>
                  </a:lnTo>
                  <a:lnTo>
                    <a:pt x="86" y="8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6" y="30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83" y="52"/>
                  </a:lnTo>
                  <a:lnTo>
                    <a:pt x="83" y="64"/>
                  </a:lnTo>
                  <a:lnTo>
                    <a:pt x="84" y="80"/>
                  </a:lnTo>
                  <a:lnTo>
                    <a:pt x="83" y="80"/>
                  </a:lnTo>
                  <a:lnTo>
                    <a:pt x="83" y="82"/>
                  </a:lnTo>
                  <a:lnTo>
                    <a:pt x="83" y="86"/>
                  </a:lnTo>
                  <a:lnTo>
                    <a:pt x="83" y="94"/>
                  </a:lnTo>
                  <a:lnTo>
                    <a:pt x="82" y="94"/>
                  </a:lnTo>
                  <a:lnTo>
                    <a:pt x="82" y="96"/>
                  </a:lnTo>
                  <a:lnTo>
                    <a:pt x="82" y="100"/>
                  </a:lnTo>
                  <a:lnTo>
                    <a:pt x="82" y="108"/>
                  </a:lnTo>
                  <a:lnTo>
                    <a:pt x="80" y="118"/>
                  </a:lnTo>
                  <a:lnTo>
                    <a:pt x="78" y="124"/>
                  </a:lnTo>
                  <a:lnTo>
                    <a:pt x="75" y="124"/>
                  </a:lnTo>
                  <a:lnTo>
                    <a:pt x="73" y="126"/>
                  </a:lnTo>
                  <a:lnTo>
                    <a:pt x="68" y="130"/>
                  </a:lnTo>
                  <a:lnTo>
                    <a:pt x="63" y="130"/>
                  </a:lnTo>
                  <a:lnTo>
                    <a:pt x="59" y="132"/>
                  </a:lnTo>
                  <a:lnTo>
                    <a:pt x="54" y="132"/>
                  </a:lnTo>
                  <a:lnTo>
                    <a:pt x="50" y="134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0" y="84"/>
                  </a:lnTo>
                  <a:close/>
                  <a:moveTo>
                    <a:pt x="16" y="124"/>
                  </a:moveTo>
                  <a:lnTo>
                    <a:pt x="13" y="116"/>
                  </a:lnTo>
                  <a:lnTo>
                    <a:pt x="12" y="108"/>
                  </a:lnTo>
                  <a:lnTo>
                    <a:pt x="11" y="96"/>
                  </a:lnTo>
                  <a:lnTo>
                    <a:pt x="11" y="82"/>
                  </a:lnTo>
                  <a:lnTo>
                    <a:pt x="12" y="52"/>
                  </a:lnTo>
                  <a:lnTo>
                    <a:pt x="15" y="38"/>
                  </a:lnTo>
                  <a:lnTo>
                    <a:pt x="17" y="32"/>
                  </a:lnTo>
                  <a:lnTo>
                    <a:pt x="22" y="30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39" y="134"/>
                  </a:lnTo>
                  <a:lnTo>
                    <a:pt x="30" y="132"/>
                  </a:lnTo>
                  <a:lnTo>
                    <a:pt x="24" y="130"/>
                  </a:lnTo>
                  <a:lnTo>
                    <a:pt x="19" y="126"/>
                  </a:lnTo>
                  <a:lnTo>
                    <a:pt x="16" y="12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8395" y="8896"/>
              <a:ext cx="94" cy="138"/>
            </a:xfrm>
            <a:custGeom>
              <a:avLst/>
              <a:gdLst>
                <a:gd name="T0" fmla="*/ 40 w 94"/>
                <a:gd name="T1" fmla="*/ 124 h 275"/>
                <a:gd name="T2" fmla="*/ 31 w 94"/>
                <a:gd name="T3" fmla="*/ 122 h 275"/>
                <a:gd name="T4" fmla="*/ 25 w 94"/>
                <a:gd name="T5" fmla="*/ 120 h 275"/>
                <a:gd name="T6" fmla="*/ 20 w 94"/>
                <a:gd name="T7" fmla="*/ 116 h 275"/>
                <a:gd name="T8" fmla="*/ 17 w 94"/>
                <a:gd name="T9" fmla="*/ 112 h 275"/>
                <a:gd name="T10" fmla="*/ 14 w 94"/>
                <a:gd name="T11" fmla="*/ 104 h 275"/>
                <a:gd name="T12" fmla="*/ 12 w 94"/>
                <a:gd name="T13" fmla="*/ 94 h 275"/>
                <a:gd name="T14" fmla="*/ 11 w 94"/>
                <a:gd name="T15" fmla="*/ 82 h 275"/>
                <a:gd name="T16" fmla="*/ 11 w 94"/>
                <a:gd name="T17" fmla="*/ 68 h 275"/>
                <a:gd name="T18" fmla="*/ 12 w 94"/>
                <a:gd name="T19" fmla="*/ 48 h 275"/>
                <a:gd name="T20" fmla="*/ 15 w 94"/>
                <a:gd name="T21" fmla="*/ 36 h 275"/>
                <a:gd name="T22" fmla="*/ 17 w 94"/>
                <a:gd name="T23" fmla="*/ 30 h 275"/>
                <a:gd name="T24" fmla="*/ 21 w 94"/>
                <a:gd name="T25" fmla="*/ 28 h 275"/>
                <a:gd name="T26" fmla="*/ 32 w 94"/>
                <a:gd name="T27" fmla="*/ 26 h 275"/>
                <a:gd name="T28" fmla="*/ 94 w 94"/>
                <a:gd name="T29" fmla="*/ 26 h 275"/>
                <a:gd name="T30" fmla="*/ 94 w 94"/>
                <a:gd name="T31" fmla="*/ 0 h 275"/>
                <a:gd name="T32" fmla="*/ 33 w 94"/>
                <a:gd name="T33" fmla="*/ 0 h 275"/>
                <a:gd name="T34" fmla="*/ 24 w 94"/>
                <a:gd name="T35" fmla="*/ 0 h 275"/>
                <a:gd name="T36" fmla="*/ 18 w 94"/>
                <a:gd name="T37" fmla="*/ 4 h 275"/>
                <a:gd name="T38" fmla="*/ 12 w 94"/>
                <a:gd name="T39" fmla="*/ 8 h 275"/>
                <a:gd name="T40" fmla="*/ 8 w 94"/>
                <a:gd name="T41" fmla="*/ 16 h 275"/>
                <a:gd name="T42" fmla="*/ 4 w 94"/>
                <a:gd name="T43" fmla="*/ 24 h 275"/>
                <a:gd name="T44" fmla="*/ 2 w 94"/>
                <a:gd name="T45" fmla="*/ 36 h 275"/>
                <a:gd name="T46" fmla="*/ 0 w 94"/>
                <a:gd name="T47" fmla="*/ 48 h 275"/>
                <a:gd name="T48" fmla="*/ 0 w 94"/>
                <a:gd name="T49" fmla="*/ 66 h 275"/>
                <a:gd name="T50" fmla="*/ 0 w 94"/>
                <a:gd name="T51" fmla="*/ 86 h 275"/>
                <a:gd name="T52" fmla="*/ 3 w 94"/>
                <a:gd name="T53" fmla="*/ 104 h 275"/>
                <a:gd name="T54" fmla="*/ 8 w 94"/>
                <a:gd name="T55" fmla="*/ 118 h 275"/>
                <a:gd name="T56" fmla="*/ 15 w 94"/>
                <a:gd name="T57" fmla="*/ 130 h 275"/>
                <a:gd name="T58" fmla="*/ 8 w 94"/>
                <a:gd name="T59" fmla="*/ 136 h 275"/>
                <a:gd name="T60" fmla="*/ 3 w 94"/>
                <a:gd name="T61" fmla="*/ 148 h 275"/>
                <a:gd name="T62" fmla="*/ 0 w 94"/>
                <a:gd name="T63" fmla="*/ 166 h 275"/>
                <a:gd name="T64" fmla="*/ 0 w 94"/>
                <a:gd name="T65" fmla="*/ 188 h 275"/>
                <a:gd name="T66" fmla="*/ 0 w 94"/>
                <a:gd name="T67" fmla="*/ 206 h 275"/>
                <a:gd name="T68" fmla="*/ 3 w 94"/>
                <a:gd name="T69" fmla="*/ 223 h 275"/>
                <a:gd name="T70" fmla="*/ 8 w 94"/>
                <a:gd name="T71" fmla="*/ 237 h 275"/>
                <a:gd name="T72" fmla="*/ 15 w 94"/>
                <a:gd name="T73" fmla="*/ 247 h 275"/>
                <a:gd name="T74" fmla="*/ 15 w 94"/>
                <a:gd name="T75" fmla="*/ 249 h 275"/>
                <a:gd name="T76" fmla="*/ 2 w 94"/>
                <a:gd name="T77" fmla="*/ 247 h 275"/>
                <a:gd name="T78" fmla="*/ 2 w 94"/>
                <a:gd name="T79" fmla="*/ 275 h 275"/>
                <a:gd name="T80" fmla="*/ 94 w 94"/>
                <a:gd name="T81" fmla="*/ 275 h 275"/>
                <a:gd name="T82" fmla="*/ 94 w 94"/>
                <a:gd name="T83" fmla="*/ 247 h 275"/>
                <a:gd name="T84" fmla="*/ 41 w 94"/>
                <a:gd name="T85" fmla="*/ 247 h 275"/>
                <a:gd name="T86" fmla="*/ 33 w 94"/>
                <a:gd name="T87" fmla="*/ 245 h 275"/>
                <a:gd name="T88" fmla="*/ 27 w 94"/>
                <a:gd name="T89" fmla="*/ 243 h 275"/>
                <a:gd name="T90" fmla="*/ 18 w 94"/>
                <a:gd name="T91" fmla="*/ 233 h 275"/>
                <a:gd name="T92" fmla="*/ 14 w 94"/>
                <a:gd name="T93" fmla="*/ 223 h 275"/>
                <a:gd name="T94" fmla="*/ 12 w 94"/>
                <a:gd name="T95" fmla="*/ 216 h 275"/>
                <a:gd name="T96" fmla="*/ 11 w 94"/>
                <a:gd name="T97" fmla="*/ 192 h 275"/>
                <a:gd name="T98" fmla="*/ 12 w 94"/>
                <a:gd name="T99" fmla="*/ 174 h 275"/>
                <a:gd name="T100" fmla="*/ 15 w 94"/>
                <a:gd name="T101" fmla="*/ 162 h 275"/>
                <a:gd name="T102" fmla="*/ 20 w 94"/>
                <a:gd name="T103" fmla="*/ 154 h 275"/>
                <a:gd name="T104" fmla="*/ 29 w 94"/>
                <a:gd name="T105" fmla="*/ 152 h 275"/>
                <a:gd name="T106" fmla="*/ 94 w 94"/>
                <a:gd name="T107" fmla="*/ 152 h 275"/>
                <a:gd name="T108" fmla="*/ 94 w 94"/>
                <a:gd name="T109" fmla="*/ 124 h 275"/>
                <a:gd name="T110" fmla="*/ 40 w 94"/>
                <a:gd name="T111" fmla="*/ 124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"/>
                <a:gd name="T169" fmla="*/ 0 h 275"/>
                <a:gd name="T170" fmla="*/ 94 w 94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" h="275">
                  <a:moveTo>
                    <a:pt x="40" y="124"/>
                  </a:moveTo>
                  <a:lnTo>
                    <a:pt x="31" y="122"/>
                  </a:lnTo>
                  <a:lnTo>
                    <a:pt x="25" y="120"/>
                  </a:lnTo>
                  <a:lnTo>
                    <a:pt x="20" y="116"/>
                  </a:lnTo>
                  <a:lnTo>
                    <a:pt x="17" y="112"/>
                  </a:lnTo>
                  <a:lnTo>
                    <a:pt x="14" y="104"/>
                  </a:lnTo>
                  <a:lnTo>
                    <a:pt x="12" y="94"/>
                  </a:lnTo>
                  <a:lnTo>
                    <a:pt x="11" y="82"/>
                  </a:lnTo>
                  <a:lnTo>
                    <a:pt x="11" y="68"/>
                  </a:lnTo>
                  <a:lnTo>
                    <a:pt x="12" y="48"/>
                  </a:lnTo>
                  <a:lnTo>
                    <a:pt x="15" y="36"/>
                  </a:lnTo>
                  <a:lnTo>
                    <a:pt x="17" y="30"/>
                  </a:lnTo>
                  <a:lnTo>
                    <a:pt x="21" y="28"/>
                  </a:lnTo>
                  <a:lnTo>
                    <a:pt x="32" y="26"/>
                  </a:lnTo>
                  <a:lnTo>
                    <a:pt x="94" y="26"/>
                  </a:lnTo>
                  <a:lnTo>
                    <a:pt x="94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6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" y="104"/>
                  </a:lnTo>
                  <a:lnTo>
                    <a:pt x="8" y="118"/>
                  </a:lnTo>
                  <a:lnTo>
                    <a:pt x="15" y="130"/>
                  </a:lnTo>
                  <a:lnTo>
                    <a:pt x="8" y="136"/>
                  </a:lnTo>
                  <a:lnTo>
                    <a:pt x="3" y="148"/>
                  </a:lnTo>
                  <a:lnTo>
                    <a:pt x="0" y="166"/>
                  </a:lnTo>
                  <a:lnTo>
                    <a:pt x="0" y="188"/>
                  </a:lnTo>
                  <a:lnTo>
                    <a:pt x="0" y="206"/>
                  </a:lnTo>
                  <a:lnTo>
                    <a:pt x="3" y="223"/>
                  </a:lnTo>
                  <a:lnTo>
                    <a:pt x="8" y="237"/>
                  </a:lnTo>
                  <a:lnTo>
                    <a:pt x="15" y="247"/>
                  </a:lnTo>
                  <a:lnTo>
                    <a:pt x="15" y="249"/>
                  </a:lnTo>
                  <a:lnTo>
                    <a:pt x="2" y="247"/>
                  </a:lnTo>
                  <a:lnTo>
                    <a:pt x="2" y="275"/>
                  </a:lnTo>
                  <a:lnTo>
                    <a:pt x="94" y="275"/>
                  </a:lnTo>
                  <a:lnTo>
                    <a:pt x="94" y="247"/>
                  </a:lnTo>
                  <a:lnTo>
                    <a:pt x="41" y="247"/>
                  </a:lnTo>
                  <a:lnTo>
                    <a:pt x="33" y="245"/>
                  </a:lnTo>
                  <a:lnTo>
                    <a:pt x="27" y="243"/>
                  </a:lnTo>
                  <a:lnTo>
                    <a:pt x="18" y="233"/>
                  </a:lnTo>
                  <a:lnTo>
                    <a:pt x="14" y="223"/>
                  </a:lnTo>
                  <a:lnTo>
                    <a:pt x="12" y="216"/>
                  </a:lnTo>
                  <a:lnTo>
                    <a:pt x="11" y="192"/>
                  </a:lnTo>
                  <a:lnTo>
                    <a:pt x="12" y="174"/>
                  </a:lnTo>
                  <a:lnTo>
                    <a:pt x="15" y="162"/>
                  </a:lnTo>
                  <a:lnTo>
                    <a:pt x="20" y="154"/>
                  </a:lnTo>
                  <a:lnTo>
                    <a:pt x="29" y="152"/>
                  </a:lnTo>
                  <a:lnTo>
                    <a:pt x="94" y="152"/>
                  </a:lnTo>
                  <a:lnTo>
                    <a:pt x="94" y="124"/>
                  </a:lnTo>
                  <a:lnTo>
                    <a:pt x="40" y="12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8395" y="9055"/>
              <a:ext cx="95" cy="83"/>
            </a:xfrm>
            <a:custGeom>
              <a:avLst/>
              <a:gdLst>
                <a:gd name="T0" fmla="*/ 79 w 95"/>
                <a:gd name="T1" fmla="*/ 8 h 166"/>
                <a:gd name="T2" fmla="*/ 60 w 95"/>
                <a:gd name="T3" fmla="*/ 0 h 166"/>
                <a:gd name="T4" fmla="*/ 33 w 95"/>
                <a:gd name="T5" fmla="*/ 0 h 166"/>
                <a:gd name="T6" fmla="*/ 13 w 95"/>
                <a:gd name="T7" fmla="*/ 8 h 166"/>
                <a:gd name="T8" fmla="*/ 4 w 95"/>
                <a:gd name="T9" fmla="*/ 26 h 166"/>
                <a:gd name="T10" fmla="*/ 0 w 95"/>
                <a:gd name="T11" fmla="*/ 58 h 166"/>
                <a:gd name="T12" fmla="*/ 0 w 95"/>
                <a:gd name="T13" fmla="*/ 104 h 166"/>
                <a:gd name="T14" fmla="*/ 4 w 95"/>
                <a:gd name="T15" fmla="*/ 138 h 166"/>
                <a:gd name="T16" fmla="*/ 13 w 95"/>
                <a:gd name="T17" fmla="*/ 156 h 166"/>
                <a:gd name="T18" fmla="*/ 33 w 95"/>
                <a:gd name="T19" fmla="*/ 164 h 166"/>
                <a:gd name="T20" fmla="*/ 47 w 95"/>
                <a:gd name="T21" fmla="*/ 166 h 166"/>
                <a:gd name="T22" fmla="*/ 60 w 95"/>
                <a:gd name="T23" fmla="*/ 164 h 166"/>
                <a:gd name="T24" fmla="*/ 65 w 95"/>
                <a:gd name="T25" fmla="*/ 162 h 166"/>
                <a:gd name="T26" fmla="*/ 75 w 95"/>
                <a:gd name="T27" fmla="*/ 158 h 166"/>
                <a:gd name="T28" fmla="*/ 82 w 95"/>
                <a:gd name="T29" fmla="*/ 152 h 166"/>
                <a:gd name="T30" fmla="*/ 86 w 95"/>
                <a:gd name="T31" fmla="*/ 146 h 166"/>
                <a:gd name="T32" fmla="*/ 87 w 95"/>
                <a:gd name="T33" fmla="*/ 144 h 166"/>
                <a:gd name="T34" fmla="*/ 90 w 95"/>
                <a:gd name="T35" fmla="*/ 130 h 166"/>
                <a:gd name="T36" fmla="*/ 94 w 95"/>
                <a:gd name="T37" fmla="*/ 104 h 166"/>
                <a:gd name="T38" fmla="*/ 94 w 95"/>
                <a:gd name="T39" fmla="*/ 86 h 166"/>
                <a:gd name="T40" fmla="*/ 94 w 95"/>
                <a:gd name="T41" fmla="*/ 68 h 166"/>
                <a:gd name="T42" fmla="*/ 92 w 95"/>
                <a:gd name="T43" fmla="*/ 40 h 166"/>
                <a:gd name="T44" fmla="*/ 86 w 95"/>
                <a:gd name="T45" fmla="*/ 16 h 166"/>
                <a:gd name="T46" fmla="*/ 58 w 95"/>
                <a:gd name="T47" fmla="*/ 28 h 166"/>
                <a:gd name="T48" fmla="*/ 73 w 95"/>
                <a:gd name="T49" fmla="*/ 32 h 166"/>
                <a:gd name="T50" fmla="*/ 80 w 95"/>
                <a:gd name="T51" fmla="*/ 42 h 166"/>
                <a:gd name="T52" fmla="*/ 83 w 95"/>
                <a:gd name="T53" fmla="*/ 64 h 166"/>
                <a:gd name="T54" fmla="*/ 83 w 95"/>
                <a:gd name="T55" fmla="*/ 98 h 166"/>
                <a:gd name="T56" fmla="*/ 82 w 95"/>
                <a:gd name="T57" fmla="*/ 100 h 166"/>
                <a:gd name="T58" fmla="*/ 82 w 95"/>
                <a:gd name="T59" fmla="*/ 112 h 166"/>
                <a:gd name="T60" fmla="*/ 78 w 95"/>
                <a:gd name="T61" fmla="*/ 128 h 166"/>
                <a:gd name="T62" fmla="*/ 73 w 95"/>
                <a:gd name="T63" fmla="*/ 130 h 166"/>
                <a:gd name="T64" fmla="*/ 58 w 95"/>
                <a:gd name="T65" fmla="*/ 134 h 166"/>
                <a:gd name="T66" fmla="*/ 49 w 95"/>
                <a:gd name="T67" fmla="*/ 134 h 166"/>
                <a:gd name="T68" fmla="*/ 40 w 95"/>
                <a:gd name="T69" fmla="*/ 134 h 166"/>
                <a:gd name="T70" fmla="*/ 26 w 95"/>
                <a:gd name="T71" fmla="*/ 134 h 166"/>
                <a:gd name="T72" fmla="*/ 17 w 95"/>
                <a:gd name="T73" fmla="*/ 128 h 166"/>
                <a:gd name="T74" fmla="*/ 12 w 95"/>
                <a:gd name="T75" fmla="*/ 112 h 166"/>
                <a:gd name="T76" fmla="*/ 11 w 95"/>
                <a:gd name="T77" fmla="*/ 82 h 166"/>
                <a:gd name="T78" fmla="*/ 17 w 95"/>
                <a:gd name="T79" fmla="*/ 38 h 166"/>
                <a:gd name="T80" fmla="*/ 26 w 95"/>
                <a:gd name="T81" fmla="*/ 30 h 166"/>
                <a:gd name="T82" fmla="*/ 47 w 95"/>
                <a:gd name="T83" fmla="*/ 28 h 1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"/>
                <a:gd name="T127" fmla="*/ 0 h 166"/>
                <a:gd name="T128" fmla="*/ 95 w 95"/>
                <a:gd name="T129" fmla="*/ 166 h 1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" h="166">
                  <a:moveTo>
                    <a:pt x="86" y="16"/>
                  </a:moveTo>
                  <a:lnTo>
                    <a:pt x="79" y="8"/>
                  </a:lnTo>
                  <a:lnTo>
                    <a:pt x="71" y="4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2" y="4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2" y="124"/>
                  </a:lnTo>
                  <a:lnTo>
                    <a:pt x="4" y="138"/>
                  </a:lnTo>
                  <a:lnTo>
                    <a:pt x="8" y="150"/>
                  </a:lnTo>
                  <a:lnTo>
                    <a:pt x="13" y="156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47" y="166"/>
                  </a:lnTo>
                  <a:lnTo>
                    <a:pt x="53" y="164"/>
                  </a:lnTo>
                  <a:lnTo>
                    <a:pt x="60" y="164"/>
                  </a:lnTo>
                  <a:lnTo>
                    <a:pt x="62" y="162"/>
                  </a:lnTo>
                  <a:lnTo>
                    <a:pt x="65" y="162"/>
                  </a:lnTo>
                  <a:lnTo>
                    <a:pt x="71" y="162"/>
                  </a:lnTo>
                  <a:lnTo>
                    <a:pt x="75" y="158"/>
                  </a:lnTo>
                  <a:lnTo>
                    <a:pt x="79" y="156"/>
                  </a:lnTo>
                  <a:lnTo>
                    <a:pt x="82" y="152"/>
                  </a:lnTo>
                  <a:lnTo>
                    <a:pt x="86" y="150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4"/>
                  </a:lnTo>
                  <a:lnTo>
                    <a:pt x="89" y="138"/>
                  </a:lnTo>
                  <a:lnTo>
                    <a:pt x="90" y="130"/>
                  </a:lnTo>
                  <a:lnTo>
                    <a:pt x="92" y="124"/>
                  </a:lnTo>
                  <a:lnTo>
                    <a:pt x="94" y="104"/>
                  </a:lnTo>
                  <a:lnTo>
                    <a:pt x="94" y="92"/>
                  </a:lnTo>
                  <a:lnTo>
                    <a:pt x="94" y="86"/>
                  </a:lnTo>
                  <a:lnTo>
                    <a:pt x="95" y="82"/>
                  </a:lnTo>
                  <a:lnTo>
                    <a:pt x="94" y="68"/>
                  </a:lnTo>
                  <a:lnTo>
                    <a:pt x="94" y="58"/>
                  </a:lnTo>
                  <a:lnTo>
                    <a:pt x="92" y="40"/>
                  </a:lnTo>
                  <a:lnTo>
                    <a:pt x="89" y="26"/>
                  </a:lnTo>
                  <a:lnTo>
                    <a:pt x="86" y="16"/>
                  </a:lnTo>
                  <a:close/>
                  <a:moveTo>
                    <a:pt x="47" y="28"/>
                  </a:moveTo>
                  <a:lnTo>
                    <a:pt x="58" y="28"/>
                  </a:lnTo>
                  <a:lnTo>
                    <a:pt x="67" y="30"/>
                  </a:lnTo>
                  <a:lnTo>
                    <a:pt x="73" y="32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2" y="52"/>
                  </a:lnTo>
                  <a:lnTo>
                    <a:pt x="83" y="64"/>
                  </a:lnTo>
                  <a:lnTo>
                    <a:pt x="84" y="82"/>
                  </a:lnTo>
                  <a:lnTo>
                    <a:pt x="83" y="98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78" y="128"/>
                  </a:lnTo>
                  <a:lnTo>
                    <a:pt x="75" y="128"/>
                  </a:lnTo>
                  <a:lnTo>
                    <a:pt x="73" y="130"/>
                  </a:lnTo>
                  <a:lnTo>
                    <a:pt x="67" y="134"/>
                  </a:lnTo>
                  <a:lnTo>
                    <a:pt x="58" y="134"/>
                  </a:lnTo>
                  <a:lnTo>
                    <a:pt x="52" y="134"/>
                  </a:lnTo>
                  <a:lnTo>
                    <a:pt x="49" y="134"/>
                  </a:lnTo>
                  <a:lnTo>
                    <a:pt x="47" y="136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26" y="134"/>
                  </a:lnTo>
                  <a:lnTo>
                    <a:pt x="20" y="130"/>
                  </a:lnTo>
                  <a:lnTo>
                    <a:pt x="17" y="128"/>
                  </a:lnTo>
                  <a:lnTo>
                    <a:pt x="14" y="122"/>
                  </a:lnTo>
                  <a:lnTo>
                    <a:pt x="12" y="112"/>
                  </a:lnTo>
                  <a:lnTo>
                    <a:pt x="11" y="98"/>
                  </a:lnTo>
                  <a:lnTo>
                    <a:pt x="11" y="82"/>
                  </a:lnTo>
                  <a:lnTo>
                    <a:pt x="12" y="52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6" y="30"/>
                  </a:lnTo>
                  <a:lnTo>
                    <a:pt x="35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8395" y="9154"/>
              <a:ext cx="95" cy="81"/>
            </a:xfrm>
            <a:custGeom>
              <a:avLst/>
              <a:gdLst>
                <a:gd name="T0" fmla="*/ 19 w 95"/>
                <a:gd name="T1" fmla="*/ 32 h 162"/>
                <a:gd name="T2" fmla="*/ 31 w 95"/>
                <a:gd name="T3" fmla="*/ 30 h 162"/>
                <a:gd name="T4" fmla="*/ 22 w 95"/>
                <a:gd name="T5" fmla="*/ 4 h 162"/>
                <a:gd name="T6" fmla="*/ 10 w 95"/>
                <a:gd name="T7" fmla="*/ 12 h 162"/>
                <a:gd name="T8" fmla="*/ 3 w 95"/>
                <a:gd name="T9" fmla="*/ 28 h 162"/>
                <a:gd name="T10" fmla="*/ 0 w 95"/>
                <a:gd name="T11" fmla="*/ 60 h 162"/>
                <a:gd name="T12" fmla="*/ 0 w 95"/>
                <a:gd name="T13" fmla="*/ 102 h 162"/>
                <a:gd name="T14" fmla="*/ 4 w 95"/>
                <a:gd name="T15" fmla="*/ 134 h 162"/>
                <a:gd name="T16" fmla="*/ 14 w 95"/>
                <a:gd name="T17" fmla="*/ 150 h 162"/>
                <a:gd name="T18" fmla="*/ 34 w 95"/>
                <a:gd name="T19" fmla="*/ 160 h 162"/>
                <a:gd name="T20" fmla="*/ 53 w 95"/>
                <a:gd name="T21" fmla="*/ 160 h 162"/>
                <a:gd name="T22" fmla="*/ 62 w 95"/>
                <a:gd name="T23" fmla="*/ 158 h 162"/>
                <a:gd name="T24" fmla="*/ 71 w 95"/>
                <a:gd name="T25" fmla="*/ 158 h 162"/>
                <a:gd name="T26" fmla="*/ 79 w 95"/>
                <a:gd name="T27" fmla="*/ 152 h 162"/>
                <a:gd name="T28" fmla="*/ 86 w 95"/>
                <a:gd name="T29" fmla="*/ 146 h 162"/>
                <a:gd name="T30" fmla="*/ 86 w 95"/>
                <a:gd name="T31" fmla="*/ 140 h 162"/>
                <a:gd name="T32" fmla="*/ 89 w 95"/>
                <a:gd name="T33" fmla="*/ 134 h 162"/>
                <a:gd name="T34" fmla="*/ 92 w 95"/>
                <a:gd name="T35" fmla="*/ 120 h 162"/>
                <a:gd name="T36" fmla="*/ 94 w 95"/>
                <a:gd name="T37" fmla="*/ 88 h 162"/>
                <a:gd name="T38" fmla="*/ 95 w 95"/>
                <a:gd name="T39" fmla="*/ 78 h 162"/>
                <a:gd name="T40" fmla="*/ 93 w 95"/>
                <a:gd name="T41" fmla="*/ 42 h 162"/>
                <a:gd name="T42" fmla="*/ 87 w 95"/>
                <a:gd name="T43" fmla="*/ 18 h 162"/>
                <a:gd name="T44" fmla="*/ 77 w 95"/>
                <a:gd name="T45" fmla="*/ 4 h 162"/>
                <a:gd name="T46" fmla="*/ 65 w 95"/>
                <a:gd name="T47" fmla="*/ 0 h 162"/>
                <a:gd name="T48" fmla="*/ 60 w 95"/>
                <a:gd name="T49" fmla="*/ 28 h 162"/>
                <a:gd name="T50" fmla="*/ 73 w 95"/>
                <a:gd name="T51" fmla="*/ 30 h 162"/>
                <a:gd name="T52" fmla="*/ 80 w 95"/>
                <a:gd name="T53" fmla="*/ 36 h 162"/>
                <a:gd name="T54" fmla="*/ 83 w 95"/>
                <a:gd name="T55" fmla="*/ 50 h 162"/>
                <a:gd name="T56" fmla="*/ 84 w 95"/>
                <a:gd name="T57" fmla="*/ 76 h 162"/>
                <a:gd name="T58" fmla="*/ 83 w 95"/>
                <a:gd name="T59" fmla="*/ 78 h 162"/>
                <a:gd name="T60" fmla="*/ 83 w 95"/>
                <a:gd name="T61" fmla="*/ 90 h 162"/>
                <a:gd name="T62" fmla="*/ 82 w 95"/>
                <a:gd name="T63" fmla="*/ 92 h 162"/>
                <a:gd name="T64" fmla="*/ 82 w 95"/>
                <a:gd name="T65" fmla="*/ 104 h 162"/>
                <a:gd name="T66" fmla="*/ 78 w 95"/>
                <a:gd name="T67" fmla="*/ 122 h 162"/>
                <a:gd name="T68" fmla="*/ 73 w 95"/>
                <a:gd name="T69" fmla="*/ 124 h 162"/>
                <a:gd name="T70" fmla="*/ 61 w 95"/>
                <a:gd name="T71" fmla="*/ 128 h 162"/>
                <a:gd name="T72" fmla="*/ 52 w 95"/>
                <a:gd name="T73" fmla="*/ 130 h 162"/>
                <a:gd name="T74" fmla="*/ 37 w 95"/>
                <a:gd name="T75" fmla="*/ 130 h 162"/>
                <a:gd name="T76" fmla="*/ 21 w 95"/>
                <a:gd name="T77" fmla="*/ 126 h 162"/>
                <a:gd name="T78" fmla="*/ 17 w 95"/>
                <a:gd name="T79" fmla="*/ 124 h 162"/>
                <a:gd name="T80" fmla="*/ 12 w 95"/>
                <a:gd name="T81" fmla="*/ 110 h 162"/>
                <a:gd name="T82" fmla="*/ 11 w 95"/>
                <a:gd name="T83" fmla="*/ 84 h 162"/>
                <a:gd name="T84" fmla="*/ 14 w 95"/>
                <a:gd name="T85" fmla="*/ 42 h 1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162"/>
                <a:gd name="T131" fmla="*/ 95 w 95"/>
                <a:gd name="T132" fmla="*/ 162 h 1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162">
                  <a:moveTo>
                    <a:pt x="14" y="42"/>
                  </a:moveTo>
                  <a:lnTo>
                    <a:pt x="19" y="32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1" y="4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7" y="20"/>
                  </a:lnTo>
                  <a:lnTo>
                    <a:pt x="3" y="28"/>
                  </a:lnTo>
                  <a:lnTo>
                    <a:pt x="1" y="42"/>
                  </a:lnTo>
                  <a:lnTo>
                    <a:pt x="0" y="60"/>
                  </a:lnTo>
                  <a:lnTo>
                    <a:pt x="0" y="82"/>
                  </a:lnTo>
                  <a:lnTo>
                    <a:pt x="0" y="102"/>
                  </a:lnTo>
                  <a:lnTo>
                    <a:pt x="2" y="120"/>
                  </a:lnTo>
                  <a:lnTo>
                    <a:pt x="4" y="134"/>
                  </a:lnTo>
                  <a:lnTo>
                    <a:pt x="9" y="144"/>
                  </a:lnTo>
                  <a:lnTo>
                    <a:pt x="14" y="150"/>
                  </a:lnTo>
                  <a:lnTo>
                    <a:pt x="23" y="156"/>
                  </a:lnTo>
                  <a:lnTo>
                    <a:pt x="34" y="160"/>
                  </a:lnTo>
                  <a:lnTo>
                    <a:pt x="47" y="162"/>
                  </a:lnTo>
                  <a:lnTo>
                    <a:pt x="53" y="160"/>
                  </a:lnTo>
                  <a:lnTo>
                    <a:pt x="60" y="160"/>
                  </a:lnTo>
                  <a:lnTo>
                    <a:pt x="62" y="158"/>
                  </a:lnTo>
                  <a:lnTo>
                    <a:pt x="65" y="158"/>
                  </a:lnTo>
                  <a:lnTo>
                    <a:pt x="71" y="158"/>
                  </a:lnTo>
                  <a:lnTo>
                    <a:pt x="75" y="154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9" y="134"/>
                  </a:lnTo>
                  <a:lnTo>
                    <a:pt x="90" y="126"/>
                  </a:lnTo>
                  <a:lnTo>
                    <a:pt x="92" y="120"/>
                  </a:lnTo>
                  <a:lnTo>
                    <a:pt x="94" y="100"/>
                  </a:lnTo>
                  <a:lnTo>
                    <a:pt x="94" y="88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4" y="58"/>
                  </a:lnTo>
                  <a:lnTo>
                    <a:pt x="93" y="42"/>
                  </a:lnTo>
                  <a:lnTo>
                    <a:pt x="90" y="28"/>
                  </a:lnTo>
                  <a:lnTo>
                    <a:pt x="87" y="18"/>
                  </a:lnTo>
                  <a:lnTo>
                    <a:pt x="82" y="8"/>
                  </a:lnTo>
                  <a:lnTo>
                    <a:pt x="77" y="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3" y="30"/>
                  </a:lnTo>
                  <a:lnTo>
                    <a:pt x="77" y="32"/>
                  </a:lnTo>
                  <a:lnTo>
                    <a:pt x="80" y="36"/>
                  </a:lnTo>
                  <a:lnTo>
                    <a:pt x="81" y="40"/>
                  </a:lnTo>
                  <a:lnTo>
                    <a:pt x="83" y="50"/>
                  </a:lnTo>
                  <a:lnTo>
                    <a:pt x="83" y="60"/>
                  </a:lnTo>
                  <a:lnTo>
                    <a:pt x="84" y="76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2"/>
                  </a:lnTo>
                  <a:lnTo>
                    <a:pt x="83" y="90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0" y="114"/>
                  </a:lnTo>
                  <a:lnTo>
                    <a:pt x="78" y="122"/>
                  </a:lnTo>
                  <a:lnTo>
                    <a:pt x="75" y="122"/>
                  </a:lnTo>
                  <a:lnTo>
                    <a:pt x="73" y="124"/>
                  </a:lnTo>
                  <a:lnTo>
                    <a:pt x="66" y="128"/>
                  </a:lnTo>
                  <a:lnTo>
                    <a:pt x="61" y="128"/>
                  </a:lnTo>
                  <a:lnTo>
                    <a:pt x="57" y="130"/>
                  </a:lnTo>
                  <a:lnTo>
                    <a:pt x="52" y="130"/>
                  </a:lnTo>
                  <a:lnTo>
                    <a:pt x="48" y="132"/>
                  </a:lnTo>
                  <a:lnTo>
                    <a:pt x="37" y="130"/>
                  </a:lnTo>
                  <a:lnTo>
                    <a:pt x="28" y="130"/>
                  </a:lnTo>
                  <a:lnTo>
                    <a:pt x="21" y="126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4" y="118"/>
                  </a:lnTo>
                  <a:lnTo>
                    <a:pt x="12" y="110"/>
                  </a:lnTo>
                  <a:lnTo>
                    <a:pt x="11" y="98"/>
                  </a:lnTo>
                  <a:lnTo>
                    <a:pt x="11" y="84"/>
                  </a:lnTo>
                  <a:lnTo>
                    <a:pt x="11" y="56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"/>
            <p:cNvSpPr>
              <a:spLocks noEditPoints="1"/>
            </p:cNvSpPr>
            <p:nvPr/>
          </p:nvSpPr>
          <p:spPr bwMode="auto">
            <a:xfrm>
              <a:off x="8345" y="9304"/>
              <a:ext cx="176" cy="177"/>
            </a:xfrm>
            <a:custGeom>
              <a:avLst/>
              <a:gdLst>
                <a:gd name="T0" fmla="*/ 66 w 176"/>
                <a:gd name="T1" fmla="*/ 6 h 354"/>
                <a:gd name="T2" fmla="*/ 33 w 176"/>
                <a:gd name="T3" fmla="*/ 34 h 354"/>
                <a:gd name="T4" fmla="*/ 17 w 176"/>
                <a:gd name="T5" fmla="*/ 68 h 354"/>
                <a:gd name="T6" fmla="*/ 3 w 176"/>
                <a:gd name="T7" fmla="*/ 132 h 354"/>
                <a:gd name="T8" fmla="*/ 3 w 176"/>
                <a:gd name="T9" fmla="*/ 220 h 354"/>
                <a:gd name="T10" fmla="*/ 17 w 176"/>
                <a:gd name="T11" fmla="*/ 282 h 354"/>
                <a:gd name="T12" fmla="*/ 33 w 176"/>
                <a:gd name="T13" fmla="*/ 316 h 354"/>
                <a:gd name="T14" fmla="*/ 54 w 176"/>
                <a:gd name="T15" fmla="*/ 340 h 354"/>
                <a:gd name="T16" fmla="*/ 76 w 176"/>
                <a:gd name="T17" fmla="*/ 352 h 354"/>
                <a:gd name="T18" fmla="*/ 98 w 176"/>
                <a:gd name="T19" fmla="*/ 352 h 354"/>
                <a:gd name="T20" fmla="*/ 120 w 176"/>
                <a:gd name="T21" fmla="*/ 340 h 354"/>
                <a:gd name="T22" fmla="*/ 136 w 176"/>
                <a:gd name="T23" fmla="*/ 322 h 354"/>
                <a:gd name="T24" fmla="*/ 138 w 176"/>
                <a:gd name="T25" fmla="*/ 316 h 354"/>
                <a:gd name="T26" fmla="*/ 141 w 176"/>
                <a:gd name="T27" fmla="*/ 316 h 354"/>
                <a:gd name="T28" fmla="*/ 158 w 176"/>
                <a:gd name="T29" fmla="*/ 282 h 354"/>
                <a:gd name="T30" fmla="*/ 158 w 176"/>
                <a:gd name="T31" fmla="*/ 276 h 354"/>
                <a:gd name="T32" fmla="*/ 161 w 176"/>
                <a:gd name="T33" fmla="*/ 272 h 354"/>
                <a:gd name="T34" fmla="*/ 173 w 176"/>
                <a:gd name="T35" fmla="*/ 220 h 354"/>
                <a:gd name="T36" fmla="*/ 176 w 176"/>
                <a:gd name="T37" fmla="*/ 176 h 354"/>
                <a:gd name="T38" fmla="*/ 173 w 176"/>
                <a:gd name="T39" fmla="*/ 130 h 354"/>
                <a:gd name="T40" fmla="*/ 158 w 176"/>
                <a:gd name="T41" fmla="*/ 66 h 354"/>
                <a:gd name="T42" fmla="*/ 141 w 176"/>
                <a:gd name="T43" fmla="*/ 34 h 354"/>
                <a:gd name="T44" fmla="*/ 110 w 176"/>
                <a:gd name="T45" fmla="*/ 4 h 354"/>
                <a:gd name="T46" fmla="*/ 52 w 176"/>
                <a:gd name="T47" fmla="*/ 48 h 354"/>
                <a:gd name="T48" fmla="*/ 88 w 176"/>
                <a:gd name="T49" fmla="*/ 28 h 354"/>
                <a:gd name="T50" fmla="*/ 124 w 176"/>
                <a:gd name="T51" fmla="*/ 48 h 354"/>
                <a:gd name="T52" fmla="*/ 146 w 176"/>
                <a:gd name="T53" fmla="*/ 84 h 354"/>
                <a:gd name="T54" fmla="*/ 158 w 176"/>
                <a:gd name="T55" fmla="*/ 138 h 354"/>
                <a:gd name="T56" fmla="*/ 161 w 176"/>
                <a:gd name="T57" fmla="*/ 176 h 354"/>
                <a:gd name="T58" fmla="*/ 158 w 176"/>
                <a:gd name="T59" fmla="*/ 212 h 354"/>
                <a:gd name="T60" fmla="*/ 155 w 176"/>
                <a:gd name="T61" fmla="*/ 224 h 354"/>
                <a:gd name="T62" fmla="*/ 152 w 176"/>
                <a:gd name="T63" fmla="*/ 250 h 354"/>
                <a:gd name="T64" fmla="*/ 140 w 176"/>
                <a:gd name="T65" fmla="*/ 280 h 354"/>
                <a:gd name="T66" fmla="*/ 124 w 176"/>
                <a:gd name="T67" fmla="*/ 304 h 354"/>
                <a:gd name="T68" fmla="*/ 106 w 176"/>
                <a:gd name="T69" fmla="*/ 318 h 354"/>
                <a:gd name="T70" fmla="*/ 88 w 176"/>
                <a:gd name="T71" fmla="*/ 324 h 354"/>
                <a:gd name="T72" fmla="*/ 70 w 176"/>
                <a:gd name="T73" fmla="*/ 318 h 354"/>
                <a:gd name="T74" fmla="*/ 52 w 176"/>
                <a:gd name="T75" fmla="*/ 304 h 354"/>
                <a:gd name="T76" fmla="*/ 36 w 176"/>
                <a:gd name="T77" fmla="*/ 280 h 354"/>
                <a:gd name="T78" fmla="*/ 25 w 176"/>
                <a:gd name="T79" fmla="*/ 248 h 354"/>
                <a:gd name="T80" fmla="*/ 15 w 176"/>
                <a:gd name="T81" fmla="*/ 176 h 354"/>
                <a:gd name="T82" fmla="*/ 25 w 176"/>
                <a:gd name="T83" fmla="*/ 104 h 354"/>
                <a:gd name="T84" fmla="*/ 36 w 176"/>
                <a:gd name="T85" fmla="*/ 72 h 354"/>
                <a:gd name="T86" fmla="*/ 52 w 176"/>
                <a:gd name="T87" fmla="*/ 48 h 3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"/>
                <a:gd name="T133" fmla="*/ 0 h 354"/>
                <a:gd name="T134" fmla="*/ 176 w 176"/>
                <a:gd name="T135" fmla="*/ 354 h 3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" h="354">
                  <a:moveTo>
                    <a:pt x="88" y="0"/>
                  </a:moveTo>
                  <a:lnTo>
                    <a:pt x="66" y="6"/>
                  </a:lnTo>
                  <a:lnTo>
                    <a:pt x="44" y="24"/>
                  </a:lnTo>
                  <a:lnTo>
                    <a:pt x="33" y="34"/>
                  </a:lnTo>
                  <a:lnTo>
                    <a:pt x="25" y="50"/>
                  </a:lnTo>
                  <a:lnTo>
                    <a:pt x="17" y="68"/>
                  </a:lnTo>
                  <a:lnTo>
                    <a:pt x="12" y="90"/>
                  </a:lnTo>
                  <a:lnTo>
                    <a:pt x="3" y="132"/>
                  </a:lnTo>
                  <a:lnTo>
                    <a:pt x="0" y="176"/>
                  </a:lnTo>
                  <a:lnTo>
                    <a:pt x="3" y="220"/>
                  </a:lnTo>
                  <a:lnTo>
                    <a:pt x="12" y="264"/>
                  </a:lnTo>
                  <a:lnTo>
                    <a:pt x="17" y="282"/>
                  </a:lnTo>
                  <a:lnTo>
                    <a:pt x="25" y="300"/>
                  </a:lnTo>
                  <a:lnTo>
                    <a:pt x="33" y="316"/>
                  </a:lnTo>
                  <a:lnTo>
                    <a:pt x="44" y="330"/>
                  </a:lnTo>
                  <a:lnTo>
                    <a:pt x="54" y="340"/>
                  </a:lnTo>
                  <a:lnTo>
                    <a:pt x="66" y="348"/>
                  </a:lnTo>
                  <a:lnTo>
                    <a:pt x="76" y="352"/>
                  </a:lnTo>
                  <a:lnTo>
                    <a:pt x="88" y="354"/>
                  </a:lnTo>
                  <a:lnTo>
                    <a:pt x="98" y="352"/>
                  </a:lnTo>
                  <a:lnTo>
                    <a:pt x="110" y="348"/>
                  </a:lnTo>
                  <a:lnTo>
                    <a:pt x="120" y="340"/>
                  </a:lnTo>
                  <a:lnTo>
                    <a:pt x="132" y="330"/>
                  </a:lnTo>
                  <a:lnTo>
                    <a:pt x="136" y="322"/>
                  </a:lnTo>
                  <a:lnTo>
                    <a:pt x="138" y="318"/>
                  </a:lnTo>
                  <a:lnTo>
                    <a:pt x="138" y="316"/>
                  </a:lnTo>
                  <a:lnTo>
                    <a:pt x="139" y="316"/>
                  </a:lnTo>
                  <a:lnTo>
                    <a:pt x="141" y="316"/>
                  </a:lnTo>
                  <a:lnTo>
                    <a:pt x="150" y="300"/>
                  </a:lnTo>
                  <a:lnTo>
                    <a:pt x="158" y="282"/>
                  </a:lnTo>
                  <a:lnTo>
                    <a:pt x="158" y="278"/>
                  </a:lnTo>
                  <a:lnTo>
                    <a:pt x="158" y="276"/>
                  </a:lnTo>
                  <a:lnTo>
                    <a:pt x="159" y="276"/>
                  </a:lnTo>
                  <a:lnTo>
                    <a:pt x="161" y="272"/>
                  </a:lnTo>
                  <a:lnTo>
                    <a:pt x="165" y="264"/>
                  </a:lnTo>
                  <a:lnTo>
                    <a:pt x="173" y="220"/>
                  </a:lnTo>
                  <a:lnTo>
                    <a:pt x="175" y="196"/>
                  </a:lnTo>
                  <a:lnTo>
                    <a:pt x="176" y="176"/>
                  </a:lnTo>
                  <a:lnTo>
                    <a:pt x="175" y="152"/>
                  </a:lnTo>
                  <a:lnTo>
                    <a:pt x="173" y="130"/>
                  </a:lnTo>
                  <a:lnTo>
                    <a:pt x="165" y="88"/>
                  </a:lnTo>
                  <a:lnTo>
                    <a:pt x="158" y="66"/>
                  </a:lnTo>
                  <a:lnTo>
                    <a:pt x="150" y="50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0" y="4"/>
                  </a:lnTo>
                  <a:lnTo>
                    <a:pt x="88" y="0"/>
                  </a:lnTo>
                  <a:close/>
                  <a:moveTo>
                    <a:pt x="52" y="48"/>
                  </a:moveTo>
                  <a:lnTo>
                    <a:pt x="70" y="32"/>
                  </a:lnTo>
                  <a:lnTo>
                    <a:pt x="88" y="28"/>
                  </a:lnTo>
                  <a:lnTo>
                    <a:pt x="106" y="32"/>
                  </a:lnTo>
                  <a:lnTo>
                    <a:pt x="124" y="48"/>
                  </a:lnTo>
                  <a:lnTo>
                    <a:pt x="140" y="70"/>
                  </a:lnTo>
                  <a:lnTo>
                    <a:pt x="146" y="84"/>
                  </a:lnTo>
                  <a:lnTo>
                    <a:pt x="152" y="102"/>
                  </a:lnTo>
                  <a:lnTo>
                    <a:pt x="158" y="138"/>
                  </a:lnTo>
                  <a:lnTo>
                    <a:pt x="160" y="156"/>
                  </a:lnTo>
                  <a:lnTo>
                    <a:pt x="161" y="176"/>
                  </a:lnTo>
                  <a:lnTo>
                    <a:pt x="160" y="192"/>
                  </a:lnTo>
                  <a:lnTo>
                    <a:pt x="158" y="212"/>
                  </a:lnTo>
                  <a:lnTo>
                    <a:pt x="156" y="220"/>
                  </a:lnTo>
                  <a:lnTo>
                    <a:pt x="155" y="224"/>
                  </a:lnTo>
                  <a:lnTo>
                    <a:pt x="155" y="230"/>
                  </a:lnTo>
                  <a:lnTo>
                    <a:pt x="152" y="250"/>
                  </a:lnTo>
                  <a:lnTo>
                    <a:pt x="146" y="264"/>
                  </a:lnTo>
                  <a:lnTo>
                    <a:pt x="140" y="280"/>
                  </a:lnTo>
                  <a:lnTo>
                    <a:pt x="132" y="292"/>
                  </a:lnTo>
                  <a:lnTo>
                    <a:pt x="124" y="304"/>
                  </a:lnTo>
                  <a:lnTo>
                    <a:pt x="114" y="312"/>
                  </a:lnTo>
                  <a:lnTo>
                    <a:pt x="106" y="318"/>
                  </a:lnTo>
                  <a:lnTo>
                    <a:pt x="96" y="322"/>
                  </a:lnTo>
                  <a:lnTo>
                    <a:pt x="88" y="324"/>
                  </a:lnTo>
                  <a:lnTo>
                    <a:pt x="78" y="322"/>
                  </a:lnTo>
                  <a:lnTo>
                    <a:pt x="70" y="318"/>
                  </a:lnTo>
                  <a:lnTo>
                    <a:pt x="60" y="312"/>
                  </a:lnTo>
                  <a:lnTo>
                    <a:pt x="52" y="304"/>
                  </a:lnTo>
                  <a:lnTo>
                    <a:pt x="43" y="292"/>
                  </a:lnTo>
                  <a:lnTo>
                    <a:pt x="36" y="280"/>
                  </a:lnTo>
                  <a:lnTo>
                    <a:pt x="29" y="264"/>
                  </a:lnTo>
                  <a:lnTo>
                    <a:pt x="25" y="248"/>
                  </a:lnTo>
                  <a:lnTo>
                    <a:pt x="17" y="212"/>
                  </a:lnTo>
                  <a:lnTo>
                    <a:pt x="15" y="176"/>
                  </a:lnTo>
                  <a:lnTo>
                    <a:pt x="17" y="140"/>
                  </a:lnTo>
                  <a:lnTo>
                    <a:pt x="25" y="104"/>
                  </a:lnTo>
                  <a:lnTo>
                    <a:pt x="29" y="86"/>
                  </a:lnTo>
                  <a:lnTo>
                    <a:pt x="36" y="72"/>
                  </a:lnTo>
                  <a:lnTo>
                    <a:pt x="43" y="58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3"/>
            <p:cNvSpPr>
              <a:spLocks/>
            </p:cNvSpPr>
            <p:nvPr/>
          </p:nvSpPr>
          <p:spPr bwMode="auto">
            <a:xfrm>
              <a:off x="8384" y="9349"/>
              <a:ext cx="99" cy="89"/>
            </a:xfrm>
            <a:custGeom>
              <a:avLst/>
              <a:gdLst>
                <a:gd name="T0" fmla="*/ 31 w 99"/>
                <a:gd name="T1" fmla="*/ 32 h 178"/>
                <a:gd name="T2" fmla="*/ 28 w 99"/>
                <a:gd name="T3" fmla="*/ 4 h 178"/>
                <a:gd name="T4" fmla="*/ 16 w 99"/>
                <a:gd name="T5" fmla="*/ 14 h 178"/>
                <a:gd name="T6" fmla="*/ 8 w 99"/>
                <a:gd name="T7" fmla="*/ 32 h 178"/>
                <a:gd name="T8" fmla="*/ 2 w 99"/>
                <a:gd name="T9" fmla="*/ 54 h 178"/>
                <a:gd name="T10" fmla="*/ 0 w 99"/>
                <a:gd name="T11" fmla="*/ 84 h 178"/>
                <a:gd name="T12" fmla="*/ 1 w 99"/>
                <a:gd name="T13" fmla="*/ 110 h 178"/>
                <a:gd name="T14" fmla="*/ 6 w 99"/>
                <a:gd name="T15" fmla="*/ 134 h 178"/>
                <a:gd name="T16" fmla="*/ 13 w 99"/>
                <a:gd name="T17" fmla="*/ 152 h 178"/>
                <a:gd name="T18" fmla="*/ 17 w 99"/>
                <a:gd name="T19" fmla="*/ 160 h 178"/>
                <a:gd name="T20" fmla="*/ 23 w 99"/>
                <a:gd name="T21" fmla="*/ 168 h 178"/>
                <a:gd name="T22" fmla="*/ 35 w 99"/>
                <a:gd name="T23" fmla="*/ 174 h 178"/>
                <a:gd name="T24" fmla="*/ 49 w 99"/>
                <a:gd name="T25" fmla="*/ 178 h 178"/>
                <a:gd name="T26" fmla="*/ 51 w 99"/>
                <a:gd name="T27" fmla="*/ 176 h 178"/>
                <a:gd name="T28" fmla="*/ 54 w 99"/>
                <a:gd name="T29" fmla="*/ 176 h 178"/>
                <a:gd name="T30" fmla="*/ 60 w 99"/>
                <a:gd name="T31" fmla="*/ 176 h 178"/>
                <a:gd name="T32" fmla="*/ 70 w 99"/>
                <a:gd name="T33" fmla="*/ 172 h 178"/>
                <a:gd name="T34" fmla="*/ 78 w 99"/>
                <a:gd name="T35" fmla="*/ 164 h 178"/>
                <a:gd name="T36" fmla="*/ 86 w 99"/>
                <a:gd name="T37" fmla="*/ 154 h 178"/>
                <a:gd name="T38" fmla="*/ 91 w 99"/>
                <a:gd name="T39" fmla="*/ 138 h 178"/>
                <a:gd name="T40" fmla="*/ 95 w 99"/>
                <a:gd name="T41" fmla="*/ 122 h 178"/>
                <a:gd name="T42" fmla="*/ 95 w 99"/>
                <a:gd name="T43" fmla="*/ 116 h 178"/>
                <a:gd name="T44" fmla="*/ 96 w 99"/>
                <a:gd name="T45" fmla="*/ 112 h 178"/>
                <a:gd name="T46" fmla="*/ 98 w 99"/>
                <a:gd name="T47" fmla="*/ 104 h 178"/>
                <a:gd name="T48" fmla="*/ 98 w 99"/>
                <a:gd name="T49" fmla="*/ 94 h 178"/>
                <a:gd name="T50" fmla="*/ 99 w 99"/>
                <a:gd name="T51" fmla="*/ 86 h 178"/>
                <a:gd name="T52" fmla="*/ 97 w 99"/>
                <a:gd name="T53" fmla="*/ 56 h 178"/>
                <a:gd name="T54" fmla="*/ 91 w 99"/>
                <a:gd name="T55" fmla="*/ 30 h 178"/>
                <a:gd name="T56" fmla="*/ 85 w 99"/>
                <a:gd name="T57" fmla="*/ 18 h 178"/>
                <a:gd name="T58" fmla="*/ 80 w 99"/>
                <a:gd name="T59" fmla="*/ 10 h 178"/>
                <a:gd name="T60" fmla="*/ 67 w 99"/>
                <a:gd name="T61" fmla="*/ 0 h 178"/>
                <a:gd name="T62" fmla="*/ 63 w 99"/>
                <a:gd name="T63" fmla="*/ 30 h 178"/>
                <a:gd name="T64" fmla="*/ 72 w 99"/>
                <a:gd name="T65" fmla="*/ 36 h 178"/>
                <a:gd name="T66" fmla="*/ 80 w 99"/>
                <a:gd name="T67" fmla="*/ 50 h 178"/>
                <a:gd name="T68" fmla="*/ 84 w 99"/>
                <a:gd name="T69" fmla="*/ 66 h 178"/>
                <a:gd name="T70" fmla="*/ 86 w 99"/>
                <a:gd name="T71" fmla="*/ 88 h 178"/>
                <a:gd name="T72" fmla="*/ 85 w 99"/>
                <a:gd name="T73" fmla="*/ 92 h 178"/>
                <a:gd name="T74" fmla="*/ 85 w 99"/>
                <a:gd name="T75" fmla="*/ 98 h 178"/>
                <a:gd name="T76" fmla="*/ 83 w 99"/>
                <a:gd name="T77" fmla="*/ 110 h 178"/>
                <a:gd name="T78" fmla="*/ 81 w 99"/>
                <a:gd name="T79" fmla="*/ 114 h 178"/>
                <a:gd name="T80" fmla="*/ 80 w 99"/>
                <a:gd name="T81" fmla="*/ 114 h 178"/>
                <a:gd name="T82" fmla="*/ 80 w 99"/>
                <a:gd name="T83" fmla="*/ 116 h 178"/>
                <a:gd name="T84" fmla="*/ 80 w 99"/>
                <a:gd name="T85" fmla="*/ 120 h 178"/>
                <a:gd name="T86" fmla="*/ 78 w 99"/>
                <a:gd name="T87" fmla="*/ 124 h 178"/>
                <a:gd name="T88" fmla="*/ 77 w 99"/>
                <a:gd name="T89" fmla="*/ 124 h 178"/>
                <a:gd name="T90" fmla="*/ 77 w 99"/>
                <a:gd name="T91" fmla="*/ 126 h 178"/>
                <a:gd name="T92" fmla="*/ 77 w 99"/>
                <a:gd name="T93" fmla="*/ 130 h 178"/>
                <a:gd name="T94" fmla="*/ 71 w 99"/>
                <a:gd name="T95" fmla="*/ 136 h 178"/>
                <a:gd name="T96" fmla="*/ 65 w 99"/>
                <a:gd name="T97" fmla="*/ 142 h 178"/>
                <a:gd name="T98" fmla="*/ 57 w 99"/>
                <a:gd name="T99" fmla="*/ 146 h 178"/>
                <a:gd name="T100" fmla="*/ 49 w 99"/>
                <a:gd name="T101" fmla="*/ 148 h 178"/>
                <a:gd name="T102" fmla="*/ 40 w 99"/>
                <a:gd name="T103" fmla="*/ 146 h 178"/>
                <a:gd name="T104" fmla="*/ 33 w 99"/>
                <a:gd name="T105" fmla="*/ 142 h 178"/>
                <a:gd name="T106" fmla="*/ 27 w 99"/>
                <a:gd name="T107" fmla="*/ 136 h 178"/>
                <a:gd name="T108" fmla="*/ 23 w 99"/>
                <a:gd name="T109" fmla="*/ 130 h 178"/>
                <a:gd name="T110" fmla="*/ 18 w 99"/>
                <a:gd name="T111" fmla="*/ 118 h 178"/>
                <a:gd name="T112" fmla="*/ 15 w 99"/>
                <a:gd name="T113" fmla="*/ 108 h 178"/>
                <a:gd name="T114" fmla="*/ 13 w 99"/>
                <a:gd name="T115" fmla="*/ 96 h 178"/>
                <a:gd name="T116" fmla="*/ 13 w 99"/>
                <a:gd name="T117" fmla="*/ 86 h 178"/>
                <a:gd name="T118" fmla="*/ 14 w 99"/>
                <a:gd name="T119" fmla="*/ 66 h 178"/>
                <a:gd name="T120" fmla="*/ 18 w 99"/>
                <a:gd name="T121" fmla="*/ 52 h 178"/>
                <a:gd name="T122" fmla="*/ 23 w 99"/>
                <a:gd name="T123" fmla="*/ 40 h 178"/>
                <a:gd name="T124" fmla="*/ 31 w 99"/>
                <a:gd name="T125" fmla="*/ 32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"/>
                <a:gd name="T190" fmla="*/ 0 h 178"/>
                <a:gd name="T191" fmla="*/ 99 w 99"/>
                <a:gd name="T192" fmla="*/ 178 h 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" h="178">
                  <a:moveTo>
                    <a:pt x="31" y="32"/>
                  </a:moveTo>
                  <a:lnTo>
                    <a:pt x="28" y="4"/>
                  </a:lnTo>
                  <a:lnTo>
                    <a:pt x="16" y="14"/>
                  </a:lnTo>
                  <a:lnTo>
                    <a:pt x="8" y="32"/>
                  </a:lnTo>
                  <a:lnTo>
                    <a:pt x="2" y="54"/>
                  </a:lnTo>
                  <a:lnTo>
                    <a:pt x="0" y="84"/>
                  </a:lnTo>
                  <a:lnTo>
                    <a:pt x="1" y="110"/>
                  </a:lnTo>
                  <a:lnTo>
                    <a:pt x="6" y="134"/>
                  </a:lnTo>
                  <a:lnTo>
                    <a:pt x="13" y="152"/>
                  </a:lnTo>
                  <a:lnTo>
                    <a:pt x="17" y="160"/>
                  </a:lnTo>
                  <a:lnTo>
                    <a:pt x="23" y="168"/>
                  </a:lnTo>
                  <a:lnTo>
                    <a:pt x="35" y="174"/>
                  </a:lnTo>
                  <a:lnTo>
                    <a:pt x="49" y="178"/>
                  </a:lnTo>
                  <a:lnTo>
                    <a:pt x="51" y="176"/>
                  </a:lnTo>
                  <a:lnTo>
                    <a:pt x="54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78" y="164"/>
                  </a:lnTo>
                  <a:lnTo>
                    <a:pt x="86" y="154"/>
                  </a:lnTo>
                  <a:lnTo>
                    <a:pt x="91" y="138"/>
                  </a:lnTo>
                  <a:lnTo>
                    <a:pt x="95" y="122"/>
                  </a:lnTo>
                  <a:lnTo>
                    <a:pt x="95" y="116"/>
                  </a:lnTo>
                  <a:lnTo>
                    <a:pt x="96" y="112"/>
                  </a:lnTo>
                  <a:lnTo>
                    <a:pt x="98" y="104"/>
                  </a:lnTo>
                  <a:lnTo>
                    <a:pt x="98" y="94"/>
                  </a:lnTo>
                  <a:lnTo>
                    <a:pt x="99" y="86"/>
                  </a:lnTo>
                  <a:lnTo>
                    <a:pt x="97" y="56"/>
                  </a:lnTo>
                  <a:lnTo>
                    <a:pt x="91" y="30"/>
                  </a:lnTo>
                  <a:lnTo>
                    <a:pt x="85" y="18"/>
                  </a:lnTo>
                  <a:lnTo>
                    <a:pt x="80" y="10"/>
                  </a:lnTo>
                  <a:lnTo>
                    <a:pt x="67" y="0"/>
                  </a:lnTo>
                  <a:lnTo>
                    <a:pt x="63" y="30"/>
                  </a:lnTo>
                  <a:lnTo>
                    <a:pt x="72" y="36"/>
                  </a:lnTo>
                  <a:lnTo>
                    <a:pt x="80" y="50"/>
                  </a:lnTo>
                  <a:lnTo>
                    <a:pt x="84" y="66"/>
                  </a:lnTo>
                  <a:lnTo>
                    <a:pt x="86" y="88"/>
                  </a:lnTo>
                  <a:lnTo>
                    <a:pt x="85" y="92"/>
                  </a:lnTo>
                  <a:lnTo>
                    <a:pt x="85" y="98"/>
                  </a:lnTo>
                  <a:lnTo>
                    <a:pt x="83" y="110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80" y="116"/>
                  </a:lnTo>
                  <a:lnTo>
                    <a:pt x="80" y="120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7" y="126"/>
                  </a:lnTo>
                  <a:lnTo>
                    <a:pt x="77" y="130"/>
                  </a:lnTo>
                  <a:lnTo>
                    <a:pt x="71" y="136"/>
                  </a:lnTo>
                  <a:lnTo>
                    <a:pt x="65" y="142"/>
                  </a:lnTo>
                  <a:lnTo>
                    <a:pt x="57" y="146"/>
                  </a:lnTo>
                  <a:lnTo>
                    <a:pt x="49" y="148"/>
                  </a:lnTo>
                  <a:lnTo>
                    <a:pt x="40" y="146"/>
                  </a:lnTo>
                  <a:lnTo>
                    <a:pt x="33" y="142"/>
                  </a:lnTo>
                  <a:lnTo>
                    <a:pt x="27" y="136"/>
                  </a:lnTo>
                  <a:lnTo>
                    <a:pt x="23" y="130"/>
                  </a:lnTo>
                  <a:lnTo>
                    <a:pt x="18" y="118"/>
                  </a:lnTo>
                  <a:lnTo>
                    <a:pt x="15" y="108"/>
                  </a:lnTo>
                  <a:lnTo>
                    <a:pt x="13" y="96"/>
                  </a:lnTo>
                  <a:lnTo>
                    <a:pt x="13" y="86"/>
                  </a:lnTo>
                  <a:lnTo>
                    <a:pt x="14" y="66"/>
                  </a:lnTo>
                  <a:lnTo>
                    <a:pt x="18" y="52"/>
                  </a:lnTo>
                  <a:lnTo>
                    <a:pt x="23" y="4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"/>
            <p:cNvSpPr>
              <a:spLocks noEditPoints="1"/>
            </p:cNvSpPr>
            <p:nvPr/>
          </p:nvSpPr>
          <p:spPr bwMode="auto">
            <a:xfrm>
              <a:off x="3094" y="967"/>
              <a:ext cx="1059" cy="1309"/>
            </a:xfrm>
            <a:custGeom>
              <a:avLst/>
              <a:gdLst>
                <a:gd name="T0" fmla="*/ 808 w 1059"/>
                <a:gd name="T1" fmla="*/ 0 h 2617"/>
                <a:gd name="T2" fmla="*/ 807 w 1059"/>
                <a:gd name="T3" fmla="*/ 2 h 2617"/>
                <a:gd name="T4" fmla="*/ 646 w 1059"/>
                <a:gd name="T5" fmla="*/ 230 h 2617"/>
                <a:gd name="T6" fmla="*/ 306 w 1059"/>
                <a:gd name="T7" fmla="*/ 396 h 2617"/>
                <a:gd name="T8" fmla="*/ 88 w 1059"/>
                <a:gd name="T9" fmla="*/ 632 h 2617"/>
                <a:gd name="T10" fmla="*/ 0 w 1059"/>
                <a:gd name="T11" fmla="*/ 1017 h 2617"/>
                <a:gd name="T12" fmla="*/ 26 w 1059"/>
                <a:gd name="T13" fmla="*/ 1085 h 2617"/>
                <a:gd name="T14" fmla="*/ 164 w 1059"/>
                <a:gd name="T15" fmla="*/ 1149 h 2617"/>
                <a:gd name="T16" fmla="*/ 138 w 1059"/>
                <a:gd name="T17" fmla="*/ 1169 h 2617"/>
                <a:gd name="T18" fmla="*/ 133 w 1059"/>
                <a:gd name="T19" fmla="*/ 1171 h 2617"/>
                <a:gd name="T20" fmla="*/ 137 w 1059"/>
                <a:gd name="T21" fmla="*/ 1439 h 2617"/>
                <a:gd name="T22" fmla="*/ 181 w 1059"/>
                <a:gd name="T23" fmla="*/ 1439 h 2617"/>
                <a:gd name="T24" fmla="*/ 146 w 1059"/>
                <a:gd name="T25" fmla="*/ 1503 h 2617"/>
                <a:gd name="T26" fmla="*/ 188 w 1059"/>
                <a:gd name="T27" fmla="*/ 1793 h 2617"/>
                <a:gd name="T28" fmla="*/ 167 w 1059"/>
                <a:gd name="T29" fmla="*/ 1883 h 2617"/>
                <a:gd name="T30" fmla="*/ 202 w 1059"/>
                <a:gd name="T31" fmla="*/ 2011 h 2617"/>
                <a:gd name="T32" fmla="*/ 193 w 1059"/>
                <a:gd name="T33" fmla="*/ 2077 h 2617"/>
                <a:gd name="T34" fmla="*/ 195 w 1059"/>
                <a:gd name="T35" fmla="*/ 2175 h 2617"/>
                <a:gd name="T36" fmla="*/ 292 w 1059"/>
                <a:gd name="T37" fmla="*/ 2191 h 2617"/>
                <a:gd name="T38" fmla="*/ 412 w 1059"/>
                <a:gd name="T39" fmla="*/ 2483 h 2617"/>
                <a:gd name="T40" fmla="*/ 386 w 1059"/>
                <a:gd name="T41" fmla="*/ 2551 h 2617"/>
                <a:gd name="T42" fmla="*/ 437 w 1059"/>
                <a:gd name="T43" fmla="*/ 2617 h 2617"/>
                <a:gd name="T44" fmla="*/ 475 w 1059"/>
                <a:gd name="T45" fmla="*/ 2537 h 2617"/>
                <a:gd name="T46" fmla="*/ 566 w 1059"/>
                <a:gd name="T47" fmla="*/ 2505 h 2617"/>
                <a:gd name="T48" fmla="*/ 647 w 1059"/>
                <a:gd name="T49" fmla="*/ 2407 h 2617"/>
                <a:gd name="T50" fmla="*/ 691 w 1059"/>
                <a:gd name="T51" fmla="*/ 2455 h 2617"/>
                <a:gd name="T52" fmla="*/ 782 w 1059"/>
                <a:gd name="T53" fmla="*/ 2415 h 2617"/>
                <a:gd name="T54" fmla="*/ 779 w 1059"/>
                <a:gd name="T55" fmla="*/ 2329 h 2617"/>
                <a:gd name="T56" fmla="*/ 869 w 1059"/>
                <a:gd name="T57" fmla="*/ 2119 h 2617"/>
                <a:gd name="T58" fmla="*/ 843 w 1059"/>
                <a:gd name="T59" fmla="*/ 1939 h 2617"/>
                <a:gd name="T60" fmla="*/ 878 w 1059"/>
                <a:gd name="T61" fmla="*/ 1863 h 2617"/>
                <a:gd name="T62" fmla="*/ 938 w 1059"/>
                <a:gd name="T63" fmla="*/ 1863 h 2617"/>
                <a:gd name="T64" fmla="*/ 998 w 1059"/>
                <a:gd name="T65" fmla="*/ 1573 h 2617"/>
                <a:gd name="T66" fmla="*/ 999 w 1059"/>
                <a:gd name="T67" fmla="*/ 1573 h 2617"/>
                <a:gd name="T68" fmla="*/ 1059 w 1059"/>
                <a:gd name="T69" fmla="*/ 1497 h 2617"/>
                <a:gd name="T70" fmla="*/ 1005 w 1059"/>
                <a:gd name="T71" fmla="*/ 1239 h 2617"/>
                <a:gd name="T72" fmla="*/ 1025 w 1059"/>
                <a:gd name="T73" fmla="*/ 993 h 2617"/>
                <a:gd name="T74" fmla="*/ 1003 w 1059"/>
                <a:gd name="T75" fmla="*/ 726 h 2617"/>
                <a:gd name="T76" fmla="*/ 1051 w 1059"/>
                <a:gd name="T77" fmla="*/ 582 h 2617"/>
                <a:gd name="T78" fmla="*/ 998 w 1059"/>
                <a:gd name="T79" fmla="*/ 326 h 2617"/>
                <a:gd name="T80" fmla="*/ 809 w 1059"/>
                <a:gd name="T81" fmla="*/ 0 h 2617"/>
                <a:gd name="T82" fmla="*/ 808 w 1059"/>
                <a:gd name="T83" fmla="*/ 0 h 2617"/>
                <a:gd name="T84" fmla="*/ 867 w 1059"/>
                <a:gd name="T85" fmla="*/ 2115 h 2617"/>
                <a:gd name="T86" fmla="*/ 868 w 1059"/>
                <a:gd name="T87" fmla="*/ 2115 h 2617"/>
                <a:gd name="T88" fmla="*/ 868 w 1059"/>
                <a:gd name="T89" fmla="*/ 2117 h 2617"/>
                <a:gd name="T90" fmla="*/ 867 w 1059"/>
                <a:gd name="T91" fmla="*/ 2115 h 26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59"/>
                <a:gd name="T139" fmla="*/ 0 h 2617"/>
                <a:gd name="T140" fmla="*/ 1059 w 1059"/>
                <a:gd name="T141" fmla="*/ 2617 h 26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59" h="2617">
                  <a:moveTo>
                    <a:pt x="808" y="0"/>
                  </a:moveTo>
                  <a:lnTo>
                    <a:pt x="807" y="2"/>
                  </a:lnTo>
                  <a:lnTo>
                    <a:pt x="646" y="230"/>
                  </a:lnTo>
                  <a:lnTo>
                    <a:pt x="306" y="396"/>
                  </a:lnTo>
                  <a:lnTo>
                    <a:pt x="88" y="632"/>
                  </a:lnTo>
                  <a:lnTo>
                    <a:pt x="0" y="1017"/>
                  </a:lnTo>
                  <a:lnTo>
                    <a:pt x="26" y="1085"/>
                  </a:lnTo>
                  <a:lnTo>
                    <a:pt x="164" y="1149"/>
                  </a:lnTo>
                  <a:lnTo>
                    <a:pt x="138" y="1169"/>
                  </a:lnTo>
                  <a:lnTo>
                    <a:pt x="133" y="1171"/>
                  </a:lnTo>
                  <a:lnTo>
                    <a:pt x="137" y="1439"/>
                  </a:lnTo>
                  <a:lnTo>
                    <a:pt x="181" y="1439"/>
                  </a:lnTo>
                  <a:lnTo>
                    <a:pt x="146" y="1503"/>
                  </a:lnTo>
                  <a:lnTo>
                    <a:pt x="188" y="1793"/>
                  </a:lnTo>
                  <a:lnTo>
                    <a:pt x="167" y="1883"/>
                  </a:lnTo>
                  <a:lnTo>
                    <a:pt x="202" y="2011"/>
                  </a:lnTo>
                  <a:lnTo>
                    <a:pt x="193" y="2077"/>
                  </a:lnTo>
                  <a:lnTo>
                    <a:pt x="195" y="2175"/>
                  </a:lnTo>
                  <a:lnTo>
                    <a:pt x="292" y="2191"/>
                  </a:lnTo>
                  <a:lnTo>
                    <a:pt x="412" y="2483"/>
                  </a:lnTo>
                  <a:lnTo>
                    <a:pt x="386" y="2551"/>
                  </a:lnTo>
                  <a:lnTo>
                    <a:pt x="437" y="2617"/>
                  </a:lnTo>
                  <a:lnTo>
                    <a:pt x="475" y="2537"/>
                  </a:lnTo>
                  <a:lnTo>
                    <a:pt x="566" y="2505"/>
                  </a:lnTo>
                  <a:lnTo>
                    <a:pt x="647" y="2407"/>
                  </a:lnTo>
                  <a:lnTo>
                    <a:pt x="691" y="2455"/>
                  </a:lnTo>
                  <a:lnTo>
                    <a:pt x="782" y="2415"/>
                  </a:lnTo>
                  <a:lnTo>
                    <a:pt x="779" y="2329"/>
                  </a:lnTo>
                  <a:lnTo>
                    <a:pt x="869" y="2119"/>
                  </a:lnTo>
                  <a:lnTo>
                    <a:pt x="843" y="1939"/>
                  </a:lnTo>
                  <a:lnTo>
                    <a:pt x="878" y="1863"/>
                  </a:lnTo>
                  <a:lnTo>
                    <a:pt x="938" y="1863"/>
                  </a:lnTo>
                  <a:lnTo>
                    <a:pt x="998" y="1573"/>
                  </a:lnTo>
                  <a:lnTo>
                    <a:pt x="999" y="1573"/>
                  </a:lnTo>
                  <a:lnTo>
                    <a:pt x="1059" y="1497"/>
                  </a:lnTo>
                  <a:lnTo>
                    <a:pt x="1005" y="1239"/>
                  </a:lnTo>
                  <a:lnTo>
                    <a:pt x="1025" y="993"/>
                  </a:lnTo>
                  <a:lnTo>
                    <a:pt x="1003" y="726"/>
                  </a:lnTo>
                  <a:lnTo>
                    <a:pt x="1051" y="582"/>
                  </a:lnTo>
                  <a:lnTo>
                    <a:pt x="998" y="326"/>
                  </a:lnTo>
                  <a:lnTo>
                    <a:pt x="809" y="0"/>
                  </a:lnTo>
                  <a:lnTo>
                    <a:pt x="808" y="0"/>
                  </a:lnTo>
                  <a:close/>
                  <a:moveTo>
                    <a:pt x="867" y="2115"/>
                  </a:moveTo>
                  <a:lnTo>
                    <a:pt x="868" y="2115"/>
                  </a:lnTo>
                  <a:lnTo>
                    <a:pt x="868" y="2117"/>
                  </a:lnTo>
                  <a:lnTo>
                    <a:pt x="867" y="2115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2" name="Imag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1" y="2853650"/>
            <a:ext cx="284540" cy="16082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28" y="2998160"/>
            <a:ext cx="284540" cy="16082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13" y="3150532"/>
            <a:ext cx="284540" cy="160827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7" y="3434830"/>
            <a:ext cx="284540" cy="160827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42" y="3678138"/>
            <a:ext cx="284540" cy="160827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2" y="4316323"/>
            <a:ext cx="284540" cy="16082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13" y="5005140"/>
            <a:ext cx="284540" cy="160827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37" y="5191601"/>
            <a:ext cx="284540" cy="16082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93" y="4445904"/>
            <a:ext cx="284540" cy="160827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80" y="3749797"/>
            <a:ext cx="284540" cy="16082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96" y="3216859"/>
            <a:ext cx="284540" cy="16082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6" y="3336022"/>
            <a:ext cx="284540" cy="16082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8" y="2524684"/>
            <a:ext cx="284540" cy="160827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84" y="3311177"/>
            <a:ext cx="284540" cy="160827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06" y="3191308"/>
            <a:ext cx="284540" cy="160827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15" y="3343073"/>
            <a:ext cx="284540" cy="16082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7" y="3826324"/>
            <a:ext cx="284540" cy="160827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89" y="3871309"/>
            <a:ext cx="284540" cy="160827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77" y="4427032"/>
            <a:ext cx="284540" cy="160827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12" y="4538505"/>
            <a:ext cx="284540" cy="160827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0" y="5168075"/>
            <a:ext cx="284540" cy="16082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44" y="5277668"/>
            <a:ext cx="284540" cy="160827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6732240" y="3140968"/>
            <a:ext cx="332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Matière Condensée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des Plasmas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et Vivant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Nucléaire</a:t>
            </a: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1650692" y="518468"/>
            <a:ext cx="342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921E74"/>
                </a:solidFill>
                <a:latin typeface="Calibri"/>
              </a:rPr>
              <a:t>ORGANISATION</a:t>
            </a:r>
            <a:endParaRPr lang="fr-FR" sz="2800" b="1" dirty="0">
              <a:solidFill>
                <a:srgbClr val="921E74"/>
              </a:solidFill>
              <a:latin typeface="Calibri"/>
            </a:endParaRPr>
          </a:p>
        </p:txBody>
      </p:sp>
      <p:sp>
        <p:nvSpPr>
          <p:cNvPr id="98" name="Hexagone 97"/>
          <p:cNvSpPr/>
          <p:nvPr/>
        </p:nvSpPr>
        <p:spPr>
          <a:xfrm>
            <a:off x="1237243" y="613674"/>
            <a:ext cx="438163" cy="401269"/>
          </a:xfrm>
          <a:prstGeom prst="hexagon">
            <a:avLst/>
          </a:prstGeom>
          <a:solidFill>
            <a:srgbClr val="92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8" y="520053"/>
            <a:ext cx="511175" cy="422151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5" y="680741"/>
            <a:ext cx="308355" cy="271018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56" y="5360849"/>
            <a:ext cx="284540" cy="160827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00" y="4576904"/>
            <a:ext cx="284540" cy="1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Mayline Gautie\Desktop\SFP\DOCUMENTS SFP\COMM\AFFICHE JC\2016\Dossier JC2016vDEF\Links\POMME.jpg"/>
          <p:cNvPicPr>
            <a:picLocks noChangeAspect="1" noChangeArrowheads="1"/>
          </p:cNvPicPr>
          <p:nvPr/>
        </p:nvPicPr>
        <p:blipFill>
          <a:blip r:embed="rId3" cstate="print"/>
          <a:srcRect l="14286"/>
          <a:stretch>
            <a:fillRect/>
          </a:stretch>
        </p:blipFill>
        <p:spPr bwMode="auto">
          <a:xfrm>
            <a:off x="1259632" y="3833812"/>
            <a:ext cx="2592141" cy="302418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476672"/>
            <a:ext cx="7728351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olidFill>
                  <a:srgbClr val="00B050"/>
                </a:solidFill>
                <a:latin typeface="Calibri"/>
              </a:rPr>
              <a:t>Encourager l’excellence scientifique</a:t>
            </a:r>
            <a:endParaRPr lang="fr-FR" sz="2000" b="1" dirty="0">
              <a:solidFill>
                <a:srgbClr val="00B05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1196752"/>
            <a:ext cx="822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Des prix de renommée internationale, récompensant aussi bien les physiciens confirmés que les jeunes chercheurs. 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5776" y="2348880"/>
            <a:ext cx="637170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- 7 Grands Prix de la SFP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(dont 4 en partenariat avec des sociétés savantes étrangères)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- 3 Prix Jeunes Chercheurs/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euses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FR" sz="18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		           - 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7 Prix de spécialités 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: </a:t>
            </a:r>
            <a:endParaRPr lang="fr-FR" sz="1600" dirty="0" smtClean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          		 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Physique Atomique et Moléculaire Optique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      		 - Physique des Accélérateurs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      		 - Physique Nucléaire et des Particules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       		 - Matière Condensée 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     		 - Popularisation de la science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		- Physique des plasmas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		 - Physique théorique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		- Transfert de technologie entre un labo académique 		   et une entreprise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pic>
        <p:nvPicPr>
          <p:cNvPr id="4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1026" name="Picture 2" descr="M:\DOCUMENTS SFP\COMM\AFFICHE JC\2018_PELLAT\affichepellat20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940015" cy="5472608"/>
          </a:xfrm>
          <a:prstGeom prst="rect">
            <a:avLst/>
          </a:prstGeom>
          <a:noFill/>
        </p:spPr>
      </p:pic>
      <p:pic>
        <p:nvPicPr>
          <p:cNvPr id="1027" name="Picture 3" descr="M:\DOCUMENTS SFP\COMM\AFFICHE JC\2018\Affiche2018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92696"/>
            <a:ext cx="3888432" cy="5420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19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pic>
        <p:nvPicPr>
          <p:cNvPr id="4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074" name="Picture 2" descr="M:\DOCUMENTS SFP\EVENEMENTS\CONGRES GENERAL\CONGRES 2019\Affiche\Affiche20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8680"/>
            <a:ext cx="4248472" cy="5965026"/>
          </a:xfrm>
          <a:prstGeom prst="rect">
            <a:avLst/>
          </a:prstGeom>
          <a:noFill/>
        </p:spPr>
      </p:pic>
      <p:pic>
        <p:nvPicPr>
          <p:cNvPr id="3075" name="Picture 3" descr="M:\DOCUMENTS SFP\EVENEMENTS\CONGRES GENERAL\CONGRES 2019\Site\c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73016"/>
            <a:ext cx="3029845" cy="2016224"/>
          </a:xfrm>
          <a:prstGeom prst="rect">
            <a:avLst/>
          </a:prstGeom>
          <a:noFill/>
        </p:spPr>
      </p:pic>
      <p:pic>
        <p:nvPicPr>
          <p:cNvPr id="3077" name="Picture 5" descr="M:\DOCUMENTS SFP\EVENEMENTS\CONGRES GENERAL\ORSAY 2017\PHOTOS\composition photos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124744"/>
            <a:ext cx="297953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19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C:\Users\Mayline Gautie\AppData\Local\Microsoft\Windows\INetCache\Content.Word\jeunes2.jpg"/>
          <p:cNvPicPr/>
          <p:nvPr/>
        </p:nvPicPr>
        <p:blipFill>
          <a:blip r:embed="rId3" cstate="print"/>
          <a:srcRect r="66765"/>
          <a:stretch>
            <a:fillRect/>
          </a:stretch>
        </p:blipFill>
        <p:spPr bwMode="auto">
          <a:xfrm>
            <a:off x="8067675" y="5085184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259632" y="908720"/>
            <a:ext cx="525658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b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Soutenir ses actions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SFP : association indépendante depuis 1873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Initiatives menées tout au long de l’année par ses 200 bénévoles à destination de la communauté scientifique, des jeunes, des scolaires et du grand public.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Rejoindre une communauté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partageant les mêmes préoccupations et problématiques métiers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Participer</a:t>
            </a: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aux réflexions collectives et mener des projets passionnants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100" b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Monter votre projet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– partageant les valeurs défendues par la SFP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Recevoir</a:t>
            </a: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sa revue papier </a:t>
            </a:r>
            <a:r>
              <a:rPr lang="fr-FR" sz="1100" b="1" i="1" dirty="0" smtClean="0">
                <a:solidFill>
                  <a:prstClr val="black"/>
                </a:solidFill>
                <a:latin typeface="Calibri"/>
              </a:rPr>
              <a:t>Reflets de la Physique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Bénéficier de tarifs réduits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pour tous les événements organisés par la SFP et ses partenaires :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European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Physical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Society (EPS), American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Physical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Society (APS), Institute of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Physicics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(IOP) - Deutsche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Physikalische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Gesellschaft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(DPG)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etc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654361" y="260648"/>
            <a:ext cx="608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0094C8"/>
                </a:solidFill>
                <a:latin typeface="Calibri"/>
              </a:rPr>
              <a:t>Adhérer : pour quoi faire ?</a:t>
            </a:r>
            <a:endParaRPr lang="fr-FR" sz="2800" b="1" dirty="0">
              <a:solidFill>
                <a:srgbClr val="0094C8"/>
              </a:solidFill>
              <a:latin typeface="Calibri"/>
            </a:endParaRPr>
          </a:p>
        </p:txBody>
      </p:sp>
      <p:sp>
        <p:nvSpPr>
          <p:cNvPr id="38" name="Hexagone 37"/>
          <p:cNvSpPr/>
          <p:nvPr/>
        </p:nvSpPr>
        <p:spPr>
          <a:xfrm>
            <a:off x="1204170" y="363435"/>
            <a:ext cx="438163" cy="401269"/>
          </a:xfrm>
          <a:prstGeom prst="hexagon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7" y="316202"/>
            <a:ext cx="511175" cy="4221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8" y="424411"/>
            <a:ext cx="286488" cy="331907"/>
          </a:xfrm>
          <a:prstGeom prst="rect">
            <a:avLst/>
          </a:prstGeom>
        </p:spPr>
      </p:pic>
      <p:pic>
        <p:nvPicPr>
          <p:cNvPr id="18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074" name="Picture 2" descr="M:\DOCUMENTS SFP\RAPPORTS\2017\Dossier photosrapport\Links\DSC014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7178" y="1556792"/>
            <a:ext cx="2106234" cy="2808312"/>
          </a:xfrm>
          <a:prstGeom prst="rect">
            <a:avLst/>
          </a:prstGeom>
          <a:noFill/>
        </p:spPr>
      </p:pic>
      <p:pic>
        <p:nvPicPr>
          <p:cNvPr id="3075" name="Picture 3" descr="M:\DOCUMENTS SFP\RAPPORTS\2017\Dossier photosrapport\Links\LG20170310_090.jpg"/>
          <p:cNvPicPr>
            <a:picLocks noChangeAspect="1" noChangeArrowheads="1"/>
          </p:cNvPicPr>
          <p:nvPr/>
        </p:nvPicPr>
        <p:blipFill>
          <a:blip r:embed="rId8" cstate="print"/>
          <a:srcRect t="9999" b="17504"/>
          <a:stretch>
            <a:fillRect/>
          </a:stretch>
        </p:blipFill>
        <p:spPr bwMode="auto">
          <a:xfrm>
            <a:off x="2627784" y="4769768"/>
            <a:ext cx="432048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1811262" cy="10237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4491" y="1094226"/>
            <a:ext cx="5509509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C00000"/>
                </a:solidFill>
                <a:latin typeface="Calibri"/>
              </a:rPr>
              <a:t>SOCIÉTÉ FRANÇAISE 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C00000"/>
                </a:solidFill>
                <a:latin typeface="Calibri"/>
              </a:rPr>
              <a:t>DE PHYSIQUE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608" y="3043820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Pour nous rejoindre 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rgbClr val="C00000"/>
                </a:solidFill>
                <a:latin typeface="Calibri"/>
              </a:rPr>
              <a:t>www.sfpnet.fr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24212" y="5949280"/>
            <a:ext cx="557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Inscrivez-vous gratuitement à la </a:t>
            </a:r>
            <a:endParaRPr lang="fr-FR" sz="1600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3075">
            <a:off x="5149512" y="5887543"/>
            <a:ext cx="2624296" cy="379875"/>
          </a:xfrm>
          <a:prstGeom prst="rect">
            <a:avLst/>
          </a:prstGeom>
        </p:spPr>
      </p:pic>
      <p:pic>
        <p:nvPicPr>
          <p:cNvPr id="2051" name="Picture 3" descr="C:\Users\Mayline Gautie\Desktop\SFP\DOCUMENTS SFP\LOGO\Twitter_logo_bird_transparent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1610" y="4450738"/>
            <a:ext cx="742946" cy="603273"/>
          </a:xfrm>
          <a:prstGeom prst="rect">
            <a:avLst/>
          </a:prstGeom>
          <a:noFill/>
        </p:spPr>
      </p:pic>
      <p:pic>
        <p:nvPicPr>
          <p:cNvPr id="2052" name="Picture 4" descr="C:\Users\Mayline Gautie\Desktop\SFP\DOCUMENTS SFP\LOGO\facebook_logo_detai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437112"/>
            <a:ext cx="614409" cy="65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5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F271C"/>
      </a:dk2>
      <a:lt2>
        <a:srgbClr val="C00000"/>
      </a:lt2>
      <a:accent1>
        <a:srgbClr val="3891A7"/>
      </a:accent1>
      <a:accent2>
        <a:srgbClr val="C00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11216</TotalTime>
  <Words>892</Words>
  <Application>Microsoft Office PowerPoint</Application>
  <PresentationFormat>Affichage à l'écran (4:3)</PresentationFormat>
  <Paragraphs>129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Adobe Gothic Std B</vt:lpstr>
      <vt:lpstr>Arial</vt:lpstr>
      <vt:lpstr>Calibri</vt:lpstr>
      <vt:lpstr>Comic Sans MS</vt:lpstr>
      <vt:lpstr>Times New Roman</vt:lpstr>
      <vt:lpstr>Wingdings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BELLAVIA</dc:creator>
  <cp:lastModifiedBy>Yannis KARYOTAKIS</cp:lastModifiedBy>
  <cp:revision>808</cp:revision>
  <cp:lastPrinted>2017-01-31T10:23:32Z</cp:lastPrinted>
  <dcterms:created xsi:type="dcterms:W3CDTF">2017-02-07T12:45:08Z</dcterms:created>
  <dcterms:modified xsi:type="dcterms:W3CDTF">2018-11-21T14:35:45Z</dcterms:modified>
</cp:coreProperties>
</file>