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84" d="100"/>
          <a:sy n="84" d="100"/>
        </p:scale>
        <p:origin x="-10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CC29CE-4BB7-4D23-974C-71D39A603841}" type="datetimeFigureOut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35BBC5D-37B2-4ED5-BAB8-E95BA0125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F24D0-085A-42DC-8906-98B1EF92D56A}" type="datetimeFigureOut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BF2FD5-B6E3-4E96-94B0-9C5C474294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lapp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875" y="6075363"/>
            <a:ext cx="10779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8" descr="Courbe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90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6" descr="Logo LAPP + texte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100138" y="319088"/>
            <a:ext cx="1254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9" descr="logo-cnrs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929188" y="6215063"/>
            <a:ext cx="10795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10" descr="ok_in2p3_quadri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6308725"/>
            <a:ext cx="10795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1" descr="logo-universite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786688" y="6284913"/>
            <a:ext cx="10795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25604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2D96-A85A-4646-91E9-BA9C362309DB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5A65A-9BBA-4A48-BD88-ED90C2D814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CB4C-82BE-4716-8B1A-C2179BAF09C1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9B7FD-BE04-4069-9EF3-0A5BA7AA76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FBD7-8F91-467B-8F02-AE50F5A57032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4D93-79AC-489F-A36D-B3633BD2BB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299B-8EEE-46CD-ABC9-5C099A210707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01C6-8D9E-4A1F-A42D-3E3B7AD073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63AB0-A9B0-48EA-A361-4D05827F90B0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64EDD-F2EC-4F80-8714-E93946C065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49B69-59F7-4CF2-B6DA-DD5015C69B1C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F043-0287-4A86-9452-219C8FF64F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8BCA-BC73-40D1-93CA-AE365CCD8B49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7260-2AE0-4946-8AE8-7F0E07FAE2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4D4B-A7EA-475E-9DAA-29A3CB984CC4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38C8-5DFC-4663-8751-110A906FD5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23F8-A089-4E06-BA17-8D6F7A22FE41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48A4-D375-4A8C-A8F9-3FC003A272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77AE-5172-45F6-946C-41AD2D61DFE7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EF75-828B-421B-B8CA-3E8B7D8CCF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070F-4845-4767-820C-2871B20B1CE8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00362-B4D6-40A8-9F6C-C0B1E70BCF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8" descr="Courb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890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285875" y="274638"/>
            <a:ext cx="7400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29" name="Image 6" descr="lapp2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75" y="6215063"/>
            <a:ext cx="900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938338" y="6356350"/>
            <a:ext cx="1062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593A09-378D-4819-901D-A4AAAA86154A}" type="datetime1">
              <a:rPr lang="fr-FR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75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EDA4E1-0DAE-40BA-84FF-FE682914AE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chemeClr val="accent1">
                    <a:lumMod val="50000"/>
                  </a:schemeClr>
                </a:solidFill>
              </a:rPr>
              <a:t>MicroMegas</a:t>
            </a:r>
            <a:endParaRPr lang="fr-FR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schemeClr val="accent1">
                    <a:lumMod val="50000"/>
                  </a:schemeClr>
                </a:solidFill>
              </a:rPr>
              <a:t>Environmental studies</a:t>
            </a:r>
            <a:endParaRPr lang="fr-FR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Preliminary work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Experimental setup for mesh readout</a:t>
            </a:r>
          </a:p>
          <a:p>
            <a:r>
              <a:rPr lang="en-US" smtClean="0"/>
              <a:t>Centaure upgraded to v19</a:t>
            </a:r>
          </a:p>
          <a:p>
            <a:r>
              <a:rPr lang="en-US" smtClean="0"/>
              <a:t>Newrec upgraded </a:t>
            </a:r>
          </a:p>
          <a:p>
            <a:r>
              <a:rPr lang="en-US" smtClean="0"/>
              <a:t>Routine to automatize steerfile writing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299B-8EEE-46CD-ABC9-5C099A210707}" type="datetime1">
              <a:rPr lang="fr-FR" smtClean="0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001C6-8D9E-4A1F-A42D-3E3B7AD0734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Experimental setup for mesh readout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 marL="0" indent="19050">
              <a:buNone/>
            </a:pPr>
            <a:r>
              <a:rPr lang="en-US" smtClean="0"/>
              <a:t>Thanks to Renaud and Max, mesh can now be read through v550 ADC modules and data stored by centaure.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363AB0-A9B0-48EA-A361-4D05827F90B0}" type="datetime1">
              <a:rPr lang="fr-FR" smtClean="0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64EDD-F2EC-4F80-8714-E93946C065F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Centaure upgraded to v19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Former v18 didn’t allow to queue acquisition files</a:t>
            </a:r>
          </a:p>
          <a:p>
            <a:r>
              <a:rPr lang="en-US" smtClean="0"/>
              <a:t>V19 corrected this bug and is now available on f224 </a:t>
            </a:r>
          </a:p>
          <a:p>
            <a:r>
              <a:rPr lang="en-US" smtClean="0"/>
              <a:t>V18 is still available though (for backup)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363AB0-A9B0-48EA-A361-4D05827F90B0}" type="datetime1">
              <a:rPr lang="fr-FR" smtClean="0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64EDD-F2EC-4F80-8714-E93946C065F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Newrec upgraded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mtClean="0"/>
              <a:t>Flexibility upgrade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New rec can now read a Slow control data base from any address specified in the steer file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363AB0-A9B0-48EA-A361-4D05827F90B0}" type="datetime1">
              <a:rPr lang="fr-FR" smtClean="0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64EDD-F2EC-4F80-8714-E93946C065F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Routine to automatize steerfile writing 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Environmental studies will generate  numerous acq files</a:t>
            </a:r>
          </a:p>
          <a:p>
            <a:r>
              <a:rPr lang="en-US" smtClean="0"/>
              <a:t>All should be concatenated in few root files</a:t>
            </a:r>
          </a:p>
          <a:p>
            <a:r>
              <a:rPr lang="en-US" smtClean="0"/>
              <a:t>Necessity to write long steer file</a:t>
            </a:r>
          </a:p>
          <a:p>
            <a:r>
              <a:rPr lang="en-US" smtClean="0"/>
              <a:t>All sumarized at:</a:t>
            </a:r>
          </a:p>
          <a:p>
            <a:pPr>
              <a:buNone/>
            </a:pPr>
            <a:r>
              <a:rPr lang="en-US" smtClean="0"/>
              <a:t>/lapp_data/LC/Detecteurs/MicroMegas/data/GainMeshPads/Env_Studies/soft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363AB0-A9B0-48EA-A361-4D05827F90B0}" type="datetime1">
              <a:rPr lang="fr-FR" smtClean="0"/>
              <a:pPr>
                <a:defRPr/>
              </a:pPr>
              <a:t>04/03/2009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64EDD-F2EC-4F80-8714-E93946C065F4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LA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PowerPoint-LAPP</Template>
  <TotalTime>119</TotalTime>
  <Words>124</Words>
  <Application>Microsoft Office PowerPoint</Application>
  <PresentationFormat>Affichage à l'écran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PowerPoint-LAPP</vt:lpstr>
      <vt:lpstr>MicroMegas</vt:lpstr>
      <vt:lpstr>Preliminary work</vt:lpstr>
      <vt:lpstr>Experimental setup for mesh readout</vt:lpstr>
      <vt:lpstr>Centaure upgraded to v19</vt:lpstr>
      <vt:lpstr>Newrec upgraded</vt:lpstr>
      <vt:lpstr>Routine to automatize steerfile writing 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MicroMegas</dc:title>
  <dc:creator>espar</dc:creator>
  <cp:lastModifiedBy>espar</cp:lastModifiedBy>
  <cp:revision>3</cp:revision>
  <dcterms:created xsi:type="dcterms:W3CDTF">2009-02-03T09:55:56Z</dcterms:created>
  <dcterms:modified xsi:type="dcterms:W3CDTF">2009-03-04T10:03:39Z</dcterms:modified>
</cp:coreProperties>
</file>