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598" autoAdjust="0"/>
  </p:normalViewPr>
  <p:slideViewPr>
    <p:cSldViewPr>
      <p:cViewPr varScale="1">
        <p:scale>
          <a:sx n="84" d="100"/>
          <a:sy n="84" d="100"/>
        </p:scale>
        <p:origin x="-106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19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FCC29CE-4BB7-4D23-974C-71D39A603841}" type="datetimeFigureOut">
              <a:rPr lang="fr-FR"/>
              <a:pPr>
                <a:defRPr/>
              </a:pPr>
              <a:t>04/03/2009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fr-FR"/>
              <a:t>Entrez votre nom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35BBC5D-37B2-4ED5-BAB8-E95BA012551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B8F24D0-085A-42DC-8906-98B1EF92D56A}" type="datetimeFigureOut">
              <a:rPr lang="fr-FR"/>
              <a:pPr>
                <a:defRPr/>
              </a:pPr>
              <a:t>04/03/2009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fr-FR"/>
              <a:t>Entrez votre nom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0BF2FD5-B6E3-4E96-94B0-9C5C474294F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Diapositive de tit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6" descr="lapp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875" y="6075363"/>
            <a:ext cx="1077913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 8" descr="Courbe.jp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8907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 6" descr="Logo LAPP + texte.jp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1100138" y="319088"/>
            <a:ext cx="1254125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 9" descr="logo-cnrs.jpg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4929188" y="6215063"/>
            <a:ext cx="10795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 10" descr="ok_in2p3_quadri.jpg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6357938" y="6308725"/>
            <a:ext cx="107950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Image 11" descr="logo-universite.jpg"/>
          <p:cNvPicPr>
            <a:picLocks noChangeAspect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7786688" y="6284913"/>
            <a:ext cx="10795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Espace réservé du 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r>
              <a:rPr lang="fr-FR" smtClean="0"/>
              <a:t>Cliquez pour modifier le style du titre</a:t>
            </a:r>
          </a:p>
        </p:txBody>
      </p:sp>
      <p:sp>
        <p:nvSpPr>
          <p:cNvPr id="25604" name="Espace réservé du text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 smtClean="0"/>
            </a:lvl1pPr>
          </a:lstStyle>
          <a:p>
            <a:r>
              <a:rPr lang="fr-FR" smtClean="0"/>
              <a:t>Cliquez pour modifier le style des sous-titres du masque</a:t>
            </a:r>
          </a:p>
        </p:txBody>
      </p:sp>
    </p:spTree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52D96-A85A-4646-91E9-BA9C362309DB}" type="datetime1">
              <a:rPr lang="fr-FR"/>
              <a:pPr>
                <a:defRPr/>
              </a:pPr>
              <a:t>04/03/2009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5A65A-9BBA-4A48-BD88-ED90C2D814E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FCCB4C-82BE-4716-8B1A-C2179BAF09C1}" type="datetime1">
              <a:rPr lang="fr-FR"/>
              <a:pPr>
                <a:defRPr/>
              </a:pPr>
              <a:t>04/03/2009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9B7FD-BE04-4069-9EF3-0A5BA7AA76D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CBFBD7-8F91-467B-8F02-AE50F5A57032}" type="datetime1">
              <a:rPr lang="fr-FR"/>
              <a:pPr>
                <a:defRPr/>
              </a:pPr>
              <a:t>04/03/2009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C4D93-79AC-489F-A36D-B3633BD2BB8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F299B-8EEE-46CD-ABC9-5C099A210707}" type="datetime1">
              <a:rPr lang="fr-FR"/>
              <a:pPr>
                <a:defRPr/>
              </a:pPr>
              <a:t>04/03/2009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001C6-8D9E-4A1F-A42D-3E3B7AD0734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63AB0-A9B0-48EA-A361-4D05827F90B0}" type="datetime1">
              <a:rPr lang="fr-FR"/>
              <a:pPr>
                <a:defRPr/>
              </a:pPr>
              <a:t>04/03/2009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64EDD-F2EC-4F80-8714-E93946C065F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49B69-59F7-4CF2-B6DA-DD5015C69B1C}" type="datetime1">
              <a:rPr lang="fr-FR"/>
              <a:pPr>
                <a:defRPr/>
              </a:pPr>
              <a:t>04/03/2009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FF043-0287-4A86-9452-219C8FF64FF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18BCA-BC73-40D1-93CA-AE365CCD8B49}" type="datetime1">
              <a:rPr lang="fr-FR"/>
              <a:pPr>
                <a:defRPr/>
              </a:pPr>
              <a:t>04/03/2009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E7260-2AE0-4946-8AE8-7F0E07FAE28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34D4B-A7EA-475E-9DAA-29A3CB984CC4}" type="datetime1">
              <a:rPr lang="fr-FR"/>
              <a:pPr>
                <a:defRPr/>
              </a:pPr>
              <a:t>04/03/2009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638C8-5DFC-4663-8751-110A906FD52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923F8-A089-4E06-BA17-8D6F7A22FE41}" type="datetime1">
              <a:rPr lang="fr-FR"/>
              <a:pPr>
                <a:defRPr/>
              </a:pPr>
              <a:t>04/03/2009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848A4-D375-4A8C-A8F9-3FC003A272A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F77AE-5172-45F6-946C-41AD2D61DFE7}" type="datetime1">
              <a:rPr lang="fr-FR"/>
              <a:pPr>
                <a:defRPr/>
              </a:pPr>
              <a:t>04/03/2009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40EF75-828B-421B-B8CA-3E8B7D8CCF9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D070F-4845-4767-820C-2871B20B1CE8}" type="datetime1">
              <a:rPr lang="fr-FR"/>
              <a:pPr>
                <a:defRPr/>
              </a:pPr>
              <a:t>04/03/2009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00362-B4D6-40A8-9F6C-C0B1E70BCF4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 8" descr="Courbe.jp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18907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1285875" y="274638"/>
            <a:ext cx="74009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8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1285875" y="1600200"/>
            <a:ext cx="74009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pic>
        <p:nvPicPr>
          <p:cNvPr id="1029" name="Image 6" descr="lapp2.jpg"/>
          <p:cNvPicPr>
            <a:picLocks noChangeAspect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14375" y="6215063"/>
            <a:ext cx="90011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938338" y="6356350"/>
            <a:ext cx="10620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9593A09-378D-4819-901D-A4AAAA86154A}" type="datetime1">
              <a:rPr lang="fr-FR"/>
              <a:pPr>
                <a:defRPr/>
              </a:pPr>
              <a:t>04/03/2009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5756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EEDA4E1-0DAE-40BA-84FF-FE682914AE4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fr-FR">
                <a:solidFill>
                  <a:schemeClr val="accent1">
                    <a:lumMod val="50000"/>
                  </a:schemeClr>
                </a:solidFill>
              </a:rPr>
              <a:t>MicroMegas</a:t>
            </a:r>
            <a:endParaRPr lang="fr-FR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fr-FR" smtClean="0">
                <a:solidFill>
                  <a:schemeClr val="accent1">
                    <a:lumMod val="50000"/>
                  </a:schemeClr>
                </a:solidFill>
              </a:rPr>
              <a:t>Environmental studies</a:t>
            </a:r>
            <a:endParaRPr lang="fr-FR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accent1">
                    <a:lumMod val="50000"/>
                  </a:schemeClr>
                </a:solidFill>
              </a:rPr>
              <a:t>Preliminary work</a:t>
            </a:r>
            <a:endParaRPr lang="en-US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Experimental setup for mesh readout</a:t>
            </a:r>
          </a:p>
          <a:p>
            <a:r>
              <a:rPr lang="en-US" smtClean="0"/>
              <a:t>Centaure upgraded to v19</a:t>
            </a:r>
          </a:p>
          <a:p>
            <a:r>
              <a:rPr lang="en-US" smtClean="0"/>
              <a:t>Newrec upgraded </a:t>
            </a:r>
          </a:p>
          <a:p>
            <a:r>
              <a:rPr lang="en-US" smtClean="0"/>
              <a:t>Routine to automatize steerfile writing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AF299B-8EEE-46CD-ABC9-5C099A210707}" type="datetime1">
              <a:rPr lang="fr-FR" smtClean="0"/>
              <a:pPr>
                <a:defRPr/>
              </a:pPr>
              <a:t>04/03/2009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E001C6-8D9E-4A1F-A42D-3E3B7AD07346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accent1">
                    <a:lumMod val="50000"/>
                  </a:schemeClr>
                </a:solidFill>
              </a:rPr>
              <a:t>Experimental setup for mesh readout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smtClean="0"/>
          </a:p>
          <a:p>
            <a:pPr marL="0" indent="19050">
              <a:buNone/>
            </a:pPr>
            <a:r>
              <a:rPr lang="en-US" smtClean="0"/>
              <a:t>Thanks to Renaud and Max, mesh can now be read through v550 ADC modules and data stored by centaure.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363AB0-A9B0-48EA-A361-4D05827F90B0}" type="datetime1">
              <a:rPr lang="fr-FR" smtClean="0"/>
              <a:pPr>
                <a:defRPr/>
              </a:pPr>
              <a:t>04/03/2009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464EDD-F2EC-4F80-8714-E93946C065F4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Centaure upgraded to v19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Former v18 didn’t allow to queue acquisition files</a:t>
            </a:r>
          </a:p>
          <a:p>
            <a:r>
              <a:rPr lang="en-US" smtClean="0"/>
              <a:t>V19 corrected this bug and is now available on f224 </a:t>
            </a:r>
          </a:p>
          <a:p>
            <a:r>
              <a:rPr lang="en-US" smtClean="0"/>
              <a:t>V18 is still available though (for backup)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363AB0-A9B0-48EA-A361-4D05827F90B0}" type="datetime1">
              <a:rPr lang="fr-FR" smtClean="0"/>
              <a:pPr>
                <a:defRPr/>
              </a:pPr>
              <a:t>04/03/2009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464EDD-F2EC-4F80-8714-E93946C065F4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Newrec upgraded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smtClean="0"/>
              <a:t>Flexibility upgrade</a:t>
            </a:r>
          </a:p>
          <a:p>
            <a:pPr>
              <a:buNone/>
            </a:pPr>
            <a:r>
              <a:rPr lang="en-US" smtClean="0"/>
              <a:t>	</a:t>
            </a:r>
            <a:r>
              <a:rPr lang="en-US" smtClean="0"/>
              <a:t>New rec can now read a Slow control data base from any address specified in the steer file</a:t>
            </a:r>
          </a:p>
          <a:p>
            <a:endParaRPr lang="en-US" smtClean="0"/>
          </a:p>
          <a:p>
            <a:pPr>
              <a:buNone/>
            </a:pP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363AB0-A9B0-48EA-A361-4D05827F90B0}" type="datetime1">
              <a:rPr lang="fr-FR" smtClean="0"/>
              <a:pPr>
                <a:defRPr/>
              </a:pPr>
              <a:t>04/03/2009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464EDD-F2EC-4F80-8714-E93946C065F4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accent1">
                    <a:lumMod val="50000"/>
                  </a:schemeClr>
                </a:solidFill>
              </a:rPr>
              <a:t>Routine to automatize steerfile writing </a:t>
            </a:r>
            <a:endParaRPr lang="en-US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Environmental studies will generate  numerous acq files</a:t>
            </a:r>
          </a:p>
          <a:p>
            <a:r>
              <a:rPr lang="en-US" smtClean="0"/>
              <a:t>All should be concatenated in few root files</a:t>
            </a:r>
          </a:p>
          <a:p>
            <a:r>
              <a:rPr lang="en-US" smtClean="0"/>
              <a:t>Necessity to write long steer file</a:t>
            </a:r>
          </a:p>
          <a:p>
            <a:r>
              <a:rPr lang="en-US" smtClean="0"/>
              <a:t>All sumarized at:</a:t>
            </a:r>
          </a:p>
          <a:p>
            <a:pPr>
              <a:buNone/>
            </a:pPr>
            <a:r>
              <a:rPr lang="en-US" smtClean="0"/>
              <a:t>/lapp_data/LC/Detecteurs/MicroMegas/data/GainMeshPads/Env_Studies/soft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363AB0-A9B0-48EA-A361-4D05827F90B0}" type="datetime1">
              <a:rPr lang="fr-FR" smtClean="0"/>
              <a:pPr>
                <a:defRPr/>
              </a:pPr>
              <a:t>04/03/2009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464EDD-F2EC-4F80-8714-E93946C065F4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owerPoint-LAP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PowerPoint-LAPP</Template>
  <TotalTime>119</TotalTime>
  <Words>124</Words>
  <Application>Microsoft Office PowerPoint</Application>
  <PresentationFormat>Affichage à l'écran (4:3)</PresentationFormat>
  <Paragraphs>33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Symbol</vt:lpstr>
      <vt:lpstr>PowerPoint-LAPP</vt:lpstr>
      <vt:lpstr>MicroMegas</vt:lpstr>
      <vt:lpstr>Preliminary work</vt:lpstr>
      <vt:lpstr>Experimental setup for mesh readout</vt:lpstr>
      <vt:lpstr>Centaure upgraded to v19</vt:lpstr>
      <vt:lpstr>Newrec upgraded</vt:lpstr>
      <vt:lpstr>Routine to automatize steerfile writing </vt:lpstr>
    </vt:vector>
  </TitlesOfParts>
  <Company>lapp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MicroMegas</dc:title>
  <dc:creator>espar</dc:creator>
  <cp:lastModifiedBy>espar</cp:lastModifiedBy>
  <cp:revision>3</cp:revision>
  <dcterms:created xsi:type="dcterms:W3CDTF">2009-02-03T09:55:56Z</dcterms:created>
  <dcterms:modified xsi:type="dcterms:W3CDTF">2009-03-04T10:03:39Z</dcterms:modified>
</cp:coreProperties>
</file>