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2A35-E271-4FC9-BC4F-D1CA79BAFBA3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C35B-39CD-4134-A68E-95FA355F8C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35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2A35-E271-4FC9-BC4F-D1CA79BAFBA3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C35B-39CD-4134-A68E-95FA355F8C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02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2A35-E271-4FC9-BC4F-D1CA79BAFBA3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C35B-39CD-4134-A68E-95FA355F8C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9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2A35-E271-4FC9-BC4F-D1CA79BAFBA3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C35B-39CD-4134-A68E-95FA355F8C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5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2A35-E271-4FC9-BC4F-D1CA79BAFBA3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C35B-39CD-4134-A68E-95FA355F8C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2A35-E271-4FC9-BC4F-D1CA79BAFBA3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C35B-39CD-4134-A68E-95FA355F8C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71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2A35-E271-4FC9-BC4F-D1CA79BAFBA3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C35B-39CD-4134-A68E-95FA355F8C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59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2A35-E271-4FC9-BC4F-D1CA79BAFBA3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C35B-39CD-4134-A68E-95FA355F8C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6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2A35-E271-4FC9-BC4F-D1CA79BAFBA3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C35B-39CD-4134-A68E-95FA355F8C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8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2A35-E271-4FC9-BC4F-D1CA79BAFBA3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C35B-39CD-4134-A68E-95FA355F8C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07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2A35-E271-4FC9-BC4F-D1CA79BAFBA3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C35B-39CD-4134-A68E-95FA355F8C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5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B2A35-E271-4FC9-BC4F-D1CA79BAFBA3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4C35B-39CD-4134-A68E-95FA355F8C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3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ITK 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Reunion de service 21/06/2018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092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Realisation</a:t>
            </a:r>
            <a:r>
              <a:rPr lang="fr-FR" dirty="0" smtClean="0"/>
              <a:t> du Handling Frame chez ORECA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5266928" cy="2980927"/>
          </a:xfrm>
        </p:spPr>
        <p:txBody>
          <a:bodyPr>
            <a:normAutofit fontScale="55000" lnSpcReduction="20000"/>
          </a:bodyPr>
          <a:lstStyle/>
          <a:p>
            <a:r>
              <a:rPr lang="fr-FR" dirty="0" smtClean="0"/>
              <a:t>Réception du premier HF</a:t>
            </a:r>
          </a:p>
          <a:p>
            <a:r>
              <a:rPr lang="fr-FR" dirty="0" smtClean="0"/>
              <a:t>Objet de très belle facture</a:t>
            </a:r>
          </a:p>
          <a:p>
            <a:r>
              <a:rPr lang="fr-FR" dirty="0" smtClean="0"/>
              <a:t>L’objectif était de valider la société ORECA dans ses capacité a réalisez des pièces et outillages en composite</a:t>
            </a:r>
          </a:p>
          <a:p>
            <a:r>
              <a:rPr lang="fr-FR" dirty="0" smtClean="0"/>
              <a:t>Très bon niveau de qualité et réalisation quasi parfaite</a:t>
            </a:r>
          </a:p>
          <a:p>
            <a:r>
              <a:rPr lang="fr-FR" dirty="0" smtClean="0"/>
              <a:t>Nous étudions la possibilité et les coûts de réalisation d’une caisse de transport dédiée</a:t>
            </a:r>
          </a:p>
          <a:p>
            <a:r>
              <a:rPr lang="fr-FR" dirty="0" smtClean="0"/>
              <a:t>Acquisition de capteurs de chocs, température et humidité pour tester les conditions de transport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68760"/>
            <a:ext cx="2081669" cy="276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227" y="4149080"/>
            <a:ext cx="2559566" cy="203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13176"/>
            <a:ext cx="4106344" cy="178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394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 </a:t>
            </a:r>
            <a:r>
              <a:rPr lang="en-US" dirty="0" err="1" smtClean="0"/>
              <a:t>defo</a:t>
            </a:r>
            <a:r>
              <a:rPr lang="en-US" dirty="0" smtClean="0"/>
              <a:t> </a:t>
            </a:r>
            <a:r>
              <a:rPr lang="en-US" dirty="0" err="1" smtClean="0"/>
              <a:t>thermo</a:t>
            </a:r>
            <a:r>
              <a:rPr lang="en-US" dirty="0" smtClean="0"/>
              <a:t> </a:t>
            </a:r>
            <a:r>
              <a:rPr lang="en-US" dirty="0" err="1" smtClean="0"/>
              <a:t>elastiques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4042792" cy="2044823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Système complet et fonctionnel </a:t>
            </a:r>
          </a:p>
          <a:p>
            <a:r>
              <a:rPr lang="fr-FR" dirty="0" smtClean="0"/>
              <a:t>Des mesures on montrées des </a:t>
            </a:r>
            <a:r>
              <a:rPr lang="fr-FR" dirty="0" err="1" smtClean="0"/>
              <a:t>deformations</a:t>
            </a:r>
            <a:r>
              <a:rPr lang="fr-FR" dirty="0" smtClean="0"/>
              <a:t> importantes liées aux techniques de fabrication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930279" cy="509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89040"/>
            <a:ext cx="1957201" cy="264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45024"/>
            <a:ext cx="2013155" cy="109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72085"/>
            <a:ext cx="2448272" cy="1874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030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Début des activités modules </a:t>
            </a:r>
            <a:r>
              <a:rPr lang="fr-FR" dirty="0" err="1" smtClean="0"/>
              <a:t>loading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3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/>
              <a:t>But est de dupliquer l’outillage réalisé a l’</a:t>
            </a:r>
            <a:r>
              <a:rPr lang="fr-FR" dirty="0" err="1" smtClean="0"/>
              <a:t>Unige</a:t>
            </a:r>
            <a:r>
              <a:rPr lang="fr-FR" dirty="0" smtClean="0"/>
              <a:t>, et de le modifier pour l’adapter a la phase production (1000 modules a assembler au CPPM)</a:t>
            </a:r>
          </a:p>
          <a:p>
            <a:r>
              <a:rPr lang="fr-FR" dirty="0" smtClean="0"/>
              <a:t>Nous étudions la possibilité d’utiliser des masques de collage autocollant en </a:t>
            </a:r>
            <a:r>
              <a:rPr lang="fr-FR" dirty="0" err="1" smtClean="0"/>
              <a:t>kapton</a:t>
            </a:r>
            <a:endParaRPr lang="fr-FR" dirty="0"/>
          </a:p>
          <a:p>
            <a:r>
              <a:rPr lang="fr-FR" dirty="0" smtClean="0"/>
              <a:t>Un système est a l’étude pour éviter l’utilisation des goupilles en contacte avec les détecteurs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85781"/>
            <a:ext cx="4896544" cy="158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53136"/>
            <a:ext cx="3926853" cy="199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465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Nouveau system de dépôt de colle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Yann Le </a:t>
            </a:r>
            <a:r>
              <a:rPr lang="fr-FR" dirty="0" err="1" smtClean="0"/>
              <a:t>Chatelain</a:t>
            </a:r>
            <a:r>
              <a:rPr lang="fr-FR" dirty="0" smtClean="0"/>
              <a:t> va nous rejoindre le 10 Juillet pour un stage de 6 mois</a:t>
            </a:r>
          </a:p>
          <a:p>
            <a:r>
              <a:rPr lang="fr-FR" dirty="0" smtClean="0"/>
              <a:t>L’objectif sera de développer un system de dépôt de colle avec une valve </a:t>
            </a:r>
            <a:r>
              <a:rPr lang="fr-FR" dirty="0" err="1" smtClean="0"/>
              <a:t>piezzo</a:t>
            </a:r>
            <a:r>
              <a:rPr lang="fr-FR" dirty="0" smtClean="0"/>
              <a:t> </a:t>
            </a:r>
          </a:p>
          <a:p>
            <a:endParaRPr lang="fr-FR" dirty="0"/>
          </a:p>
          <a:p>
            <a:r>
              <a:rPr lang="fr-FR" dirty="0" smtClean="0"/>
              <a:t>https://www.youtube.com/watch?v=94SBnyceG28</a:t>
            </a:r>
          </a:p>
        </p:txBody>
      </p:sp>
    </p:spTree>
    <p:extLst>
      <p:ext uri="{BB962C8B-B14F-4D97-AF65-F5344CB8AC3E}">
        <p14:creationId xmlns:p14="http://schemas.microsoft.com/office/powerpoint/2010/main" val="1278364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Concerption</a:t>
            </a:r>
            <a:r>
              <a:rPr lang="fr-FR" dirty="0" smtClean="0"/>
              <a:t> de nouveaux HF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Suite au changement de la </a:t>
            </a:r>
            <a:r>
              <a:rPr lang="fr-FR" dirty="0" err="1" smtClean="0"/>
              <a:t>géometrie</a:t>
            </a:r>
            <a:r>
              <a:rPr lang="fr-FR" dirty="0" smtClean="0"/>
              <a:t> du détecteur de nouveaux HF sont a l’étude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3119188" cy="279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992" y="3266681"/>
            <a:ext cx="5118395" cy="212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8182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211</Words>
  <Application>Microsoft Office PowerPoint</Application>
  <PresentationFormat>Affichage à l'écran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ITK </vt:lpstr>
      <vt:lpstr>Realisation du Handling Frame chez ORECA</vt:lpstr>
      <vt:lpstr>Scanner defo thermo elastiques</vt:lpstr>
      <vt:lpstr>Début des activités modules loading</vt:lpstr>
      <vt:lpstr>Nouveau system de dépôt de colle</vt:lpstr>
      <vt:lpstr>Concerption de nouveaux HF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ITK</dc:title>
  <dc:creator>VIGEOLAS Eric</dc:creator>
  <cp:lastModifiedBy>VIGEOLAS Eric</cp:lastModifiedBy>
  <cp:revision>3</cp:revision>
  <dcterms:created xsi:type="dcterms:W3CDTF">2018-06-21T07:32:59Z</dcterms:created>
  <dcterms:modified xsi:type="dcterms:W3CDTF">2018-06-21T07:57:56Z</dcterms:modified>
</cp:coreProperties>
</file>