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5" r:id="rId4"/>
    <p:sldId id="293" r:id="rId5"/>
    <p:sldId id="292" r:id="rId6"/>
    <p:sldId id="291" r:id="rId7"/>
    <p:sldId id="287" r:id="rId8"/>
    <p:sldId id="288" r:id="rId9"/>
    <p:sldId id="284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86464"/>
  </p:normalViewPr>
  <p:slideViewPr>
    <p:cSldViewPr>
      <p:cViewPr varScale="1">
        <p:scale>
          <a:sx n="108" d="100"/>
          <a:sy n="108" d="100"/>
        </p:scale>
        <p:origin x="10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pPr/>
              <a:t>20/06/2018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20/06/2018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85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5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6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7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68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ici pour le titre du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/>
              <a:t>Journée LCG-FRANCE 2018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19/06/2018</a:t>
            </a: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/>
              <a:t>Journée LCG-FRANCE 2018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19/06/2018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20/11/2011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20/11/2011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/>
              <a:t>Assemblée générale 2011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20/11/2011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Chapitre courant</a:t>
            </a:r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titre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/>
              <a:t>Journée LCG-FRANCE 2018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19/06/2018</a:t>
            </a: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Ins="0"/>
          <a:lstStyle/>
          <a:p>
            <a:r>
              <a:rPr lang="fr-FR" dirty="0"/>
              <a:t>Journées LCG-France</a:t>
            </a:r>
            <a:br>
              <a:rPr lang="fr-FR" dirty="0"/>
            </a:br>
            <a:r>
              <a:rPr lang="fr-FR" dirty="0"/>
              <a:t>prévisions réseaux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Ins="0">
            <a:normAutofit fontScale="70000" lnSpcReduction="20000"/>
          </a:bodyPr>
          <a:lstStyle/>
          <a:p>
            <a:r>
              <a:rPr lang="fr-FR" dirty="0"/>
              <a:t>Juin 2018</a:t>
            </a:r>
          </a:p>
          <a:p>
            <a:r>
              <a:rPr lang="fr-FR" dirty="0"/>
              <a:t>jerome.bernier@in2p3.fr</a:t>
            </a:r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5AB84B-65AC-AC44-AD2E-90A81F36D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LCG-France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9FD292-3A52-2C44-B143-28F030742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Journée LCG-FRANCE 2018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E0A0F-A0F2-964C-8480-E174E91427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19/06/2018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C95659-4EAF-E740-A92E-B3083D9A1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F44A75-7203-0341-9690-A4F219972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175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7E020E-A4B4-BF4E-848E-374F9F41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500" dirty="0"/>
              <a:t>Estimation des besoins des connections LHCONE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97799-7327-0D4D-9068-37A19935D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des besoins réseaux pour LCG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125AF-7994-0F49-A0E2-CB08A154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Journée LCG-FRANCE 2018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3AD4C-D0BA-EE40-B59C-A0E9BB8EA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19/06/2018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361B-A547-CE48-B86B-CA94A70F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8B9BEAA-093D-C94B-80EE-AC632133B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18420"/>
              </p:ext>
            </p:extLst>
          </p:nvPr>
        </p:nvGraphicFramePr>
        <p:xfrm>
          <a:off x="323528" y="1196752"/>
          <a:ext cx="8568952" cy="522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71181171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23767345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152527339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780101836"/>
                    </a:ext>
                  </a:extLst>
                </a:gridCol>
              </a:tblGrid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Laboratoire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Fin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334020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CCIN2P3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18318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CPPM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088146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IPHC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220419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IPNL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044324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IRFU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601627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LAL / IPNO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/>
                        <a:t>Shared</a:t>
                      </a:r>
                      <a:r>
                        <a:rPr lang="fr-FR" dirty="0"/>
                        <a:t>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398150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307681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/>
                        <a:t>Shared</a:t>
                      </a:r>
                      <a:r>
                        <a:rPr lang="fr-FR" dirty="0"/>
                        <a:t>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937654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271448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LPNHE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959838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LPSC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86799"/>
                  </a:ext>
                </a:extLst>
              </a:tr>
              <a:tr h="401986">
                <a:tc>
                  <a:txBody>
                    <a:bodyPr/>
                    <a:lstStyle/>
                    <a:p>
                      <a:r>
                        <a:rPr lang="fr-FR" dirty="0"/>
                        <a:t>SUBATECH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L2vpn 10G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6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36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7E020E-A4B4-BF4E-848E-374F9F41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Estimation des besoins des connections CCIN2P3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97799-7327-0D4D-9068-37A19935D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des besoins réseaux pour CC-IN2P3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125AF-7994-0F49-A0E2-CB08A154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Journée LCG-FRANCE 2018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3AD4C-D0BA-EE40-B59C-A0E9BB8EA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19/06/2018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361B-A547-CE48-B86B-CA94A70F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84EDFF6-16CB-974F-B300-B8BFFE1F4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06547"/>
              </p:ext>
            </p:extLst>
          </p:nvPr>
        </p:nvGraphicFramePr>
        <p:xfrm>
          <a:off x="587896" y="1628800"/>
          <a:ext cx="8022704" cy="423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676">
                  <a:extLst>
                    <a:ext uri="{9D8B030D-6E8A-4147-A177-3AD203B41FA5}">
                      <a16:colId xmlns:a16="http://schemas.microsoft.com/office/drawing/2014/main" val="19270610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4612309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3310153055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37626635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Réseau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Fin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700037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LHCOPN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301439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LHCONE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413529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/>
                        <a:t>Shared</a:t>
                      </a:r>
                      <a:r>
                        <a:rPr lang="fr-FR" dirty="0"/>
                        <a:t>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64951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IDRIS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967825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Généraliste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36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44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7E020E-A4B4-BF4E-848E-374F9F41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Estimation des besoins des connections </a:t>
            </a:r>
            <a:r>
              <a:rPr lang="fr-FR" dirty="0" err="1"/>
              <a:t>UPSaclay</a:t>
            </a:r>
            <a:endParaRPr lang="fr-FR" dirty="0"/>
          </a:p>
          <a:p>
            <a:pPr marL="109728" indent="0">
              <a:buNone/>
            </a:pPr>
            <a:endParaRPr lang="fr-FR" dirty="0"/>
          </a:p>
          <a:p>
            <a:r>
              <a:rPr lang="fr-FR" dirty="0"/>
              <a:t>IRFU, LAL/IPNO, LLR</a:t>
            </a:r>
            <a:endParaRPr lang="fr-FR" sz="21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97799-7327-0D4D-9068-37A19935D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Estimation des besoins réseaux pour les labos d’</a:t>
            </a:r>
            <a:r>
              <a:rPr lang="fr-FR" dirty="0" err="1"/>
              <a:t>UPSaclay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0125AF-7994-0F49-A0E2-CB08A154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Journée LCG-FRANCE 2018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3AD4C-D0BA-EE40-B59C-A0E9BB8EA7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19/06/2018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361B-A547-CE48-B86B-CA94A70FA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7EA0344-E579-0C41-9932-0580CC8D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836293"/>
              </p:ext>
            </p:extLst>
          </p:nvPr>
        </p:nvGraphicFramePr>
        <p:xfrm>
          <a:off x="587896" y="2564905"/>
          <a:ext cx="8022704" cy="352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676">
                  <a:extLst>
                    <a:ext uri="{9D8B030D-6E8A-4147-A177-3AD203B41FA5}">
                      <a16:colId xmlns:a16="http://schemas.microsoft.com/office/drawing/2014/main" val="19270610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46123094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3310153055"/>
                    </a:ext>
                  </a:extLst>
                </a:gridCol>
                <a:gridCol w="2005676">
                  <a:extLst>
                    <a:ext uri="{9D8B030D-6E8A-4147-A177-3AD203B41FA5}">
                      <a16:colId xmlns:a16="http://schemas.microsoft.com/office/drawing/2014/main" val="737626635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Réseau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Aujourd’hui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Fin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700037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LHCONE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/>
                        <a:t>Shared</a:t>
                      </a:r>
                      <a:r>
                        <a:rPr lang="fr-FR" dirty="0"/>
                        <a:t>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413529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GRIF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/>
                        <a:t>Shared</a:t>
                      </a:r>
                      <a:r>
                        <a:rPr lang="fr-FR" dirty="0"/>
                        <a:t>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64951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CEPH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967825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fr-FR" dirty="0"/>
                        <a:t>Généraliste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/>
                        <a:t>Shared</a:t>
                      </a:r>
                      <a:r>
                        <a:rPr lang="fr-FR" dirty="0"/>
                        <a:t> 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36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60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442CA88-C3CB-9441-83BF-97D8E37B2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4" y="1405880"/>
            <a:ext cx="5307652" cy="3967336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32ED05-7766-7944-8518-C8C0E6AD6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Routeur CC-IN2P3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FBE230-0C2E-8B43-B653-2713E3F18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Journée LCG-FRANCE 2018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957E1E-D717-CB49-A459-BD7A49A85E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19/06/2018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7C70B-1B3C-F74E-914B-EA0B5B4FB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C0005B60-FD1F-3F48-8EEC-61C4257F39CF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559276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lang="fr-FR" sz="2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fr-FR" sz="2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fr-FR" sz="21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endParaRPr lang="fr-FR" dirty="0"/>
          </a:p>
          <a:p>
            <a:r>
              <a:rPr lang="fr-FR" dirty="0"/>
              <a:t>CISCO NEXUS 7700</a:t>
            </a:r>
          </a:p>
          <a:p>
            <a:r>
              <a:rPr lang="fr-FR" dirty="0"/>
              <a:t>~ 170K€</a:t>
            </a:r>
          </a:p>
          <a:p>
            <a:r>
              <a:rPr lang="fr-FR" dirty="0"/>
              <a:t>2 cartes 48 ports 10 Gb/s</a:t>
            </a:r>
          </a:p>
          <a:p>
            <a:r>
              <a:rPr lang="fr-FR" dirty="0"/>
              <a:t>2 cartes 12 ports 100 Gb/s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CPAK-100G-LR4	13K€</a:t>
            </a:r>
          </a:p>
          <a:p>
            <a:r>
              <a:rPr lang="fr-FR" dirty="0"/>
              <a:t>CPAK-100G-SR10	  2K€</a:t>
            </a:r>
          </a:p>
        </p:txBody>
      </p:sp>
    </p:spTree>
    <p:extLst>
      <p:ext uri="{BB962C8B-B14F-4D97-AF65-F5344CB8AC3E}">
        <p14:creationId xmlns:p14="http://schemas.microsoft.com/office/powerpoint/2010/main" val="24963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FFBC4F-9601-E14E-8368-88338C9CBB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Routeurs laboratoire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2744CD-EA81-2646-87CF-65AEDD581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Journée LCG-FRANCE 2018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188D01-FCEA-EA4B-B5D6-A84E498053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19/06/2018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8C28C9-0920-B84A-8033-7D238B47D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A3058D13-2B21-AE49-80AA-F0CC029FF743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55927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lang="fr-FR" sz="2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fr-FR" sz="2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fr-FR" sz="21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r>
              <a:rPr lang="fr-FR" dirty="0"/>
              <a:t>N x 10G / 100Gb/s ?</a:t>
            </a:r>
          </a:p>
          <a:p>
            <a:r>
              <a:rPr lang="fr-FR" dirty="0"/>
              <a:t>CISCO NEXUS 93180</a:t>
            </a:r>
          </a:p>
          <a:p>
            <a:r>
              <a:rPr lang="fr-FR" dirty="0"/>
              <a:t>~ 13K€</a:t>
            </a:r>
          </a:p>
          <a:p>
            <a:r>
              <a:rPr lang="fr-FR" dirty="0"/>
              <a:t>48 ports  1/10/25 Gb/s</a:t>
            </a:r>
          </a:p>
          <a:p>
            <a:r>
              <a:rPr lang="fr-FR" dirty="0"/>
              <a:t>  6 ports   40/100 Gb/s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QSFP-100G-LR4	9K€</a:t>
            </a:r>
          </a:p>
          <a:p>
            <a:r>
              <a:rPr lang="fr-FR" dirty="0"/>
              <a:t>QSFP-100G-SR4	1K€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9DB9DE-65FA-564F-8526-7C6B80913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2467"/>
            <a:ext cx="7995942" cy="125862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EFDD9F8-C89D-634C-A4E4-E5C18BDD0982}"/>
              </a:ext>
            </a:extLst>
          </p:cNvPr>
          <p:cNvSpPr txBox="1"/>
          <p:nvPr/>
        </p:nvSpPr>
        <p:spPr>
          <a:xfrm>
            <a:off x="4139952" y="437729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En cours de test 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766280-F4D0-BB45-BFE3-807B1546A67C}"/>
              </a:ext>
            </a:extLst>
          </p:cNvPr>
          <p:cNvSpPr txBox="1"/>
          <p:nvPr/>
        </p:nvSpPr>
        <p:spPr>
          <a:xfrm>
            <a:off x="5292080" y="5184194"/>
            <a:ext cx="2659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latin typeface="Arial" panose="020B0604020202020204" pitchFamily="34" charset="0"/>
                <a:cs typeface="Arial" panose="020B0604020202020204" pitchFamily="34" charset="0"/>
              </a:rPr>
              <a:t>compatible 2,5K€</a:t>
            </a:r>
          </a:p>
        </p:txBody>
      </p:sp>
    </p:spTree>
    <p:extLst>
      <p:ext uri="{BB962C8B-B14F-4D97-AF65-F5344CB8AC3E}">
        <p14:creationId xmlns:p14="http://schemas.microsoft.com/office/powerpoint/2010/main" val="2002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LR4	SM, LC, 10km</a:t>
            </a:r>
          </a:p>
          <a:p>
            <a:r>
              <a:rPr lang="fr-FR" dirty="0"/>
              <a:t>SR10	MM, MPO 24, 100m</a:t>
            </a:r>
          </a:p>
          <a:p>
            <a:r>
              <a:rPr lang="fr-FR" dirty="0"/>
              <a:t>SR4	MM, MPO 12, 100m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Transceiver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Journée LCG-FRANCE 2018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19/06/2018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9CDFE1-FF17-4F43-B234-D586EF3797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849" y="944324"/>
            <a:ext cx="2373734" cy="23317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CFB6EA-1342-9146-A638-B82C0862A0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610" y="2211140"/>
            <a:ext cx="2283949" cy="17129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0BC020-108D-2B40-83CD-4C278CB1BD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5838248" cy="33569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7E2CD0-37F4-8240-B8B6-CEF18F6E37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7" y="3067621"/>
            <a:ext cx="3706496" cy="37064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00978F8-8251-BF4A-AFC1-009495CE9A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80" y="5323036"/>
            <a:ext cx="1790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CD21661-2355-1B4E-86B5-4EC4566D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7C8E74-F93E-6645-83BD-D455782CB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22CD79-F03B-E145-81FE-67ED8F06F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Journée LCG-FRANCE 2018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9A89CD-18B1-2047-9794-B67E901A3F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19/06/2018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68E4FB-EADA-4440-9949-CBC71B90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354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3999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template_CCIN2P3_2014-2</Template>
  <TotalTime>0</TotalTime>
  <Words>280</Words>
  <Application>Microsoft Macintosh PowerPoint</Application>
  <PresentationFormat>Affichage à l'écran (4:3)</PresentationFormat>
  <Paragraphs>174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Verdana</vt:lpstr>
      <vt:lpstr>Wingdings 2</vt:lpstr>
      <vt:lpstr>Wingdings 3</vt:lpstr>
      <vt:lpstr>TC101671239990</vt:lpstr>
      <vt:lpstr>Journées LCG-France prévisions réseaux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 de Microsoft Office</dc:creator>
  <cp:keywords/>
  <cp:lastModifiedBy/>
  <cp:revision>1</cp:revision>
  <dcterms:created xsi:type="dcterms:W3CDTF">2016-06-03T14:06:10Z</dcterms:created>
  <dcterms:modified xsi:type="dcterms:W3CDTF">2018-06-20T13:48:00Z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