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notesSlides/notesSlide2.xml" ContentType="application/vnd.openxmlformats-officedocument.presentationml.notesSlide+xml"/>
  <Override PartName="/ppt/media/image19.jpeg" ContentType="image/jpeg"/>
  <Override PartName="/ppt/media/image20.jpeg" ContentType="image/jpeg"/>
  <Override PartName="/ppt/media/image21.jpeg" ContentType="image/jpeg"/>
  <Override PartName="/ppt/notesSlides/notesSlide3.xml" ContentType="application/vnd.openxmlformats-officedocument.presentationml.notesSlide+xml"/>
  <Override PartName="/ppt/media/image22.jpeg" ContentType="image/jpe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media1.mov" ContentType="video/unknown"/>
  <Override PartName="/ppt/media/image23.jpeg" ContentType="image/jpe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24.jpeg" ContentType="image/jpeg"/>
  <Override PartName="/ppt/media/image25.jpeg" ContentType="image/jpeg"/>
  <Override PartName="/ppt/notesSlides/notesSlide8.xml" ContentType="application/vnd.openxmlformats-officedocument.presentationml.notesSlid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def">
        <a:font>
          <a:latin typeface="Palatino"/>
          <a:ea typeface="Palatino"/>
          <a:cs typeface="Palatino"/>
        </a:font>
        <a:srgbClr val="7B867F">
          <a:alpha val="92000"/>
        </a:srgbClr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def">
        <a:font>
          <a:latin typeface="Palatino"/>
          <a:ea typeface="Palatino"/>
          <a:cs typeface="Palatino"/>
        </a:font>
        <a:srgbClr val="F5F5EA"/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Palatino"/>
          <a:ea typeface="Palatino"/>
          <a:cs typeface="Palatino"/>
        </a:font>
        <a:srgbClr val="7B867F">
          <a:alpha val="92000"/>
        </a:srgbClr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Palatino"/>
          <a:ea typeface="Palatino"/>
          <a:cs typeface="Palatino"/>
        </a:font>
        <a:srgbClr val="F5F5EA"/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n" i="def">
        <a:font>
          <a:latin typeface="Palatino"/>
          <a:ea typeface="Palatino"/>
          <a:cs typeface="Palatino"/>
        </a:font>
        <a:srgbClr val="7B867F">
          <a:alpha val="92000"/>
        </a:srgbClr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def">
        <a:font>
          <a:latin typeface="Palatino"/>
          <a:ea typeface="Palatino"/>
          <a:cs typeface="Palatino"/>
        </a:font>
        <a:srgbClr val="F5F5EA"/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Palatino"/>
          <a:ea typeface="Palatino"/>
          <a:cs typeface="Palatino"/>
        </a:font>
        <a:srgbClr val="F5F5EA"/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Palatino"/>
          <a:ea typeface="Palatino"/>
          <a:cs typeface="Palatino"/>
        </a:font>
        <a:srgbClr val="F5F5EA"/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def" i="def">
        <a:font>
          <a:latin typeface="Palatino"/>
          <a:ea typeface="Palatino"/>
          <a:cs typeface="Palatino"/>
        </a:font>
        <a:srgbClr val="546056"/>
      </a:tcTxStyle>
      <a:tcStyle>
        <a:tcBdr>
          <a:left>
            <a:ln w="12700" cap="flat">
              <a:solidFill>
                <a:srgbClr val="B59660"/>
              </a:solidFill>
              <a:prstDash val="solid"/>
              <a:miter lim="400000"/>
            </a:ln>
          </a:left>
          <a:right>
            <a:ln w="12700" cap="flat">
              <a:solidFill>
                <a:srgbClr val="B59660"/>
              </a:solidFill>
              <a:prstDash val="solid"/>
              <a:miter lim="400000"/>
            </a:ln>
          </a:right>
          <a:top>
            <a:ln w="12700" cap="flat">
              <a:solidFill>
                <a:srgbClr val="B59660"/>
              </a:solidFill>
              <a:prstDash val="solid"/>
              <a:miter lim="400000"/>
            </a:ln>
          </a:top>
          <a:bottom>
            <a:ln w="12700" cap="flat">
              <a:solidFill>
                <a:srgbClr val="B59660"/>
              </a:solidFill>
              <a:prstDash val="solid"/>
              <a:miter lim="400000"/>
            </a:ln>
          </a:bottom>
          <a:insideH>
            <a:ln w="12700" cap="flat">
              <a:solidFill>
                <a:srgbClr val="B59660"/>
              </a:solidFill>
              <a:prstDash val="solid"/>
              <a:miter lim="400000"/>
            </a:ln>
          </a:insideH>
          <a:insideV>
            <a:ln w="12700" cap="flat">
              <a:solidFill>
                <a:srgbClr val="B5966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def">
        <a:font>
          <a:latin typeface="Palatino"/>
          <a:ea typeface="Palatino"/>
          <a:cs typeface="Palatino"/>
        </a:font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def" i="def">
        <a:font>
          <a:latin typeface="Palatino"/>
          <a:ea typeface="Palatino"/>
          <a:cs typeface="Palatino"/>
        </a:font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B5966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Palatino"/>
          <a:ea typeface="Palatino"/>
          <a:cs typeface="Palatino"/>
        </a:font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n" i="def">
        <a:font>
          <a:latin typeface="Palatino"/>
          <a:ea typeface="Palatino"/>
          <a:cs typeface="Palatino"/>
        </a:font>
        <a:srgbClr val="7B867F">
          <a:alpha val="92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def">
        <a:font>
          <a:latin typeface="Palatino"/>
          <a:ea typeface="Palatino"/>
          <a:cs typeface="Palatino"/>
        </a:font>
        <a:srgbClr val="F5F5EA"/>
      </a:tcTxStyle>
      <a:tcStyle>
        <a:tcBdr>
          <a:left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F8E8A">
              <a:alpha val="80000"/>
            </a:srgbClr>
          </a:solidFill>
        </a:fill>
      </a:tcStyle>
    </a:firstCol>
    <a:lastRow>
      <a:tcTxStyle b="on" i="def">
        <a:font>
          <a:latin typeface="Palatino"/>
          <a:ea typeface="Palatino"/>
          <a:cs typeface="Palatino"/>
        </a:font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alpha val="90000"/>
            </a:schemeClr>
          </a:solidFill>
        </a:fill>
      </a:tcStyle>
    </a:lastRow>
    <a:firstRow>
      <a:tcTxStyle b="on" i="def">
        <a:font>
          <a:latin typeface="Palatino"/>
          <a:ea typeface="Palatino"/>
          <a:cs typeface="Palatino"/>
        </a:font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alpha val="90000"/>
            </a:schemeClr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Palatino"/>
          <a:ea typeface="Palatino"/>
          <a:cs typeface="Palatino"/>
        </a:font>
        <a:srgbClr val="546056"/>
      </a:tcTxStyle>
      <a:tcStyle>
        <a:tcBdr>
          <a:lef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def">
        <a:font>
          <a:latin typeface="Palatino"/>
          <a:ea typeface="Palatino"/>
          <a:cs typeface="Palatino"/>
        </a:font>
        <a:srgbClr val="546056"/>
      </a:tcTxStyle>
      <a:tcStyle>
        <a:tcBdr>
          <a:lef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C6E72">
              <a:alpha val="11000"/>
            </a:srgbClr>
          </a:solidFill>
        </a:fill>
      </a:tcStyle>
    </a:firstCol>
    <a:lastRow>
      <a:tcTxStyle b="on" i="def">
        <a:font>
          <a:latin typeface="Palatino"/>
          <a:ea typeface="Palatino"/>
          <a:cs typeface="Palatino"/>
        </a:font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C6E72">
              <a:alpha val="80000"/>
            </a:srgbClr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Palatino"/>
          <a:ea typeface="Palatino"/>
          <a:cs typeface="Palatino"/>
        </a:font>
        <a:srgbClr val="546056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def">
        <a:font>
          <a:latin typeface="Palatino"/>
          <a:ea typeface="Palatino"/>
          <a:cs typeface="Palatino"/>
        </a:font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Palatino"/>
          <a:ea typeface="Palatino"/>
          <a:cs typeface="Palatino"/>
        </a:font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Palatino"/>
          <a:ea typeface="Palatino"/>
          <a:cs typeface="Palatino"/>
        </a:font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n" i="off">
        <a:font>
          <a:latin typeface="Palatino"/>
          <a:ea typeface="Palatino"/>
          <a:cs typeface="Palatino"/>
        </a:font>
        <a:srgbClr val="7B867F">
          <a:alpha val="92000"/>
        </a:srgbClr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>
          <a:latin typeface="Palatino"/>
          <a:ea typeface="Palatino"/>
          <a:cs typeface="Palatino"/>
        </a:font>
        <a:srgbClr val="F5F5EA"/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Palatino"/>
          <a:ea typeface="Palatino"/>
          <a:cs typeface="Palatino"/>
        </a:font>
        <a:srgbClr val="7B867F">
          <a:alpha val="92000"/>
        </a:srgbClr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Palatino"/>
          <a:ea typeface="Palatino"/>
          <a:cs typeface="Palatino"/>
        </a:font>
        <a:srgbClr val="F5F5EA"/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D51ADE6A-740E-44AE-83CC-AE7238B6C88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4A9BC294-FFE2-49D5-8D69-9E1BD2C41BD5}" styleName="">
    <a:tblBg/>
    <a:wholeTbl>
      <a:tcTxStyle b="on" i="off">
        <a:font>
          <a:latin typeface="Palatino"/>
          <a:ea typeface="Palatino"/>
          <a:cs typeface="Palatino"/>
        </a:font>
        <a:srgbClr val="7B867F">
          <a:alpha val="92000"/>
        </a:srgbClr>
      </a:tcTxStyle>
      <a:tcStyle>
        <a:tcBdr>
          <a:left>
            <a:ln w="12700" cap="flat">
              <a:solidFill>
                <a:srgbClr val="79A0AF"/>
              </a:solidFill>
              <a:prstDash val="solid"/>
              <a:miter lim="400000"/>
            </a:ln>
          </a:left>
          <a:right>
            <a:ln w="12700" cap="flat">
              <a:solidFill>
                <a:srgbClr val="79A0AF"/>
              </a:solidFill>
              <a:prstDash val="solid"/>
              <a:miter lim="400000"/>
            </a:ln>
          </a:right>
          <a:top>
            <a:ln w="12700" cap="flat">
              <a:solidFill>
                <a:srgbClr val="79A0AF"/>
              </a:solidFill>
              <a:prstDash val="solid"/>
              <a:miter lim="400000"/>
            </a:ln>
          </a:top>
          <a:bottom>
            <a:ln w="12700" cap="flat">
              <a:solidFill>
                <a:srgbClr val="79A0AF"/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/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>
          <a:latin typeface="Palatino"/>
          <a:ea typeface="Palatino"/>
          <a:cs typeface="Palatino"/>
        </a:font>
        <a:srgbClr val="F5F5E9"/>
      </a:tcTxStyle>
      <a:tcStyle>
        <a:tcBdr>
          <a:left>
            <a:ln w="12700" cap="flat">
              <a:solidFill>
                <a:srgbClr val="79A0AF"/>
              </a:solidFill>
              <a:prstDash val="solid"/>
              <a:miter lim="400000"/>
            </a:ln>
          </a:left>
          <a:right>
            <a:ln w="12700" cap="flat">
              <a:solidFill>
                <a:srgbClr val="79A0AF"/>
              </a:solidFill>
              <a:prstDash val="solid"/>
              <a:miter lim="400000"/>
            </a:ln>
          </a:right>
          <a:top>
            <a:ln w="12700" cap="flat">
              <a:solidFill>
                <a:srgbClr val="79A0AF"/>
              </a:solidFill>
              <a:prstDash val="solid"/>
              <a:miter lim="400000"/>
            </a:ln>
          </a:top>
          <a:bottom>
            <a:ln w="12700" cap="flat">
              <a:solidFill>
                <a:srgbClr val="79A0AF"/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/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Palatino"/>
          <a:ea typeface="Palatino"/>
          <a:cs typeface="Palatino"/>
        </a:font>
        <a:srgbClr val="F5F5E9"/>
      </a:tcTxStyle>
      <a:tcStyle>
        <a:tcBdr>
          <a:left>
            <a:ln w="12700" cap="flat">
              <a:solidFill>
                <a:srgbClr val="79A0AF"/>
              </a:solidFill>
              <a:prstDash val="solid"/>
              <a:miter lim="400000"/>
            </a:ln>
          </a:left>
          <a:right>
            <a:ln w="12700" cap="flat">
              <a:solidFill>
                <a:srgbClr val="79A0AF"/>
              </a:solidFill>
              <a:prstDash val="solid"/>
              <a:miter lim="400000"/>
            </a:ln>
          </a:right>
          <a:top>
            <a:ln w="12700" cap="flat">
              <a:solidFill>
                <a:srgbClr val="79A0AF"/>
              </a:solidFill>
              <a:prstDash val="solid"/>
              <a:miter lim="400000"/>
            </a:ln>
          </a:top>
          <a:bottom>
            <a:ln w="12700" cap="flat">
              <a:solidFill>
                <a:srgbClr val="79A0AF"/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/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Palatino"/>
          <a:ea typeface="Palatino"/>
          <a:cs typeface="Palatino"/>
        </a:font>
        <a:srgbClr val="F5F5E9"/>
      </a:tcTxStyle>
      <a:tcStyle>
        <a:tcBdr>
          <a:left>
            <a:ln w="12700" cap="flat">
              <a:solidFill>
                <a:srgbClr val="79A0AF"/>
              </a:solidFill>
              <a:prstDash val="solid"/>
              <a:miter lim="400000"/>
            </a:ln>
          </a:left>
          <a:right>
            <a:ln w="12700" cap="flat">
              <a:solidFill>
                <a:srgbClr val="79A0AF"/>
              </a:solidFill>
              <a:prstDash val="solid"/>
              <a:miter lim="400000"/>
            </a:ln>
          </a:right>
          <a:top>
            <a:ln w="12700" cap="flat">
              <a:solidFill>
                <a:srgbClr val="79A0AF"/>
              </a:solidFill>
              <a:prstDash val="solid"/>
              <a:miter lim="400000"/>
            </a:ln>
          </a:top>
          <a:bottom>
            <a:ln w="12700" cap="flat">
              <a:solidFill>
                <a:srgbClr val="79A0AF"/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/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BBFC77FB-9ED0-4EC9-95AA-A1379042E648}" styleName="">
    <a:tblBg/>
    <a:wholeTbl>
      <a:tcTxStyle b="off" i="off">
        <a:font>
          <a:latin typeface="Palatino"/>
          <a:ea typeface="Palatino"/>
          <a:cs typeface="Palatino"/>
        </a:font>
        <a:srgbClr val="93741C"/>
      </a:tcTxStyle>
      <a:tcStyle>
        <a:tcBdr>
          <a:left>
            <a:ln w="25400" cap="flat">
              <a:solidFill>
                <a:srgbClr val="808251"/>
              </a:solidFill>
              <a:prstDash val="solid"/>
              <a:miter lim="400000"/>
            </a:ln>
          </a:left>
          <a:right>
            <a:ln w="25400" cap="flat">
              <a:solidFill>
                <a:srgbClr val="808251"/>
              </a:solidFill>
              <a:prstDash val="solid"/>
              <a:miter lim="400000"/>
            </a:ln>
          </a:right>
          <a:top>
            <a:ln w="25400" cap="flat">
              <a:solidFill>
                <a:srgbClr val="808251"/>
              </a:solidFill>
              <a:prstDash val="solid"/>
              <a:miter lim="400000"/>
            </a:ln>
          </a:top>
          <a:bottom>
            <a:ln w="25400" cap="flat">
              <a:solidFill>
                <a:srgbClr val="808251"/>
              </a:solidFill>
              <a:prstDash val="solid"/>
              <a:miter lim="400000"/>
            </a:ln>
          </a:bottom>
          <a:insideH>
            <a:ln w="25400" cap="flat">
              <a:solidFill>
                <a:srgbClr val="808251"/>
              </a:solidFill>
              <a:prstDash val="solid"/>
              <a:miter lim="400000"/>
            </a:ln>
          </a:insideH>
          <a:insideV>
            <a:ln w="254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25400" cap="flat">
              <a:solidFill>
                <a:srgbClr val="808251"/>
              </a:solidFill>
              <a:prstDash val="solid"/>
              <a:miter lim="400000"/>
            </a:ln>
          </a:left>
          <a:right>
            <a:ln w="25400" cap="flat">
              <a:solidFill>
                <a:srgbClr val="808251"/>
              </a:solidFill>
              <a:prstDash val="solid"/>
              <a:miter lim="400000"/>
            </a:ln>
          </a:right>
          <a:top>
            <a:ln w="25400" cap="flat">
              <a:solidFill>
                <a:srgbClr val="808251"/>
              </a:solidFill>
              <a:prstDash val="solid"/>
              <a:miter lim="400000"/>
            </a:ln>
          </a:top>
          <a:bottom>
            <a:ln w="25400" cap="flat">
              <a:solidFill>
                <a:srgbClr val="808251"/>
              </a:solidFill>
              <a:prstDash val="solid"/>
              <a:miter lim="400000"/>
            </a:ln>
          </a:bottom>
          <a:insideH>
            <a:ln w="25400" cap="flat">
              <a:solidFill>
                <a:srgbClr val="808251"/>
              </a:solidFill>
              <a:prstDash val="solid"/>
              <a:miter lim="400000"/>
            </a:ln>
          </a:insideH>
          <a:insideV>
            <a:ln w="254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25400" cap="flat">
              <a:solidFill>
                <a:srgbClr val="808251"/>
              </a:solidFill>
              <a:prstDash val="solid"/>
              <a:miter lim="400000"/>
            </a:ln>
          </a:left>
          <a:right>
            <a:ln w="25400" cap="flat">
              <a:solidFill>
                <a:srgbClr val="808251"/>
              </a:solidFill>
              <a:prstDash val="solid"/>
              <a:miter lim="400000"/>
            </a:ln>
          </a:right>
          <a:top>
            <a:ln w="25400" cap="flat">
              <a:solidFill>
                <a:srgbClr val="808251"/>
              </a:solidFill>
              <a:prstDash val="solid"/>
              <a:miter lim="400000"/>
            </a:ln>
          </a:top>
          <a:bottom>
            <a:ln w="25400" cap="flat">
              <a:solidFill>
                <a:srgbClr val="808251"/>
              </a:solidFill>
              <a:prstDash val="solid"/>
              <a:miter lim="400000"/>
            </a:ln>
          </a:bottom>
          <a:insideH>
            <a:ln w="25400" cap="flat">
              <a:solidFill>
                <a:srgbClr val="808251"/>
              </a:solidFill>
              <a:prstDash val="solid"/>
              <a:miter lim="400000"/>
            </a:ln>
          </a:insideH>
          <a:insideV>
            <a:ln w="254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DEF"/>
      </a:tcTxStyle>
      <a:tcStyle>
        <a:tcBdr>
          <a:left>
            <a:ln w="25400" cap="flat">
              <a:solidFill>
                <a:srgbClr val="808251"/>
              </a:solidFill>
              <a:prstDash val="solid"/>
              <a:miter lim="400000"/>
            </a:ln>
          </a:left>
          <a:right>
            <a:ln w="25400" cap="flat">
              <a:solidFill>
                <a:srgbClr val="808251"/>
              </a:solidFill>
              <a:prstDash val="solid"/>
              <a:miter lim="400000"/>
            </a:ln>
          </a:right>
          <a:top>
            <a:ln w="25400" cap="flat">
              <a:solidFill>
                <a:srgbClr val="808251"/>
              </a:solidFill>
              <a:prstDash val="solid"/>
              <a:miter lim="400000"/>
            </a:ln>
          </a:top>
          <a:bottom>
            <a:ln w="25400" cap="flat">
              <a:solidFill>
                <a:srgbClr val="808251"/>
              </a:solidFill>
              <a:prstDash val="solid"/>
              <a:miter lim="400000"/>
            </a:ln>
          </a:bottom>
          <a:insideH>
            <a:ln w="25400" cap="flat">
              <a:solidFill>
                <a:srgbClr val="808251"/>
              </a:solidFill>
              <a:prstDash val="solid"/>
              <a:miter lim="400000"/>
            </a:ln>
          </a:insideH>
          <a:insideV>
            <a:ln w="254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1" name="Shape 40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_rels/notesSlide2.xml.rels><?xml version="1.0" encoding="UTF-8" standalone="yes"?>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3.xml.rels><?xml version="1.0" encoding="UTF-8" standalone="yes"?>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4.xml.rels><?xml version="1.0" encoding="UTF-8" standalone="yes"?>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_rels/notesSlide5.xml.rels><?xml version="1.0" encoding="UTF-8" standalone="yes"?>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6.xml.rels><?xml version="1.0" encoding="UTF-8" standalone="yes"?>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
</file>

<file path=ppt/notesSlides/_rels/notesSlide7.xml.rels><?xml version="1.0" encoding="UTF-8" standalone="yes"?>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
</file>

<file path=ppt/notesSlides/_rels/notesSlide8.xml.rels><?xml version="1.0" encoding="UTF-8" standalone="yes"?>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6" name="Shape 41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84200">
              <a:defRPr sz="1500"/>
            </a:lvl1pPr>
          </a:lstStyle>
          <a:p>
            <a:pPr/>
            <a:r>
              <a:t>Hi… thank the organizers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Shape 48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4" name="Shape 48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84200">
              <a:defRPr sz="1600"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t>Flat sheets under confinement/load have a very rich phenomenology, very well studied, in many contexts, both as freestanding (in quotes, meaning without a substrate) and supported by a liquid or solid substrate. Ridges, d-cones, drapes, origami, wrinkling, wrinkling to folding transition and many many more have been extensively studied - but in basically all of these cases, the methodology has relied on the fact that the thin sheet was of zero gaussian curvature, geometrically flat.</a:t>
            </a:r>
          </a:p>
          <a:p>
            <a:pPr defTabSz="584200">
              <a:defRPr sz="1600"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t>2:18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0" name="Shape 50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84200">
              <a:defRPr sz="1600"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/>
            <a:r>
              <a:t>In fact, this is not surprising, at the geometric incompatibility ….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Shape 52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9" name="Shape 52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84200">
              <a:defRPr sz="1600"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/>
            <a:r>
              <a:t>Ever since this work, where … we have been wondering what would happen if we did the opposite, deposited a curved sheet on a fluid substrate. So, Octavio Albarran in Goettingen started performing these experiments by … We were expecting something like this, but instead we saw something that like this was the more stable configuration, especially for thinner shells..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Shape 53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9" name="Shape 53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84200">
              <a:defRPr sz="1600"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t>In fact, as we varied dimensions, thickness, width, radius of shell we quickly discovered that we could produce a zoo of wrinkling configurations, the majority of which is dominated by straight wrinkles, like the ones that we would see if there was lateral confinement of a flat sheet.</a:t>
            </a:r>
          </a:p>
          <a:p>
            <a:pPr defTabSz="584200">
              <a:defRPr sz="1600"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t>15:52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Shape 56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5" name="Shape 56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84200">
              <a:defRPr sz="1600"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t>Wrinkles want to be straight … analogy with smectics</a:t>
            </a:r>
          </a:p>
          <a:p>
            <a:pPr defTabSz="584200">
              <a:defRPr sz="1600"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t>Patterns are arranged in domain walls</a:t>
            </a:r>
          </a:p>
          <a:p>
            <a:pPr defTabSz="584200">
              <a:defRPr sz="1600"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t>ADD MORE FROM HILLEL’S THEORY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Shape 58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0" name="Shape 59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84200">
              <a:defRPr sz="1600"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/>
            <a:r>
              <a:t>In fact, this is not surprising, at the geometric incompatibility ….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Shape 83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33" name="Shape 83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84200">
              <a:defRPr sz="1700"/>
            </a:lvl1pPr>
          </a:lstStyle>
          <a:p>
            <a:pPr/>
            <a:r>
              <a:t>and the collaborators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5.png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5.png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5.png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2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2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5.png"/></Relationships>

</file>

<file path=ppt/slideLayouts/_rels/slideLayout2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5.png"/></Relationships>

</file>

<file path=ppt/slideLayouts/_rels/slideLayout2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5.png"/></Relationships>

</file>

<file path=ppt/slideLayouts/_rels/slideLayout2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2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6.pn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6.png"/></Relationships>

</file>

<file path=ppt/slideLayouts/_rels/slideLayout3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6.png"/></Relationships>

</file>

<file path=ppt/slideLayouts/_rels/slideLayout3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3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3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3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3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3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6.png"/></Relationships>

</file>

<file path=ppt/slideLayouts/_rels/slideLayout3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6.png"/></Relationships>

</file>

<file path=ppt/slideLayouts/_rels/slideLayout3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6.png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5.png"/></Relationships>

</file>

<file path=ppt/slideLayouts/_rels/slideLayout4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43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bg>
      <p:bgPr>
        <a:solidFill>
          <a:srgbClr val="EAEA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White_photo-v-1.pdf" descr="White_photo-v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Title Text"/>
          <p:cNvSpPr txBox="1"/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6800"/>
            </a:lvl1pPr>
          </a:lstStyle>
          <a:p>
            <a:pPr/>
            <a:r>
              <a:t>Title Text</a:t>
            </a:r>
          </a:p>
        </p:txBody>
      </p:sp>
      <p:sp>
        <p:nvSpPr>
          <p:cNvPr id="88" name="Body Level One…"/>
          <p:cNvSpPr txBox="1"/>
          <p:nvPr>
            <p:ph type="body" sz="quarter" idx="1"/>
          </p:nvPr>
        </p:nvSpPr>
        <p:spPr>
          <a:xfrm>
            <a:off x="635000" y="48006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itle Text"/>
          <p:cNvSpPr txBox="1"/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6800"/>
            </a:lvl1pPr>
          </a:lstStyle>
          <a:p>
            <a:pPr/>
            <a:r>
              <a:t>Title Text</a:t>
            </a:r>
          </a:p>
        </p:txBody>
      </p:sp>
      <p:sp>
        <p:nvSpPr>
          <p:cNvPr id="97" name="Body Level One…"/>
          <p:cNvSpPr txBox="1"/>
          <p:nvPr>
            <p:ph type="body" sz="quarter" idx="1"/>
          </p:nvPr>
        </p:nvSpPr>
        <p:spPr>
          <a:xfrm>
            <a:off x="635000" y="48006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bg>
      <p:bgPr>
        <a:solidFill>
          <a:srgbClr val="EAEA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White_photo-bullets-1.pdf" descr="White_photo-bullets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7" name="Body Level One…"/>
          <p:cNvSpPr txBox="1"/>
          <p:nvPr>
            <p:ph type="body" sz="half" idx="1"/>
          </p:nvPr>
        </p:nvSpPr>
        <p:spPr>
          <a:xfrm>
            <a:off x="1270000" y="2768600"/>
            <a:ext cx="5041900" cy="5727700"/>
          </a:xfrm>
          <a:prstGeom prst="rect">
            <a:avLst/>
          </a:prstGeom>
        </p:spPr>
        <p:txBody>
          <a:bodyPr/>
          <a:lstStyle>
            <a:lvl1pPr marL="824820" indent="-494620">
              <a:spcBef>
                <a:spcPts val="3800"/>
              </a:spcBef>
              <a:defRPr sz="3000"/>
            </a:lvl1pPr>
            <a:lvl2pPr marL="1256620" indent="-494620">
              <a:spcBef>
                <a:spcPts val="3800"/>
              </a:spcBef>
              <a:defRPr sz="3000"/>
            </a:lvl2pPr>
            <a:lvl3pPr marL="1701120" indent="-494620">
              <a:spcBef>
                <a:spcPts val="3800"/>
              </a:spcBef>
              <a:defRPr sz="3000"/>
            </a:lvl3pPr>
            <a:lvl4pPr marL="2158320" indent="-494620">
              <a:spcBef>
                <a:spcPts val="3800"/>
              </a:spcBef>
              <a:defRPr sz="3000"/>
            </a:lvl4pPr>
            <a:lvl5pPr marL="2590120" indent="-494620">
              <a:spcBef>
                <a:spcPts val="3800"/>
              </a:spcBef>
              <a:defRPr sz="3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6" name="Body Level One…"/>
          <p:cNvSpPr txBox="1"/>
          <p:nvPr>
            <p:ph type="body" sz="half" idx="1"/>
          </p:nvPr>
        </p:nvSpPr>
        <p:spPr>
          <a:xfrm>
            <a:off x="1270000" y="2768600"/>
            <a:ext cx="5041900" cy="5727700"/>
          </a:xfrm>
          <a:prstGeom prst="rect">
            <a:avLst/>
          </a:prstGeom>
        </p:spPr>
        <p:txBody>
          <a:bodyPr/>
          <a:lstStyle>
            <a:lvl1pPr marL="824820" indent="-494620">
              <a:spcBef>
                <a:spcPts val="3800"/>
              </a:spcBef>
              <a:defRPr sz="3000"/>
            </a:lvl1pPr>
            <a:lvl2pPr marL="1256620" indent="-494620">
              <a:spcBef>
                <a:spcPts val="3800"/>
              </a:spcBef>
              <a:defRPr sz="3000"/>
            </a:lvl2pPr>
            <a:lvl3pPr marL="1701120" indent="-494620">
              <a:spcBef>
                <a:spcPts val="3800"/>
              </a:spcBef>
              <a:defRPr sz="3000"/>
            </a:lvl3pPr>
            <a:lvl4pPr marL="2158320" indent="-494620">
              <a:spcBef>
                <a:spcPts val="3800"/>
              </a:spcBef>
              <a:defRPr sz="3000"/>
            </a:lvl4pPr>
            <a:lvl5pPr marL="2590120" indent="-494620">
              <a:spcBef>
                <a:spcPts val="3800"/>
              </a:spcBef>
              <a:defRPr sz="3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5" name="Body Level One…"/>
          <p:cNvSpPr txBox="1"/>
          <p:nvPr>
            <p:ph type="body" sz="quarter" idx="1"/>
          </p:nvPr>
        </p:nvSpPr>
        <p:spPr>
          <a:xfrm>
            <a:off x="7772400" y="2768600"/>
            <a:ext cx="3962400" cy="5727700"/>
          </a:xfrm>
          <a:prstGeom prst="rect">
            <a:avLst/>
          </a:prstGeom>
        </p:spPr>
        <p:txBody>
          <a:bodyPr/>
          <a:lstStyle>
            <a:lvl1pPr marL="824820" indent="-494620">
              <a:spcBef>
                <a:spcPts val="3800"/>
              </a:spcBef>
              <a:defRPr sz="3000"/>
            </a:lvl1pPr>
            <a:lvl2pPr marL="1256620" indent="-494620">
              <a:spcBef>
                <a:spcPts val="3800"/>
              </a:spcBef>
              <a:defRPr sz="3000"/>
            </a:lvl2pPr>
            <a:lvl3pPr marL="1701120" indent="-494620">
              <a:spcBef>
                <a:spcPts val="3800"/>
              </a:spcBef>
              <a:defRPr sz="3000"/>
            </a:lvl3pPr>
            <a:lvl4pPr marL="2158320" indent="-494620">
              <a:spcBef>
                <a:spcPts val="3800"/>
              </a:spcBef>
              <a:defRPr sz="3000"/>
            </a:lvl4pPr>
            <a:lvl5pPr marL="2590120" indent="-494620">
              <a:spcBef>
                <a:spcPts val="3800"/>
              </a:spcBef>
              <a:defRPr sz="3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Image"/>
          <p:cNvSpPr/>
          <p:nvPr>
            <p:ph type="pic" sz="quarter" idx="13"/>
          </p:nvPr>
        </p:nvSpPr>
        <p:spPr>
          <a:xfrm>
            <a:off x="8534400" y="355600"/>
            <a:ext cx="4114800" cy="6045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34" name="Image"/>
          <p:cNvSpPr/>
          <p:nvPr>
            <p:ph type="pic" sz="quarter" idx="14"/>
          </p:nvPr>
        </p:nvSpPr>
        <p:spPr>
          <a:xfrm>
            <a:off x="4445000" y="355600"/>
            <a:ext cx="4114800" cy="6045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35" name="Image"/>
          <p:cNvSpPr/>
          <p:nvPr>
            <p:ph type="pic" sz="quarter" idx="15"/>
          </p:nvPr>
        </p:nvSpPr>
        <p:spPr>
          <a:xfrm>
            <a:off x="355600" y="355600"/>
            <a:ext cx="4114800" cy="6045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36" name="Title Text"/>
          <p:cNvSpPr txBox="1"/>
          <p:nvPr>
            <p:ph type="title"/>
          </p:nvPr>
        </p:nvSpPr>
        <p:spPr>
          <a:xfrm>
            <a:off x="647700" y="6578600"/>
            <a:ext cx="11709400" cy="1422400"/>
          </a:xfrm>
          <a:prstGeom prst="rect">
            <a:avLst/>
          </a:prstGeom>
        </p:spPr>
        <p:txBody>
          <a:bodyPr anchor="b"/>
          <a:lstStyle>
            <a:lvl1pPr>
              <a:defRPr sz="7500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7" name="Body Level One…"/>
          <p:cNvSpPr txBox="1"/>
          <p:nvPr>
            <p:ph type="body" sz="quarter" idx="1"/>
          </p:nvPr>
        </p:nvSpPr>
        <p:spPr>
          <a:xfrm>
            <a:off x="647700" y="7988300"/>
            <a:ext cx="11709400" cy="12827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Font typeface="Zapf Dingbats"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0" algn="ctr">
              <a:lnSpc>
                <a:spcPct val="110000"/>
              </a:lnSpc>
              <a:spcBef>
                <a:spcPts val="0"/>
              </a:spcBef>
              <a:buSzTx/>
              <a:buFont typeface="Zapf Dingbats"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0" algn="ctr">
              <a:lnSpc>
                <a:spcPct val="110000"/>
              </a:lnSpc>
              <a:spcBef>
                <a:spcPts val="0"/>
              </a:spcBef>
              <a:buSzTx/>
              <a:buFont typeface="Zapf Dingbats"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0" algn="ctr">
              <a:lnSpc>
                <a:spcPct val="110000"/>
              </a:lnSpc>
              <a:spcBef>
                <a:spcPts val="0"/>
              </a:spcBef>
              <a:buSzTx/>
              <a:buFont typeface="Zapf Dingbats"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0" algn="ctr">
              <a:lnSpc>
                <a:spcPct val="110000"/>
              </a:lnSpc>
              <a:spcBef>
                <a:spcPts val="0"/>
              </a:spcBef>
              <a:buSzTx/>
              <a:buFont typeface="Zapf Dingbats"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8" name="Slide Number"/>
          <p:cNvSpPr txBox="1"/>
          <p:nvPr>
            <p:ph type="sldNum" sz="quarter" idx="2"/>
          </p:nvPr>
        </p:nvSpPr>
        <p:spPr>
          <a:xfrm>
            <a:off x="6324600" y="9359900"/>
            <a:ext cx="342900" cy="4064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>
                    <a:alpha val="95000"/>
                  </a:srgbClr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itle Text"/>
          <p:cNvSpPr txBox="1"/>
          <p:nvPr>
            <p:ph type="title"/>
          </p:nvPr>
        </p:nvSpPr>
        <p:spPr>
          <a:xfrm>
            <a:off x="647700" y="152400"/>
            <a:ext cx="11709400" cy="2032000"/>
          </a:xfrm>
          <a:prstGeom prst="rect">
            <a:avLst/>
          </a:prstGeom>
        </p:spPr>
        <p:txBody>
          <a:bodyPr/>
          <a:lstStyle>
            <a:lvl1pPr algn="l">
              <a:defRPr sz="8100">
                <a:solidFill>
                  <a:srgbClr val="FFFFFF">
                    <a:alpha val="95000"/>
                  </a:srgbClr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6" name="Body Level One…"/>
          <p:cNvSpPr txBox="1"/>
          <p:nvPr>
            <p:ph type="body" idx="1"/>
          </p:nvPr>
        </p:nvSpPr>
        <p:spPr>
          <a:xfrm>
            <a:off x="647700" y="2628900"/>
            <a:ext cx="11709400" cy="6477000"/>
          </a:xfrm>
          <a:prstGeom prst="rect">
            <a:avLst/>
          </a:prstGeom>
        </p:spPr>
        <p:txBody>
          <a:bodyPr/>
          <a:lstStyle>
            <a:lvl1pPr marL="444500" indent="-444500">
              <a:lnSpc>
                <a:spcPct val="120000"/>
              </a:lnSpc>
              <a:spcBef>
                <a:spcPts val="2400"/>
              </a:spcBef>
              <a:buSzPct val="60000"/>
              <a:buFont typeface="Zapf Dingbats"/>
              <a:buBlip>
                <a:blip r:embed="rId3"/>
              </a:buBlip>
              <a:defRPr sz="3200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889000" indent="-444500">
              <a:lnSpc>
                <a:spcPct val="120000"/>
              </a:lnSpc>
              <a:spcBef>
                <a:spcPts val="2400"/>
              </a:spcBef>
              <a:buSzPct val="60000"/>
              <a:buFont typeface="Zapf Dingbats"/>
              <a:buBlip>
                <a:blip r:embed="rId3"/>
              </a:buBlip>
              <a:defRPr sz="3200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1333500" indent="-444500">
              <a:lnSpc>
                <a:spcPct val="120000"/>
              </a:lnSpc>
              <a:spcBef>
                <a:spcPts val="2400"/>
              </a:spcBef>
              <a:buSzPct val="60000"/>
              <a:buFont typeface="Zapf Dingbats"/>
              <a:buBlip>
                <a:blip r:embed="rId3"/>
              </a:buBlip>
              <a:defRPr sz="3200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1778000" indent="-444500">
              <a:lnSpc>
                <a:spcPct val="120000"/>
              </a:lnSpc>
              <a:spcBef>
                <a:spcPts val="2400"/>
              </a:spcBef>
              <a:buSzPct val="60000"/>
              <a:buFont typeface="Zapf Dingbats"/>
              <a:buBlip>
                <a:blip r:embed="rId3"/>
              </a:buBlip>
              <a:defRPr sz="3200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2222500" indent="-444500">
              <a:lnSpc>
                <a:spcPct val="120000"/>
              </a:lnSpc>
              <a:spcBef>
                <a:spcPts val="2400"/>
              </a:spcBef>
              <a:buSzPct val="60000"/>
              <a:buFont typeface="Zapf Dingbats"/>
              <a:buBlip>
                <a:blip r:embed="rId3"/>
              </a:buBlip>
              <a:defRPr sz="3200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xfrm>
            <a:off x="6324600" y="9359900"/>
            <a:ext cx="342900" cy="4064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>
                    <a:alpha val="95000"/>
                  </a:srgbClr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2 Colum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itle Text"/>
          <p:cNvSpPr txBox="1"/>
          <p:nvPr>
            <p:ph type="title"/>
          </p:nvPr>
        </p:nvSpPr>
        <p:spPr>
          <a:xfrm>
            <a:off x="647700" y="152400"/>
            <a:ext cx="11709400" cy="2032000"/>
          </a:xfrm>
          <a:prstGeom prst="rect">
            <a:avLst/>
          </a:prstGeom>
        </p:spPr>
        <p:txBody>
          <a:bodyPr/>
          <a:lstStyle>
            <a:lvl1pPr algn="l">
              <a:defRPr sz="8100">
                <a:solidFill>
                  <a:srgbClr val="FFFFFF">
                    <a:alpha val="95000"/>
                  </a:srgbClr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5" name="Body Level One…"/>
          <p:cNvSpPr txBox="1"/>
          <p:nvPr>
            <p:ph type="body" idx="1"/>
          </p:nvPr>
        </p:nvSpPr>
        <p:spPr>
          <a:xfrm>
            <a:off x="647700" y="2628900"/>
            <a:ext cx="11709400" cy="6477000"/>
          </a:xfrm>
          <a:prstGeom prst="rect">
            <a:avLst/>
          </a:prstGeom>
        </p:spPr>
        <p:txBody>
          <a:bodyPr numCol="2" spcCol="585470" anchor="t"/>
          <a:lstStyle>
            <a:lvl1pPr marL="444500" indent="-444500">
              <a:lnSpc>
                <a:spcPct val="120000"/>
              </a:lnSpc>
              <a:spcBef>
                <a:spcPts val="2400"/>
              </a:spcBef>
              <a:buSzPct val="60000"/>
              <a:buFont typeface="Zapf Dingbats"/>
              <a:buBlip>
                <a:blip r:embed="rId3"/>
              </a:buBlip>
              <a:defRPr sz="3200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889000" indent="-444500">
              <a:lnSpc>
                <a:spcPct val="120000"/>
              </a:lnSpc>
              <a:spcBef>
                <a:spcPts val="2400"/>
              </a:spcBef>
              <a:buSzPct val="60000"/>
              <a:buFont typeface="Zapf Dingbats"/>
              <a:buBlip>
                <a:blip r:embed="rId3"/>
              </a:buBlip>
              <a:defRPr sz="3200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1333500" indent="-444500">
              <a:lnSpc>
                <a:spcPct val="120000"/>
              </a:lnSpc>
              <a:spcBef>
                <a:spcPts val="2400"/>
              </a:spcBef>
              <a:buSzPct val="60000"/>
              <a:buFont typeface="Zapf Dingbats"/>
              <a:buBlip>
                <a:blip r:embed="rId3"/>
              </a:buBlip>
              <a:defRPr sz="3200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1778000" indent="-444500">
              <a:lnSpc>
                <a:spcPct val="120000"/>
              </a:lnSpc>
              <a:spcBef>
                <a:spcPts val="2400"/>
              </a:spcBef>
              <a:buSzPct val="60000"/>
              <a:buFont typeface="Zapf Dingbats"/>
              <a:buBlip>
                <a:blip r:embed="rId3"/>
              </a:buBlip>
              <a:defRPr sz="3200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2222500" indent="-444500">
              <a:lnSpc>
                <a:spcPct val="120000"/>
              </a:lnSpc>
              <a:spcBef>
                <a:spcPts val="2400"/>
              </a:spcBef>
              <a:buSzPct val="60000"/>
              <a:buFont typeface="Zapf Dingbats"/>
              <a:buBlip>
                <a:blip r:embed="rId3"/>
              </a:buBlip>
              <a:defRPr sz="3200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6" name="Slide Number"/>
          <p:cNvSpPr txBox="1"/>
          <p:nvPr>
            <p:ph type="sldNum" sz="quarter" idx="2"/>
          </p:nvPr>
        </p:nvSpPr>
        <p:spPr>
          <a:xfrm>
            <a:off x="6324600" y="9359900"/>
            <a:ext cx="342900" cy="4064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>
                    <a:alpha val="95000"/>
                  </a:srgbClr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Body Level One…"/>
          <p:cNvSpPr txBox="1"/>
          <p:nvPr>
            <p:ph type="body" idx="1"/>
          </p:nvPr>
        </p:nvSpPr>
        <p:spPr>
          <a:xfrm>
            <a:off x="647700" y="647700"/>
            <a:ext cx="11709400" cy="8458200"/>
          </a:xfrm>
          <a:prstGeom prst="rect">
            <a:avLst/>
          </a:prstGeom>
        </p:spPr>
        <p:txBody>
          <a:bodyPr/>
          <a:lstStyle>
            <a:lvl1pPr marL="444500" indent="-444500">
              <a:lnSpc>
                <a:spcPct val="120000"/>
              </a:lnSpc>
              <a:buSzPct val="60000"/>
              <a:buFont typeface="Zapf Dingbats"/>
              <a:buBlip>
                <a:blip r:embed="rId3"/>
              </a:buBlip>
              <a:defRPr sz="4300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889000" indent="-444500">
              <a:lnSpc>
                <a:spcPct val="120000"/>
              </a:lnSpc>
              <a:buSzPct val="60000"/>
              <a:buFont typeface="Zapf Dingbats"/>
              <a:buBlip>
                <a:blip r:embed="rId3"/>
              </a:buBlip>
              <a:defRPr sz="4300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1333500" indent="-444500">
              <a:lnSpc>
                <a:spcPct val="120000"/>
              </a:lnSpc>
              <a:buSzPct val="60000"/>
              <a:buFont typeface="Zapf Dingbats"/>
              <a:buBlip>
                <a:blip r:embed="rId3"/>
              </a:buBlip>
              <a:defRPr sz="4300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1778000" indent="-444500">
              <a:lnSpc>
                <a:spcPct val="120000"/>
              </a:lnSpc>
              <a:buSzPct val="60000"/>
              <a:buFont typeface="Zapf Dingbats"/>
              <a:buBlip>
                <a:blip r:embed="rId3"/>
              </a:buBlip>
              <a:defRPr sz="4300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2222500" indent="-444500">
              <a:lnSpc>
                <a:spcPct val="120000"/>
              </a:lnSpc>
              <a:buSzPct val="60000"/>
              <a:buFont typeface="Zapf Dingbats"/>
              <a:buBlip>
                <a:blip r:embed="rId3"/>
              </a:buBlip>
              <a:defRPr sz="4300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4" name="Slide Number"/>
          <p:cNvSpPr txBox="1"/>
          <p:nvPr>
            <p:ph type="sldNum" sz="quarter" idx="2"/>
          </p:nvPr>
        </p:nvSpPr>
        <p:spPr>
          <a:xfrm>
            <a:off x="6324600" y="9359900"/>
            <a:ext cx="342900" cy="4064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>
                    <a:alpha val="95000"/>
                  </a:srgbClr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lide Number"/>
          <p:cNvSpPr txBox="1"/>
          <p:nvPr>
            <p:ph type="sldNum" sz="quarter" idx="2"/>
          </p:nvPr>
        </p:nvSpPr>
        <p:spPr>
          <a:xfrm>
            <a:off x="6324600" y="9359900"/>
            <a:ext cx="342900" cy="4064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>
                    <a:alpha val="95000"/>
                  </a:srgbClr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xfrm>
            <a:off x="1270000" y="2768600"/>
            <a:ext cx="10464800" cy="5727700"/>
          </a:xfrm>
          <a:prstGeom prst="rect">
            <a:avLst/>
          </a:prstGeom>
        </p:spPr>
        <p:txBody>
          <a:bodyPr/>
          <a:lstStyle>
            <a:lvl1pPr>
              <a:spcBef>
                <a:spcPts val="2300"/>
              </a:spcBef>
            </a:lvl1pPr>
            <a:lvl2pPr>
              <a:spcBef>
                <a:spcPts val="2300"/>
              </a:spcBef>
            </a:lvl2pPr>
            <a:lvl3pPr>
              <a:spcBef>
                <a:spcPts val="2300"/>
              </a:spcBef>
            </a:lvl3pPr>
            <a:lvl4pPr>
              <a:spcBef>
                <a:spcPts val="2300"/>
              </a:spcBef>
            </a:lvl4pPr>
            <a:lvl5pPr>
              <a:spcBef>
                <a:spcPts val="230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itle Text"/>
          <p:cNvSpPr txBox="1"/>
          <p:nvPr>
            <p:ph type="title"/>
          </p:nvPr>
        </p:nvSpPr>
        <p:spPr>
          <a:xfrm>
            <a:off x="647700" y="152400"/>
            <a:ext cx="11709400" cy="2032000"/>
          </a:xfrm>
          <a:prstGeom prst="rect">
            <a:avLst/>
          </a:prstGeom>
        </p:spPr>
        <p:txBody>
          <a:bodyPr/>
          <a:lstStyle>
            <a:lvl1pPr algn="l">
              <a:defRPr sz="8100">
                <a:solidFill>
                  <a:srgbClr val="FFFFFF">
                    <a:alpha val="95000"/>
                  </a:srgbClr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9" name="Slide Number"/>
          <p:cNvSpPr txBox="1"/>
          <p:nvPr>
            <p:ph type="sldNum" sz="quarter" idx="2"/>
          </p:nvPr>
        </p:nvSpPr>
        <p:spPr>
          <a:xfrm>
            <a:off x="6324600" y="9359900"/>
            <a:ext cx="342900" cy="4064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>
                    <a:alpha val="95000"/>
                  </a:srgbClr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itle Text"/>
          <p:cNvSpPr txBox="1"/>
          <p:nvPr>
            <p:ph type="title"/>
          </p:nvPr>
        </p:nvSpPr>
        <p:spPr>
          <a:xfrm>
            <a:off x="647700" y="2628900"/>
            <a:ext cx="11709400" cy="4508500"/>
          </a:xfrm>
          <a:prstGeom prst="rect">
            <a:avLst/>
          </a:prstGeom>
        </p:spPr>
        <p:txBody>
          <a:bodyPr/>
          <a:lstStyle>
            <a:lvl1pPr>
              <a:defRPr sz="7500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7" name="Slide Number"/>
          <p:cNvSpPr txBox="1"/>
          <p:nvPr>
            <p:ph type="sldNum" sz="quarter" idx="2"/>
          </p:nvPr>
        </p:nvSpPr>
        <p:spPr>
          <a:xfrm>
            <a:off x="6324600" y="9359900"/>
            <a:ext cx="342900" cy="4064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>
                    <a:alpha val="95000"/>
                  </a:srgbClr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Image"/>
          <p:cNvSpPr/>
          <p:nvPr>
            <p:ph type="pic" idx="13"/>
          </p:nvPr>
        </p:nvSpPr>
        <p:spPr>
          <a:xfrm>
            <a:off x="368300" y="355600"/>
            <a:ext cx="12268200" cy="6045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95" name="Title Text"/>
          <p:cNvSpPr txBox="1"/>
          <p:nvPr>
            <p:ph type="title"/>
          </p:nvPr>
        </p:nvSpPr>
        <p:spPr>
          <a:xfrm>
            <a:off x="647700" y="6578600"/>
            <a:ext cx="11709400" cy="2692400"/>
          </a:xfrm>
          <a:prstGeom prst="rect">
            <a:avLst/>
          </a:prstGeom>
        </p:spPr>
        <p:txBody>
          <a:bodyPr/>
          <a:lstStyle>
            <a:lvl1pPr>
              <a:defRPr sz="7500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6" name="Slide Number"/>
          <p:cNvSpPr txBox="1"/>
          <p:nvPr>
            <p:ph type="sldNum" sz="quarter" idx="2"/>
          </p:nvPr>
        </p:nvSpPr>
        <p:spPr>
          <a:xfrm>
            <a:off x="6324600" y="9359900"/>
            <a:ext cx="342900" cy="4064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>
                    <a:alpha val="95000"/>
                  </a:srgbClr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Image"/>
          <p:cNvSpPr/>
          <p:nvPr>
            <p:ph type="pic" sz="quarter" idx="13"/>
          </p:nvPr>
        </p:nvSpPr>
        <p:spPr>
          <a:xfrm>
            <a:off x="6489700" y="622300"/>
            <a:ext cx="5905500" cy="4279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204" name="Image"/>
          <p:cNvSpPr/>
          <p:nvPr>
            <p:ph type="pic" sz="quarter" idx="14"/>
          </p:nvPr>
        </p:nvSpPr>
        <p:spPr>
          <a:xfrm>
            <a:off x="6489700" y="4864100"/>
            <a:ext cx="5905500" cy="4279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205" name="Image"/>
          <p:cNvSpPr/>
          <p:nvPr>
            <p:ph type="pic" sz="half" idx="15"/>
          </p:nvPr>
        </p:nvSpPr>
        <p:spPr>
          <a:xfrm>
            <a:off x="622300" y="622300"/>
            <a:ext cx="5892800" cy="8521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206" name="Slide Number"/>
          <p:cNvSpPr txBox="1"/>
          <p:nvPr>
            <p:ph type="sldNum" sz="quarter" idx="2"/>
          </p:nvPr>
        </p:nvSpPr>
        <p:spPr>
          <a:xfrm>
            <a:off x="6324600" y="9359900"/>
            <a:ext cx="342900" cy="4064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>
                    <a:alpha val="95000"/>
                  </a:srgbClr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Image"/>
          <p:cNvSpPr/>
          <p:nvPr>
            <p:ph type="pic" sz="half" idx="13"/>
          </p:nvPr>
        </p:nvSpPr>
        <p:spPr>
          <a:xfrm>
            <a:off x="7041072" y="622300"/>
            <a:ext cx="5346701" cy="8521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214" name="Title Text"/>
          <p:cNvSpPr txBox="1"/>
          <p:nvPr>
            <p:ph type="title"/>
          </p:nvPr>
        </p:nvSpPr>
        <p:spPr>
          <a:xfrm>
            <a:off x="647700" y="647700"/>
            <a:ext cx="5854700" cy="42545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7500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5" name="Body Level One…"/>
          <p:cNvSpPr txBox="1"/>
          <p:nvPr>
            <p:ph type="body" sz="quarter" idx="1"/>
          </p:nvPr>
        </p:nvSpPr>
        <p:spPr>
          <a:xfrm>
            <a:off x="647700" y="4889500"/>
            <a:ext cx="5854700" cy="4216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1200"/>
              </a:spcBef>
              <a:buSzTx/>
              <a:buFont typeface="Zapf Dingbats"/>
              <a:buNone/>
              <a:defRPr i="1" sz="3200">
                <a:solidFill>
                  <a:srgbClr val="546056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0" algn="ctr">
              <a:spcBef>
                <a:spcPts val="1200"/>
              </a:spcBef>
              <a:buSzTx/>
              <a:buFont typeface="Zapf Dingbats"/>
              <a:buNone/>
              <a:defRPr i="1" sz="3200">
                <a:solidFill>
                  <a:srgbClr val="546056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0" algn="ctr">
              <a:spcBef>
                <a:spcPts val="1200"/>
              </a:spcBef>
              <a:buSzTx/>
              <a:buFont typeface="Zapf Dingbats"/>
              <a:buNone/>
              <a:defRPr i="1" sz="3200">
                <a:solidFill>
                  <a:srgbClr val="546056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0" algn="ctr">
              <a:spcBef>
                <a:spcPts val="1200"/>
              </a:spcBef>
              <a:buSzTx/>
              <a:buFont typeface="Zapf Dingbats"/>
              <a:buNone/>
              <a:defRPr i="1" sz="3200">
                <a:solidFill>
                  <a:srgbClr val="546056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0" algn="ctr">
              <a:spcBef>
                <a:spcPts val="1200"/>
              </a:spcBef>
              <a:buSzTx/>
              <a:buFont typeface="Zapf Dingbats"/>
              <a:buNone/>
              <a:defRPr i="1" sz="3200">
                <a:solidFill>
                  <a:srgbClr val="546056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6" name="Slide Number"/>
          <p:cNvSpPr txBox="1"/>
          <p:nvPr>
            <p:ph type="sldNum" sz="quarter" idx="2"/>
          </p:nvPr>
        </p:nvSpPr>
        <p:spPr>
          <a:xfrm>
            <a:off x="6324600" y="9359900"/>
            <a:ext cx="342900" cy="4064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>
                    <a:alpha val="95000"/>
                  </a:srgbClr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Image"/>
          <p:cNvSpPr/>
          <p:nvPr>
            <p:ph type="pic" sz="half" idx="13"/>
          </p:nvPr>
        </p:nvSpPr>
        <p:spPr>
          <a:xfrm>
            <a:off x="6718300" y="2590800"/>
            <a:ext cx="5676900" cy="6553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224" name="Title Text"/>
          <p:cNvSpPr txBox="1"/>
          <p:nvPr>
            <p:ph type="title"/>
          </p:nvPr>
        </p:nvSpPr>
        <p:spPr>
          <a:xfrm>
            <a:off x="647700" y="152400"/>
            <a:ext cx="11709400" cy="2032000"/>
          </a:xfrm>
          <a:prstGeom prst="rect">
            <a:avLst/>
          </a:prstGeom>
        </p:spPr>
        <p:txBody>
          <a:bodyPr/>
          <a:lstStyle>
            <a:lvl1pPr algn="l">
              <a:defRPr sz="8100">
                <a:solidFill>
                  <a:srgbClr val="FFFFFF">
                    <a:alpha val="95000"/>
                  </a:srgbClr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5" name="Body Level One…"/>
          <p:cNvSpPr txBox="1"/>
          <p:nvPr>
            <p:ph type="body" sz="half" idx="1"/>
          </p:nvPr>
        </p:nvSpPr>
        <p:spPr>
          <a:xfrm>
            <a:off x="647700" y="2628900"/>
            <a:ext cx="5600700" cy="6477000"/>
          </a:xfrm>
          <a:prstGeom prst="rect">
            <a:avLst/>
          </a:prstGeom>
        </p:spPr>
        <p:txBody>
          <a:bodyPr/>
          <a:lstStyle>
            <a:lvl1pPr marL="444500" indent="-444500">
              <a:lnSpc>
                <a:spcPct val="120000"/>
              </a:lnSpc>
              <a:spcBef>
                <a:spcPts val="2400"/>
              </a:spcBef>
              <a:buSzPct val="60000"/>
              <a:buFont typeface="Zapf Dingbats"/>
              <a:buBlip>
                <a:blip r:embed="rId3"/>
              </a:buBlip>
              <a:defRPr sz="3200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889000" indent="-444500">
              <a:lnSpc>
                <a:spcPct val="120000"/>
              </a:lnSpc>
              <a:spcBef>
                <a:spcPts val="2400"/>
              </a:spcBef>
              <a:buSzPct val="60000"/>
              <a:buFont typeface="Zapf Dingbats"/>
              <a:buBlip>
                <a:blip r:embed="rId3"/>
              </a:buBlip>
              <a:defRPr sz="3200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1333500" indent="-444500">
              <a:lnSpc>
                <a:spcPct val="120000"/>
              </a:lnSpc>
              <a:spcBef>
                <a:spcPts val="2400"/>
              </a:spcBef>
              <a:buSzPct val="60000"/>
              <a:buFont typeface="Zapf Dingbats"/>
              <a:buBlip>
                <a:blip r:embed="rId3"/>
              </a:buBlip>
              <a:defRPr sz="3200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1778000" indent="-444500">
              <a:lnSpc>
                <a:spcPct val="120000"/>
              </a:lnSpc>
              <a:spcBef>
                <a:spcPts val="2400"/>
              </a:spcBef>
              <a:buSzPct val="60000"/>
              <a:buFont typeface="Zapf Dingbats"/>
              <a:buBlip>
                <a:blip r:embed="rId3"/>
              </a:buBlip>
              <a:defRPr sz="3200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2222500" indent="-444500">
              <a:lnSpc>
                <a:spcPct val="120000"/>
              </a:lnSpc>
              <a:spcBef>
                <a:spcPts val="2400"/>
              </a:spcBef>
              <a:buSzPct val="60000"/>
              <a:buFont typeface="Zapf Dingbats"/>
              <a:buBlip>
                <a:blip r:embed="rId3"/>
              </a:buBlip>
              <a:defRPr sz="3200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6" name="Slide Number"/>
          <p:cNvSpPr txBox="1"/>
          <p:nvPr>
            <p:ph type="sldNum" sz="quarter" idx="2"/>
          </p:nvPr>
        </p:nvSpPr>
        <p:spPr>
          <a:xfrm>
            <a:off x="6324600" y="9359900"/>
            <a:ext cx="342900" cy="4064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>
                    <a:alpha val="95000"/>
                  </a:srgbClr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Lef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itle Text"/>
          <p:cNvSpPr txBox="1"/>
          <p:nvPr>
            <p:ph type="title"/>
          </p:nvPr>
        </p:nvSpPr>
        <p:spPr>
          <a:xfrm>
            <a:off x="647700" y="152400"/>
            <a:ext cx="11709400" cy="2032000"/>
          </a:xfrm>
          <a:prstGeom prst="rect">
            <a:avLst/>
          </a:prstGeom>
        </p:spPr>
        <p:txBody>
          <a:bodyPr/>
          <a:lstStyle>
            <a:lvl1pPr algn="l">
              <a:defRPr sz="8100">
                <a:solidFill>
                  <a:srgbClr val="FFFFFF">
                    <a:alpha val="95000"/>
                  </a:srgbClr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4" name="Body Level One…"/>
          <p:cNvSpPr txBox="1"/>
          <p:nvPr>
            <p:ph type="body" sz="half" idx="1"/>
          </p:nvPr>
        </p:nvSpPr>
        <p:spPr>
          <a:xfrm>
            <a:off x="647700" y="2628900"/>
            <a:ext cx="5600700" cy="6477000"/>
          </a:xfrm>
          <a:prstGeom prst="rect">
            <a:avLst/>
          </a:prstGeom>
        </p:spPr>
        <p:txBody>
          <a:bodyPr/>
          <a:lstStyle>
            <a:lvl1pPr marL="444500" indent="-444500">
              <a:lnSpc>
                <a:spcPct val="120000"/>
              </a:lnSpc>
              <a:spcBef>
                <a:spcPts val="2400"/>
              </a:spcBef>
              <a:buSzPct val="60000"/>
              <a:buFont typeface="Zapf Dingbats"/>
              <a:buBlip>
                <a:blip r:embed="rId3"/>
              </a:buBlip>
              <a:defRPr sz="3200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889000" indent="-444500">
              <a:lnSpc>
                <a:spcPct val="120000"/>
              </a:lnSpc>
              <a:spcBef>
                <a:spcPts val="2400"/>
              </a:spcBef>
              <a:buSzPct val="60000"/>
              <a:buFont typeface="Zapf Dingbats"/>
              <a:buBlip>
                <a:blip r:embed="rId3"/>
              </a:buBlip>
              <a:defRPr sz="3200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1333500" indent="-444500">
              <a:lnSpc>
                <a:spcPct val="120000"/>
              </a:lnSpc>
              <a:spcBef>
                <a:spcPts val="2400"/>
              </a:spcBef>
              <a:buSzPct val="60000"/>
              <a:buFont typeface="Zapf Dingbats"/>
              <a:buBlip>
                <a:blip r:embed="rId3"/>
              </a:buBlip>
              <a:defRPr sz="3200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1778000" indent="-444500">
              <a:lnSpc>
                <a:spcPct val="120000"/>
              </a:lnSpc>
              <a:spcBef>
                <a:spcPts val="2400"/>
              </a:spcBef>
              <a:buSzPct val="60000"/>
              <a:buFont typeface="Zapf Dingbats"/>
              <a:buBlip>
                <a:blip r:embed="rId3"/>
              </a:buBlip>
              <a:defRPr sz="3200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2222500" indent="-444500">
              <a:lnSpc>
                <a:spcPct val="120000"/>
              </a:lnSpc>
              <a:spcBef>
                <a:spcPts val="2400"/>
              </a:spcBef>
              <a:buSzPct val="60000"/>
              <a:buFont typeface="Zapf Dingbats"/>
              <a:buBlip>
                <a:blip r:embed="rId3"/>
              </a:buBlip>
              <a:defRPr sz="3200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5" name="Slide Number"/>
          <p:cNvSpPr txBox="1"/>
          <p:nvPr>
            <p:ph type="sldNum" sz="quarter" idx="2"/>
          </p:nvPr>
        </p:nvSpPr>
        <p:spPr>
          <a:xfrm>
            <a:off x="6324600" y="9359900"/>
            <a:ext cx="342900" cy="4064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>
                    <a:alpha val="95000"/>
                  </a:srgbClr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Righ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Title Text"/>
          <p:cNvSpPr txBox="1"/>
          <p:nvPr>
            <p:ph type="title"/>
          </p:nvPr>
        </p:nvSpPr>
        <p:spPr>
          <a:xfrm>
            <a:off x="647700" y="152400"/>
            <a:ext cx="11709400" cy="2032000"/>
          </a:xfrm>
          <a:prstGeom prst="rect">
            <a:avLst/>
          </a:prstGeom>
        </p:spPr>
        <p:txBody>
          <a:bodyPr/>
          <a:lstStyle>
            <a:lvl1pPr algn="l">
              <a:defRPr sz="8100">
                <a:solidFill>
                  <a:srgbClr val="FFFFFF">
                    <a:alpha val="95000"/>
                  </a:srgbClr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3" name="Body Level One…"/>
          <p:cNvSpPr txBox="1"/>
          <p:nvPr>
            <p:ph type="body" sz="half" idx="1"/>
          </p:nvPr>
        </p:nvSpPr>
        <p:spPr>
          <a:xfrm>
            <a:off x="6756400" y="2628900"/>
            <a:ext cx="5600700" cy="6477000"/>
          </a:xfrm>
          <a:prstGeom prst="rect">
            <a:avLst/>
          </a:prstGeom>
        </p:spPr>
        <p:txBody>
          <a:bodyPr/>
          <a:lstStyle>
            <a:lvl1pPr marL="444500" indent="-444500">
              <a:lnSpc>
                <a:spcPct val="120000"/>
              </a:lnSpc>
              <a:spcBef>
                <a:spcPts val="2400"/>
              </a:spcBef>
              <a:buSzPct val="60000"/>
              <a:buFont typeface="Zapf Dingbats"/>
              <a:buBlip>
                <a:blip r:embed="rId3"/>
              </a:buBlip>
              <a:defRPr sz="3200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889000" indent="-444500">
              <a:lnSpc>
                <a:spcPct val="120000"/>
              </a:lnSpc>
              <a:spcBef>
                <a:spcPts val="2400"/>
              </a:spcBef>
              <a:buSzPct val="60000"/>
              <a:buFont typeface="Zapf Dingbats"/>
              <a:buBlip>
                <a:blip r:embed="rId3"/>
              </a:buBlip>
              <a:defRPr sz="3200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1333500" indent="-444500">
              <a:lnSpc>
                <a:spcPct val="120000"/>
              </a:lnSpc>
              <a:spcBef>
                <a:spcPts val="2400"/>
              </a:spcBef>
              <a:buSzPct val="60000"/>
              <a:buFont typeface="Zapf Dingbats"/>
              <a:buBlip>
                <a:blip r:embed="rId3"/>
              </a:buBlip>
              <a:defRPr sz="3200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1778000" indent="-444500">
              <a:lnSpc>
                <a:spcPct val="120000"/>
              </a:lnSpc>
              <a:spcBef>
                <a:spcPts val="2400"/>
              </a:spcBef>
              <a:buSzPct val="60000"/>
              <a:buFont typeface="Zapf Dingbats"/>
              <a:buBlip>
                <a:blip r:embed="rId3"/>
              </a:buBlip>
              <a:defRPr sz="3200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2222500" indent="-444500">
              <a:lnSpc>
                <a:spcPct val="120000"/>
              </a:lnSpc>
              <a:spcBef>
                <a:spcPts val="2400"/>
              </a:spcBef>
              <a:buSzPct val="60000"/>
              <a:buFont typeface="Zapf Dingbats"/>
              <a:buBlip>
                <a:blip r:embed="rId3"/>
              </a:buBlip>
              <a:defRPr sz="3200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4" name="Slide Number"/>
          <p:cNvSpPr txBox="1"/>
          <p:nvPr>
            <p:ph type="sldNum" sz="quarter" idx="2"/>
          </p:nvPr>
        </p:nvSpPr>
        <p:spPr>
          <a:xfrm>
            <a:off x="6324600" y="9359900"/>
            <a:ext cx="342900" cy="4064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FFFFF">
                    <a:alpha val="95000"/>
                  </a:srgbClr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Title Text"/>
          <p:cNvSpPr txBox="1"/>
          <p:nvPr>
            <p:ph type="title"/>
          </p:nvPr>
        </p:nvSpPr>
        <p:spPr>
          <a:xfrm>
            <a:off x="1270000" y="2222500"/>
            <a:ext cx="10464800" cy="2603500"/>
          </a:xfrm>
          <a:prstGeom prst="rect">
            <a:avLst/>
          </a:prstGeom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</p:spPr>
        <p:txBody>
          <a:bodyPr anchor="b"/>
          <a:lstStyle>
            <a:lvl1pPr>
              <a:lnSpc>
                <a:spcPct val="80000"/>
              </a:lnSpc>
              <a:spcBef>
                <a:spcPts val="600"/>
              </a:spcBef>
              <a:defRPr spc="110" sz="9400">
                <a:solidFill>
                  <a:srgbClr val="3E382B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52" name="Body Level One…"/>
          <p:cNvSpPr txBox="1"/>
          <p:nvPr>
            <p:ph type="body" sz="quarter" idx="1"/>
          </p:nvPr>
        </p:nvSpPr>
        <p:spPr>
          <a:xfrm>
            <a:off x="1270000" y="4953000"/>
            <a:ext cx="10464800" cy="1244600"/>
          </a:xfrm>
          <a:prstGeom prst="rect">
            <a:avLst/>
          </a:prstGeom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</p:spPr>
        <p:txBody>
          <a:bodyPr anchor="t"/>
          <a:lstStyle>
            <a:lvl1pPr marL="0" indent="0" algn="ctr">
              <a:spcBef>
                <a:spcPts val="600"/>
              </a:spcBef>
              <a:buSzTx/>
              <a:buNone/>
              <a:defRPr spc="42" sz="3600">
                <a:solidFill>
                  <a:srgbClr val="3E382B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0" indent="0" algn="ctr">
              <a:spcBef>
                <a:spcPts val="600"/>
              </a:spcBef>
              <a:buSzTx/>
              <a:buNone/>
              <a:defRPr spc="42" sz="3600">
                <a:solidFill>
                  <a:srgbClr val="3E382B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0" indent="0" algn="ctr">
              <a:spcBef>
                <a:spcPts val="600"/>
              </a:spcBef>
              <a:buSzTx/>
              <a:buNone/>
              <a:defRPr spc="42" sz="3600">
                <a:solidFill>
                  <a:srgbClr val="3E382B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0" indent="0" algn="ctr">
              <a:spcBef>
                <a:spcPts val="600"/>
              </a:spcBef>
              <a:buSzTx/>
              <a:buNone/>
              <a:defRPr spc="42" sz="3600">
                <a:solidFill>
                  <a:srgbClr val="3E382B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0" indent="0" algn="ctr">
              <a:spcBef>
                <a:spcPts val="600"/>
              </a:spcBef>
              <a:buSzTx/>
              <a:buNone/>
              <a:defRPr spc="42" sz="3600">
                <a:solidFill>
                  <a:srgbClr val="3E382B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3" name="Slide Number"/>
          <p:cNvSpPr txBox="1"/>
          <p:nvPr>
            <p:ph type="sldNum" sz="quarter" idx="2"/>
          </p:nvPr>
        </p:nvSpPr>
        <p:spPr>
          <a:xfrm>
            <a:off x="6310553" y="9017000"/>
            <a:ext cx="389885" cy="368300"/>
          </a:xfrm>
          <a:prstGeom prst="rect">
            <a:avLst/>
          </a:prstGeom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spc="21" sz="1800">
                <a:solidFill>
                  <a:srgbClr val="3E382B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Title Text"/>
          <p:cNvSpPr txBox="1"/>
          <p:nvPr>
            <p:ph type="title"/>
          </p:nvPr>
        </p:nvSpPr>
        <p:spPr>
          <a:xfrm>
            <a:off x="1524000" y="254000"/>
            <a:ext cx="10464800" cy="2349500"/>
          </a:xfrm>
          <a:prstGeom prst="rect">
            <a:avLst/>
          </a:prstGeom>
          <a:effectLst>
            <a:outerShdw sx="100000" sy="100000" kx="0" ky="0" algn="b" rotWithShape="0" blurRad="25400" dist="12700" dir="5400000">
              <a:srgbClr val="FFFFFF"/>
            </a:outerShdw>
          </a:effectLst>
        </p:spPr>
        <p:txBody>
          <a:bodyPr/>
          <a:lstStyle>
            <a:lvl1pPr>
              <a:defRPr sz="7800">
                <a:solidFill>
                  <a:srgbClr val="6E603B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61" name="Body Level One…"/>
          <p:cNvSpPr txBox="1"/>
          <p:nvPr>
            <p:ph type="body" idx="1"/>
          </p:nvPr>
        </p:nvSpPr>
        <p:spPr>
          <a:xfrm>
            <a:off x="1524000" y="2730500"/>
            <a:ext cx="10464800" cy="6032500"/>
          </a:xfrm>
          <a:prstGeom prst="rect">
            <a:avLst/>
          </a:prstGeom>
        </p:spPr>
        <p:txBody>
          <a:bodyPr/>
          <a:lstStyle>
            <a:lvl1pPr marL="777353" indent="-459853">
              <a:spcBef>
                <a:spcPts val="3400"/>
              </a:spcBef>
              <a:buSzPct val="45000"/>
              <a:buFont typeface="American Typewriter"/>
              <a:buBlip>
                <a:blip r:embed="rId3"/>
              </a:buBlip>
              <a:defRPr sz="36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1221853" indent="-459853">
              <a:spcBef>
                <a:spcPts val="3400"/>
              </a:spcBef>
              <a:buSzPct val="45000"/>
              <a:buFont typeface="American Typewriter"/>
              <a:buBlip>
                <a:blip r:embed="rId3"/>
              </a:buBlip>
              <a:defRPr sz="36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1666353" indent="-459853">
              <a:spcBef>
                <a:spcPts val="3400"/>
              </a:spcBef>
              <a:buSzPct val="45000"/>
              <a:buFont typeface="American Typewriter"/>
              <a:buBlip>
                <a:blip r:embed="rId3"/>
              </a:buBlip>
              <a:defRPr sz="36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2110853" indent="-459853">
              <a:spcBef>
                <a:spcPts val="3400"/>
              </a:spcBef>
              <a:buSzPct val="45000"/>
              <a:buFont typeface="American Typewriter"/>
              <a:buBlip>
                <a:blip r:embed="rId3"/>
              </a:buBlip>
              <a:defRPr sz="36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2555353" indent="-459853">
              <a:spcBef>
                <a:spcPts val="3400"/>
              </a:spcBef>
              <a:buSzPct val="45000"/>
              <a:buFont typeface="American Typewriter"/>
              <a:buBlip>
                <a:blip r:embed="rId3"/>
              </a:buBlip>
              <a:defRPr sz="36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2" name="Slide Number"/>
          <p:cNvSpPr txBox="1"/>
          <p:nvPr>
            <p:ph type="sldNum" sz="quarter" idx="2"/>
          </p:nvPr>
        </p:nvSpPr>
        <p:spPr>
          <a:xfrm>
            <a:off x="6324600" y="9017000"/>
            <a:ext cx="342900" cy="406400"/>
          </a:xfrm>
          <a:prstGeom prst="rect">
            <a:avLst/>
          </a:prstGeom>
        </p:spPr>
        <p:txBody>
          <a:bodyPr anchor="ctr"/>
          <a:lstStyle>
            <a:lvl1pPr marR="685800">
              <a:defRPr sz="18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idx="1"/>
          </p:nvPr>
        </p:nvSpPr>
        <p:spPr>
          <a:xfrm>
            <a:off x="1270000" y="2768600"/>
            <a:ext cx="10464800" cy="5727700"/>
          </a:xfrm>
          <a:prstGeom prst="rect">
            <a:avLst/>
          </a:prstGeom>
        </p:spPr>
        <p:txBody>
          <a:bodyPr numCol="2" spcCol="523240" anchor="t"/>
          <a:lstStyle>
            <a:lvl1pPr marL="824820" indent="-494620">
              <a:spcBef>
                <a:spcPts val="3800"/>
              </a:spcBef>
              <a:defRPr sz="3000"/>
            </a:lvl1pPr>
            <a:lvl2pPr marL="1256620" indent="-494620">
              <a:spcBef>
                <a:spcPts val="3800"/>
              </a:spcBef>
              <a:defRPr sz="3000"/>
            </a:lvl2pPr>
            <a:lvl3pPr marL="1701120" indent="-494620">
              <a:spcBef>
                <a:spcPts val="3800"/>
              </a:spcBef>
              <a:defRPr sz="3000"/>
            </a:lvl3pPr>
            <a:lvl4pPr marL="2158320" indent="-494620">
              <a:spcBef>
                <a:spcPts val="3800"/>
              </a:spcBef>
              <a:defRPr sz="3000"/>
            </a:lvl4pPr>
            <a:lvl5pPr marL="2590120" indent="-494620">
              <a:spcBef>
                <a:spcPts val="3800"/>
              </a:spcBef>
              <a:defRPr sz="3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2 Colum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Title Text"/>
          <p:cNvSpPr txBox="1"/>
          <p:nvPr>
            <p:ph type="title"/>
          </p:nvPr>
        </p:nvSpPr>
        <p:spPr>
          <a:xfrm>
            <a:off x="1524000" y="254000"/>
            <a:ext cx="10464800" cy="2349500"/>
          </a:xfrm>
          <a:prstGeom prst="rect">
            <a:avLst/>
          </a:prstGeom>
          <a:effectLst>
            <a:outerShdw sx="100000" sy="100000" kx="0" ky="0" algn="b" rotWithShape="0" blurRad="25400" dist="12700" dir="5400000">
              <a:srgbClr val="FFFFFF"/>
            </a:outerShdw>
          </a:effectLst>
        </p:spPr>
        <p:txBody>
          <a:bodyPr/>
          <a:lstStyle>
            <a:lvl1pPr>
              <a:defRPr sz="7800">
                <a:solidFill>
                  <a:srgbClr val="6E603B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70" name="Body Level One…"/>
          <p:cNvSpPr txBox="1"/>
          <p:nvPr>
            <p:ph type="body" idx="1"/>
          </p:nvPr>
        </p:nvSpPr>
        <p:spPr>
          <a:xfrm>
            <a:off x="1524000" y="2730500"/>
            <a:ext cx="10464800" cy="6032500"/>
          </a:xfrm>
          <a:prstGeom prst="rect">
            <a:avLst/>
          </a:prstGeom>
        </p:spPr>
        <p:txBody>
          <a:bodyPr numCol="2" spcCol="523240" anchor="t"/>
          <a:lstStyle>
            <a:lvl1pPr marL="753881" indent="-436381">
              <a:spcBef>
                <a:spcPts val="3500"/>
              </a:spcBef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1198381" indent="-436381">
              <a:spcBef>
                <a:spcPts val="3500"/>
              </a:spcBef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1642881" indent="-436381">
              <a:spcBef>
                <a:spcPts val="3500"/>
              </a:spcBef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2087381" indent="-436381">
              <a:spcBef>
                <a:spcPts val="3500"/>
              </a:spcBef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2531881" indent="-436381">
              <a:spcBef>
                <a:spcPts val="3500"/>
              </a:spcBef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1" name="Slide Number"/>
          <p:cNvSpPr txBox="1"/>
          <p:nvPr>
            <p:ph type="sldNum" sz="quarter" idx="2"/>
          </p:nvPr>
        </p:nvSpPr>
        <p:spPr>
          <a:xfrm>
            <a:off x="6324600" y="9017000"/>
            <a:ext cx="342900" cy="406400"/>
          </a:xfrm>
          <a:prstGeom prst="rect">
            <a:avLst/>
          </a:prstGeom>
        </p:spPr>
        <p:txBody>
          <a:bodyPr anchor="ctr"/>
          <a:lstStyle>
            <a:lvl1pPr marR="685800">
              <a:defRPr sz="18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Body Level One…"/>
          <p:cNvSpPr txBox="1"/>
          <p:nvPr>
            <p:ph type="body" idx="1"/>
          </p:nvPr>
        </p:nvSpPr>
        <p:spPr>
          <a:xfrm>
            <a:off x="1524000" y="1270000"/>
            <a:ext cx="10464800" cy="7213600"/>
          </a:xfrm>
          <a:prstGeom prst="rect">
            <a:avLst/>
          </a:prstGeom>
        </p:spPr>
        <p:txBody>
          <a:bodyPr/>
          <a:lstStyle>
            <a:lvl1pPr marL="777353" indent="-459853">
              <a:spcBef>
                <a:spcPts val="5000"/>
              </a:spcBef>
              <a:buSzPct val="45000"/>
              <a:buFont typeface="American Typewriter"/>
              <a:buBlip>
                <a:blip r:embed="rId3"/>
              </a:buBlip>
              <a:defRPr sz="36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1221853" indent="-459853">
              <a:spcBef>
                <a:spcPts val="5000"/>
              </a:spcBef>
              <a:buSzPct val="45000"/>
              <a:buFont typeface="American Typewriter"/>
              <a:buBlip>
                <a:blip r:embed="rId3"/>
              </a:buBlip>
              <a:defRPr sz="36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1666353" indent="-459853">
              <a:spcBef>
                <a:spcPts val="5000"/>
              </a:spcBef>
              <a:buSzPct val="45000"/>
              <a:buFont typeface="American Typewriter"/>
              <a:buBlip>
                <a:blip r:embed="rId3"/>
              </a:buBlip>
              <a:defRPr sz="36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2110853" indent="-459853">
              <a:spcBef>
                <a:spcPts val="5000"/>
              </a:spcBef>
              <a:buSzPct val="45000"/>
              <a:buFont typeface="American Typewriter"/>
              <a:buBlip>
                <a:blip r:embed="rId3"/>
              </a:buBlip>
              <a:defRPr sz="36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2555353" indent="-459853">
              <a:spcBef>
                <a:spcPts val="5000"/>
              </a:spcBef>
              <a:buSzPct val="45000"/>
              <a:buFont typeface="American Typewriter"/>
              <a:buBlip>
                <a:blip r:embed="rId3"/>
              </a:buBlip>
              <a:defRPr sz="36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9" name="Slide Number"/>
          <p:cNvSpPr txBox="1"/>
          <p:nvPr>
            <p:ph type="sldNum" sz="quarter" idx="2"/>
          </p:nvPr>
        </p:nvSpPr>
        <p:spPr>
          <a:xfrm>
            <a:off x="6324600" y="9017000"/>
            <a:ext cx="342900" cy="406400"/>
          </a:xfrm>
          <a:prstGeom prst="rect">
            <a:avLst/>
          </a:prstGeom>
        </p:spPr>
        <p:txBody>
          <a:bodyPr anchor="ctr"/>
          <a:lstStyle>
            <a:lvl1pPr marR="685800">
              <a:defRPr sz="18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lide Number"/>
          <p:cNvSpPr txBox="1"/>
          <p:nvPr>
            <p:ph type="sldNum" sz="quarter" idx="2"/>
          </p:nvPr>
        </p:nvSpPr>
        <p:spPr>
          <a:xfrm>
            <a:off x="6324600" y="9017000"/>
            <a:ext cx="342900" cy="406400"/>
          </a:xfrm>
          <a:prstGeom prst="rect">
            <a:avLst/>
          </a:prstGeom>
        </p:spPr>
        <p:txBody>
          <a:bodyPr anchor="ctr"/>
          <a:lstStyle>
            <a:lvl1pPr marR="685800">
              <a:defRPr sz="18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Title Text"/>
          <p:cNvSpPr txBox="1"/>
          <p:nvPr>
            <p:ph type="title"/>
          </p:nvPr>
        </p:nvSpPr>
        <p:spPr>
          <a:xfrm>
            <a:off x="1524000" y="254000"/>
            <a:ext cx="10464800" cy="2349500"/>
          </a:xfrm>
          <a:prstGeom prst="rect">
            <a:avLst/>
          </a:prstGeom>
          <a:effectLst>
            <a:outerShdw sx="100000" sy="100000" kx="0" ky="0" algn="b" rotWithShape="0" blurRad="25400" dist="12700" dir="5400000">
              <a:srgbClr val="FFFFFF"/>
            </a:outerShdw>
          </a:effectLst>
        </p:spPr>
        <p:txBody>
          <a:bodyPr/>
          <a:lstStyle>
            <a:lvl1pPr>
              <a:defRPr sz="7800">
                <a:solidFill>
                  <a:srgbClr val="6E603B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94" name="Slide Number"/>
          <p:cNvSpPr txBox="1"/>
          <p:nvPr>
            <p:ph type="sldNum" sz="quarter" idx="2"/>
          </p:nvPr>
        </p:nvSpPr>
        <p:spPr>
          <a:xfrm>
            <a:off x="6324600" y="9017000"/>
            <a:ext cx="342900" cy="406400"/>
          </a:xfrm>
          <a:prstGeom prst="rect">
            <a:avLst/>
          </a:prstGeom>
        </p:spPr>
        <p:txBody>
          <a:bodyPr anchor="ctr"/>
          <a:lstStyle>
            <a:lvl1pPr marR="685800">
              <a:defRPr sz="18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Title Text"/>
          <p:cNvSpPr txBox="1"/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</p:spPr>
        <p:txBody>
          <a:bodyPr/>
          <a:lstStyle>
            <a:lvl1pPr>
              <a:lnSpc>
                <a:spcPct val="80000"/>
              </a:lnSpc>
              <a:spcBef>
                <a:spcPts val="600"/>
              </a:spcBef>
              <a:defRPr spc="110" sz="9400">
                <a:solidFill>
                  <a:srgbClr val="3E382B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02" name="Slide Number"/>
          <p:cNvSpPr txBox="1"/>
          <p:nvPr>
            <p:ph type="sldNum" sz="quarter" idx="2"/>
          </p:nvPr>
        </p:nvSpPr>
        <p:spPr>
          <a:xfrm>
            <a:off x="6310553" y="9017000"/>
            <a:ext cx="389885" cy="368300"/>
          </a:xfrm>
          <a:prstGeom prst="rect">
            <a:avLst/>
          </a:prstGeom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</p:spPr>
        <p:txBody>
          <a:bodyPr anchor="t"/>
          <a:lstStyle>
            <a:lvl1pPr>
              <a:lnSpc>
                <a:spcPct val="80000"/>
              </a:lnSpc>
              <a:spcBef>
                <a:spcPts val="600"/>
              </a:spcBef>
              <a:defRPr spc="21" sz="1800">
                <a:solidFill>
                  <a:srgbClr val="3E382B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Image"/>
          <p:cNvSpPr/>
          <p:nvPr>
            <p:ph type="pic" sz="half" idx="13"/>
          </p:nvPr>
        </p:nvSpPr>
        <p:spPr>
          <a:xfrm>
            <a:off x="3403600" y="1416050"/>
            <a:ext cx="6197600" cy="4622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310" name="Title Text"/>
          <p:cNvSpPr txBox="1"/>
          <p:nvPr>
            <p:ph type="title"/>
          </p:nvPr>
        </p:nvSpPr>
        <p:spPr>
          <a:xfrm>
            <a:off x="1270000" y="6527800"/>
            <a:ext cx="10464800" cy="2222500"/>
          </a:xfrm>
          <a:prstGeom prst="rect">
            <a:avLst/>
          </a:prstGeom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</p:spPr>
        <p:txBody>
          <a:bodyPr/>
          <a:lstStyle>
            <a:lvl1pPr>
              <a:lnSpc>
                <a:spcPct val="80000"/>
              </a:lnSpc>
              <a:spcBef>
                <a:spcPts val="600"/>
              </a:spcBef>
              <a:defRPr spc="94">
                <a:solidFill>
                  <a:srgbClr val="3E382B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11" name="Slide Number"/>
          <p:cNvSpPr txBox="1"/>
          <p:nvPr>
            <p:ph type="sldNum" sz="quarter" idx="2"/>
          </p:nvPr>
        </p:nvSpPr>
        <p:spPr>
          <a:xfrm>
            <a:off x="6310553" y="9017000"/>
            <a:ext cx="389885" cy="368300"/>
          </a:xfrm>
          <a:prstGeom prst="rect">
            <a:avLst/>
          </a:prstGeom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spc="21" sz="1800">
                <a:solidFill>
                  <a:srgbClr val="3E382B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Image"/>
          <p:cNvSpPr/>
          <p:nvPr>
            <p:ph type="pic" sz="quarter" idx="13"/>
          </p:nvPr>
        </p:nvSpPr>
        <p:spPr>
          <a:xfrm>
            <a:off x="7073900" y="1974850"/>
            <a:ext cx="4267200" cy="5765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319" name="Title Text"/>
          <p:cNvSpPr txBox="1"/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</p:spPr>
        <p:txBody>
          <a:bodyPr anchor="b"/>
          <a:lstStyle>
            <a:lvl1pPr>
              <a:lnSpc>
                <a:spcPct val="80000"/>
              </a:lnSpc>
              <a:spcBef>
                <a:spcPts val="600"/>
              </a:spcBef>
              <a:defRPr spc="94">
                <a:solidFill>
                  <a:srgbClr val="3E382B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20" name="Body Level One…"/>
          <p:cNvSpPr txBox="1"/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</p:spPr>
        <p:txBody>
          <a:bodyPr anchor="t"/>
          <a:lstStyle>
            <a:lvl1pPr marL="0" indent="0" algn="ctr">
              <a:lnSpc>
                <a:spcPct val="80000"/>
              </a:lnSpc>
              <a:spcBef>
                <a:spcPts val="600"/>
              </a:spcBef>
              <a:buSzTx/>
              <a:buNone/>
              <a:defRPr spc="42" sz="3600">
                <a:solidFill>
                  <a:srgbClr val="3E382B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0" indent="0" algn="ctr">
              <a:lnSpc>
                <a:spcPct val="80000"/>
              </a:lnSpc>
              <a:spcBef>
                <a:spcPts val="600"/>
              </a:spcBef>
              <a:buSzTx/>
              <a:buNone/>
              <a:defRPr spc="42" sz="3600">
                <a:solidFill>
                  <a:srgbClr val="3E382B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0" indent="0" algn="ctr">
              <a:lnSpc>
                <a:spcPct val="80000"/>
              </a:lnSpc>
              <a:spcBef>
                <a:spcPts val="600"/>
              </a:spcBef>
              <a:buSzTx/>
              <a:buNone/>
              <a:defRPr spc="42" sz="3600">
                <a:solidFill>
                  <a:srgbClr val="3E382B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0" indent="0" algn="ctr">
              <a:lnSpc>
                <a:spcPct val="80000"/>
              </a:lnSpc>
              <a:spcBef>
                <a:spcPts val="600"/>
              </a:spcBef>
              <a:buSzTx/>
              <a:buNone/>
              <a:defRPr spc="42" sz="3600">
                <a:solidFill>
                  <a:srgbClr val="3E382B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0" indent="0" algn="ctr">
              <a:lnSpc>
                <a:spcPct val="80000"/>
              </a:lnSpc>
              <a:spcBef>
                <a:spcPts val="600"/>
              </a:spcBef>
              <a:buSzTx/>
              <a:buNone/>
              <a:defRPr spc="42" sz="3600">
                <a:solidFill>
                  <a:srgbClr val="3E382B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1" name="Slide Number"/>
          <p:cNvSpPr txBox="1"/>
          <p:nvPr>
            <p:ph type="sldNum" sz="quarter" idx="2"/>
          </p:nvPr>
        </p:nvSpPr>
        <p:spPr>
          <a:xfrm>
            <a:off x="6310553" y="9017000"/>
            <a:ext cx="389885" cy="368300"/>
          </a:xfrm>
          <a:prstGeom prst="rect">
            <a:avLst/>
          </a:prstGeom>
          <a:effectLst>
            <a:outerShdw sx="100000" sy="100000" kx="0" ky="0" algn="b" rotWithShape="0" blurRad="38100" dist="12700" dir="5400000">
              <a:srgbClr val="E0DEC7">
                <a:alpha val="80000"/>
              </a:srgbClr>
            </a:outerShdw>
          </a:effectLst>
        </p:spPr>
        <p:txBody>
          <a:bodyPr anchor="ctr"/>
          <a:lstStyle>
            <a:lvl1pPr>
              <a:lnSpc>
                <a:spcPct val="80000"/>
              </a:lnSpc>
              <a:spcBef>
                <a:spcPts val="600"/>
              </a:spcBef>
              <a:defRPr spc="21" sz="1800">
                <a:solidFill>
                  <a:srgbClr val="3E382B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Image"/>
          <p:cNvSpPr/>
          <p:nvPr>
            <p:ph type="pic" sz="quarter" idx="13"/>
          </p:nvPr>
        </p:nvSpPr>
        <p:spPr>
          <a:xfrm>
            <a:off x="7327900" y="2889250"/>
            <a:ext cx="4267200" cy="5765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329" name="Title Text"/>
          <p:cNvSpPr txBox="1"/>
          <p:nvPr>
            <p:ph type="title"/>
          </p:nvPr>
        </p:nvSpPr>
        <p:spPr>
          <a:xfrm>
            <a:off x="1524000" y="254000"/>
            <a:ext cx="10464800" cy="2349500"/>
          </a:xfrm>
          <a:prstGeom prst="rect">
            <a:avLst/>
          </a:prstGeom>
          <a:effectLst>
            <a:outerShdw sx="100000" sy="100000" kx="0" ky="0" algn="b" rotWithShape="0" blurRad="25400" dist="12700" dir="5400000">
              <a:srgbClr val="FFFFFF"/>
            </a:outerShdw>
          </a:effectLst>
        </p:spPr>
        <p:txBody>
          <a:bodyPr/>
          <a:lstStyle>
            <a:lvl1pPr>
              <a:defRPr sz="7200">
                <a:solidFill>
                  <a:srgbClr val="6E603B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30" name="Body Level One…"/>
          <p:cNvSpPr txBox="1"/>
          <p:nvPr>
            <p:ph type="body" sz="half" idx="1"/>
          </p:nvPr>
        </p:nvSpPr>
        <p:spPr>
          <a:xfrm>
            <a:off x="1524000" y="2730500"/>
            <a:ext cx="5041900" cy="6032500"/>
          </a:xfrm>
          <a:prstGeom prst="rect">
            <a:avLst/>
          </a:prstGeom>
        </p:spPr>
        <p:txBody>
          <a:bodyPr/>
          <a:lstStyle>
            <a:lvl1pPr marL="753881" indent="-436381">
              <a:spcBef>
                <a:spcPts val="3500"/>
              </a:spcBef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1198381" indent="-436381">
              <a:spcBef>
                <a:spcPts val="3500"/>
              </a:spcBef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1642881" indent="-436381">
              <a:spcBef>
                <a:spcPts val="3500"/>
              </a:spcBef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2087381" indent="-436381">
              <a:spcBef>
                <a:spcPts val="3500"/>
              </a:spcBef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2531881" indent="-436381">
              <a:spcBef>
                <a:spcPts val="3500"/>
              </a:spcBef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1" name="Slide Number"/>
          <p:cNvSpPr txBox="1"/>
          <p:nvPr>
            <p:ph type="sldNum" sz="quarter" idx="2"/>
          </p:nvPr>
        </p:nvSpPr>
        <p:spPr>
          <a:xfrm>
            <a:off x="6324600" y="9017000"/>
            <a:ext cx="342900" cy="406400"/>
          </a:xfrm>
          <a:prstGeom prst="rect">
            <a:avLst/>
          </a:prstGeom>
        </p:spPr>
        <p:txBody>
          <a:bodyPr anchor="ctr"/>
          <a:lstStyle>
            <a:lvl1pPr marR="685800">
              <a:defRPr sz="18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Lef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Title Text"/>
          <p:cNvSpPr txBox="1"/>
          <p:nvPr>
            <p:ph type="title"/>
          </p:nvPr>
        </p:nvSpPr>
        <p:spPr>
          <a:xfrm>
            <a:off x="1524000" y="254000"/>
            <a:ext cx="10464800" cy="2349500"/>
          </a:xfrm>
          <a:prstGeom prst="rect">
            <a:avLst/>
          </a:prstGeom>
          <a:effectLst>
            <a:outerShdw sx="100000" sy="100000" kx="0" ky="0" algn="b" rotWithShape="0" blurRad="25400" dist="12700" dir="5400000">
              <a:srgbClr val="FFFFFF"/>
            </a:outerShdw>
          </a:effectLst>
        </p:spPr>
        <p:txBody>
          <a:bodyPr/>
          <a:lstStyle>
            <a:lvl1pPr>
              <a:defRPr sz="7200">
                <a:solidFill>
                  <a:srgbClr val="6E603B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39" name="Body Level One…"/>
          <p:cNvSpPr txBox="1"/>
          <p:nvPr>
            <p:ph type="body" sz="half" idx="1"/>
          </p:nvPr>
        </p:nvSpPr>
        <p:spPr>
          <a:xfrm>
            <a:off x="1524000" y="2730500"/>
            <a:ext cx="5041900" cy="6032500"/>
          </a:xfrm>
          <a:prstGeom prst="rect">
            <a:avLst/>
          </a:prstGeom>
        </p:spPr>
        <p:txBody>
          <a:bodyPr/>
          <a:lstStyle>
            <a:lvl1pPr marL="753881" indent="-436381">
              <a:spcBef>
                <a:spcPts val="3500"/>
              </a:spcBef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1198381" indent="-436381">
              <a:spcBef>
                <a:spcPts val="3500"/>
              </a:spcBef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1642881" indent="-436381">
              <a:spcBef>
                <a:spcPts val="3500"/>
              </a:spcBef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2087381" indent="-436381">
              <a:spcBef>
                <a:spcPts val="3500"/>
              </a:spcBef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2531881" indent="-436381">
              <a:spcBef>
                <a:spcPts val="3500"/>
              </a:spcBef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0" name="Slide Number"/>
          <p:cNvSpPr txBox="1"/>
          <p:nvPr>
            <p:ph type="sldNum" sz="quarter" idx="2"/>
          </p:nvPr>
        </p:nvSpPr>
        <p:spPr>
          <a:xfrm>
            <a:off x="6324600" y="9017000"/>
            <a:ext cx="342900" cy="406400"/>
          </a:xfrm>
          <a:prstGeom prst="rect">
            <a:avLst/>
          </a:prstGeom>
        </p:spPr>
        <p:txBody>
          <a:bodyPr anchor="ctr"/>
          <a:lstStyle>
            <a:lvl1pPr marR="685800">
              <a:defRPr sz="18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Righ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Title Text"/>
          <p:cNvSpPr txBox="1"/>
          <p:nvPr>
            <p:ph type="title"/>
          </p:nvPr>
        </p:nvSpPr>
        <p:spPr>
          <a:xfrm>
            <a:off x="1524000" y="254000"/>
            <a:ext cx="10464800" cy="2349500"/>
          </a:xfrm>
          <a:prstGeom prst="rect">
            <a:avLst/>
          </a:prstGeom>
          <a:effectLst>
            <a:outerShdw sx="100000" sy="100000" kx="0" ky="0" algn="b" rotWithShape="0" blurRad="25400" dist="12700" dir="5400000">
              <a:srgbClr val="FFFFFF"/>
            </a:outerShdw>
          </a:effectLst>
        </p:spPr>
        <p:txBody>
          <a:bodyPr/>
          <a:lstStyle>
            <a:lvl1pPr>
              <a:defRPr sz="7200">
                <a:solidFill>
                  <a:srgbClr val="6E603B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48" name="Body Level One…"/>
          <p:cNvSpPr txBox="1"/>
          <p:nvPr>
            <p:ph type="body" sz="quarter" idx="1"/>
          </p:nvPr>
        </p:nvSpPr>
        <p:spPr>
          <a:xfrm>
            <a:off x="8026400" y="2730500"/>
            <a:ext cx="3962400" cy="6032500"/>
          </a:xfrm>
          <a:prstGeom prst="rect">
            <a:avLst/>
          </a:prstGeom>
        </p:spPr>
        <p:txBody>
          <a:bodyPr/>
          <a:lstStyle>
            <a:lvl1pPr marL="753881" indent="-436381">
              <a:spcBef>
                <a:spcPts val="3500"/>
              </a:spcBef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1198381" indent="-436381">
              <a:spcBef>
                <a:spcPts val="3500"/>
              </a:spcBef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1642881" indent="-436381">
              <a:spcBef>
                <a:spcPts val="3500"/>
              </a:spcBef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2087381" indent="-436381">
              <a:spcBef>
                <a:spcPts val="3500"/>
              </a:spcBef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2531881" indent="-436381">
              <a:spcBef>
                <a:spcPts val="3500"/>
              </a:spcBef>
              <a:buSzPct val="45000"/>
              <a:buFont typeface="American Typewriter"/>
              <a:buBlip>
                <a:blip r:embed="rId3"/>
              </a:buBlip>
              <a:defRPr sz="32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9" name="Slide Number"/>
          <p:cNvSpPr txBox="1"/>
          <p:nvPr>
            <p:ph type="sldNum" sz="quarter" idx="2"/>
          </p:nvPr>
        </p:nvSpPr>
        <p:spPr>
          <a:xfrm>
            <a:off x="6324600" y="9017000"/>
            <a:ext cx="342900" cy="406400"/>
          </a:xfrm>
          <a:prstGeom prst="rect">
            <a:avLst/>
          </a:prstGeom>
        </p:spPr>
        <p:txBody>
          <a:bodyPr anchor="ctr"/>
          <a:lstStyle>
            <a:lvl1pPr marR="685800">
              <a:defRPr sz="1800">
                <a:solidFill>
                  <a:srgbClr val="93741C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57" name="Body Level One…"/>
          <p:cNvSpPr txBox="1"/>
          <p:nvPr>
            <p:ph type="body" idx="1"/>
          </p:nvPr>
        </p:nvSpPr>
        <p:spPr>
          <a:xfrm>
            <a:off x="1270000" y="2768600"/>
            <a:ext cx="10464800" cy="5727700"/>
          </a:xfrm>
          <a:prstGeom prst="rect">
            <a:avLst/>
          </a:prstGeom>
        </p:spPr>
        <p:txBody>
          <a:bodyPr/>
          <a:lstStyle>
            <a:lvl1pPr>
              <a:spcBef>
                <a:spcPts val="2300"/>
              </a:spcBef>
            </a:lvl1pPr>
            <a:lvl2pPr>
              <a:spcBef>
                <a:spcPts val="2300"/>
              </a:spcBef>
            </a:lvl2pPr>
            <a:lvl3pPr>
              <a:spcBef>
                <a:spcPts val="2300"/>
              </a:spcBef>
            </a:lvl3pPr>
            <a:lvl4pPr>
              <a:spcBef>
                <a:spcPts val="2300"/>
              </a:spcBef>
            </a:lvl4pPr>
            <a:lvl5pPr>
              <a:spcBef>
                <a:spcPts val="230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66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 marL="0" indent="0" algn="ctr">
              <a:spcBef>
                <a:spcPts val="0"/>
              </a:spcBef>
              <a:buSzTx/>
              <a:buNone/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7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 anchor="t"/>
          <a:lstStyle>
            <a:lvl1pPr>
              <a:defRPr sz="1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Title Text"/>
          <p:cNvSpPr txBox="1"/>
          <p:nvPr>
            <p:ph type="title"/>
          </p:nvPr>
        </p:nvSpPr>
        <p:spPr>
          <a:xfrm>
            <a:off x="647700" y="152400"/>
            <a:ext cx="11709400" cy="2032000"/>
          </a:xfrm>
          <a:prstGeom prst="rect">
            <a:avLst/>
          </a:prstGeom>
        </p:spPr>
        <p:txBody>
          <a:bodyPr/>
          <a:lstStyle>
            <a:lvl1pPr algn="l">
              <a:defRPr sz="8100">
                <a:solidFill>
                  <a:srgbClr val="FFFFFF">
                    <a:alpha val="95000"/>
                  </a:srgbClr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75" name="Body Level One…"/>
          <p:cNvSpPr txBox="1"/>
          <p:nvPr>
            <p:ph type="body" idx="1"/>
          </p:nvPr>
        </p:nvSpPr>
        <p:spPr>
          <a:xfrm>
            <a:off x="647700" y="2628900"/>
            <a:ext cx="11709400" cy="6477000"/>
          </a:xfrm>
          <a:prstGeom prst="rect">
            <a:avLst/>
          </a:prstGeom>
        </p:spPr>
        <p:txBody>
          <a:bodyPr/>
          <a:lstStyle>
            <a:lvl1pPr marL="444500" indent="-444500">
              <a:lnSpc>
                <a:spcPct val="120000"/>
              </a:lnSpc>
              <a:spcBef>
                <a:spcPts val="2400"/>
              </a:spcBef>
              <a:buSzPct val="60000"/>
              <a:buFont typeface="Zapf Dingbats"/>
              <a:buBlip>
                <a:blip r:embed="rId3"/>
              </a:buBlip>
              <a:defRPr sz="3200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889000" indent="-444500">
              <a:lnSpc>
                <a:spcPct val="120000"/>
              </a:lnSpc>
              <a:spcBef>
                <a:spcPts val="2400"/>
              </a:spcBef>
              <a:buSzPct val="60000"/>
              <a:buFont typeface="Zapf Dingbats"/>
              <a:buBlip>
                <a:blip r:embed="rId3"/>
              </a:buBlip>
              <a:defRPr sz="3200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1333500" indent="-444500">
              <a:lnSpc>
                <a:spcPct val="120000"/>
              </a:lnSpc>
              <a:spcBef>
                <a:spcPts val="2400"/>
              </a:spcBef>
              <a:buSzPct val="60000"/>
              <a:buFont typeface="Zapf Dingbats"/>
              <a:buBlip>
                <a:blip r:embed="rId3"/>
              </a:buBlip>
              <a:defRPr sz="3200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1778000" indent="-444500">
              <a:lnSpc>
                <a:spcPct val="120000"/>
              </a:lnSpc>
              <a:spcBef>
                <a:spcPts val="2400"/>
              </a:spcBef>
              <a:buSzPct val="60000"/>
              <a:buFont typeface="Zapf Dingbats"/>
              <a:buBlip>
                <a:blip r:embed="rId3"/>
              </a:buBlip>
              <a:defRPr sz="3200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2222500" indent="-444500">
              <a:lnSpc>
                <a:spcPct val="120000"/>
              </a:lnSpc>
              <a:spcBef>
                <a:spcPts val="2400"/>
              </a:spcBef>
              <a:buSzPct val="60000"/>
              <a:buFont typeface="Zapf Dingbats"/>
              <a:buBlip>
                <a:blip r:embed="rId3"/>
              </a:buBlip>
              <a:defRPr sz="3200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6" name="Slide Number"/>
          <p:cNvSpPr txBox="1"/>
          <p:nvPr>
            <p:ph type="sldNum" sz="quarter" idx="2"/>
          </p:nvPr>
        </p:nvSpPr>
        <p:spPr>
          <a:xfrm>
            <a:off x="6324600" y="9359900"/>
            <a:ext cx="342900" cy="406400"/>
          </a:xfrm>
          <a:prstGeom prst="rect">
            <a:avLst/>
          </a:prstGeom>
        </p:spPr>
        <p:txBody>
          <a:bodyPr anchor="t"/>
          <a:lstStyle>
            <a:lvl1pPr>
              <a:defRPr sz="1800">
                <a:solidFill>
                  <a:srgbClr val="FFFFFF">
                    <a:alpha val="95000"/>
                  </a:srgbClr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Title Text"/>
          <p:cNvSpPr txBox="1"/>
          <p:nvPr>
            <p:ph type="title"/>
          </p:nvPr>
        </p:nvSpPr>
        <p:spPr>
          <a:xfrm>
            <a:off x="2578099" y="1409699"/>
            <a:ext cx="7848602" cy="1828801"/>
          </a:xfrm>
          <a:prstGeom prst="rect">
            <a:avLst/>
          </a:prstGeom>
        </p:spPr>
        <p:txBody>
          <a:bodyPr lIns="38100" tIns="38100" rIns="38100" bIns="38100"/>
          <a:lstStyle>
            <a:lvl1pPr defTabSz="415431">
              <a:defRPr sz="7800"/>
            </a:lvl1pPr>
          </a:lstStyle>
          <a:p>
            <a:pPr/>
            <a:r>
              <a:t>Title Text</a:t>
            </a:r>
          </a:p>
        </p:txBody>
      </p:sp>
      <p:sp>
        <p:nvSpPr>
          <p:cNvPr id="384" name="Body Level One…"/>
          <p:cNvSpPr txBox="1"/>
          <p:nvPr>
            <p:ph type="body" sz="half" idx="1"/>
          </p:nvPr>
        </p:nvSpPr>
        <p:spPr>
          <a:xfrm>
            <a:off x="2578099" y="3295650"/>
            <a:ext cx="7848602" cy="4295776"/>
          </a:xfrm>
          <a:prstGeom prst="rect">
            <a:avLst/>
          </a:prstGeom>
        </p:spPr>
        <p:txBody>
          <a:bodyPr lIns="38100" tIns="38100" rIns="38100" bIns="38100"/>
          <a:lstStyle>
            <a:lvl1pPr marL="873125" indent="-542925" defTabSz="415431">
              <a:spcBef>
                <a:spcPts val="1600"/>
              </a:spcBef>
              <a:defRPr sz="3800"/>
            </a:lvl1pPr>
            <a:lvl2pPr marL="1304925" indent="-542925" defTabSz="415431">
              <a:spcBef>
                <a:spcPts val="1600"/>
              </a:spcBef>
              <a:defRPr sz="3800"/>
            </a:lvl2pPr>
            <a:lvl3pPr marL="1749425" indent="-542925" defTabSz="415431">
              <a:spcBef>
                <a:spcPts val="1600"/>
              </a:spcBef>
              <a:defRPr sz="3800"/>
            </a:lvl3pPr>
            <a:lvl4pPr marL="2206625" indent="-542925" defTabSz="415431">
              <a:spcBef>
                <a:spcPts val="1600"/>
              </a:spcBef>
              <a:defRPr sz="3800"/>
            </a:lvl4pPr>
            <a:lvl5pPr marL="2638425" indent="-542925" defTabSz="415431">
              <a:spcBef>
                <a:spcPts val="16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5" name="Slide Number"/>
          <p:cNvSpPr txBox="1"/>
          <p:nvPr>
            <p:ph type="sldNum" sz="quarter" idx="2"/>
          </p:nvPr>
        </p:nvSpPr>
        <p:spPr>
          <a:xfrm>
            <a:off x="6364287" y="8191500"/>
            <a:ext cx="266701" cy="279400"/>
          </a:xfrm>
          <a:prstGeom prst="rect">
            <a:avLst/>
          </a:prstGeom>
        </p:spPr>
        <p:txBody>
          <a:bodyPr lIns="38100" tIns="38100" rIns="38100" bIns="38100" anchor="t"/>
          <a:lstStyle>
            <a:lvl1pPr defTabSz="415431">
              <a:defRPr sz="14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Title Text"/>
          <p:cNvSpPr txBox="1"/>
          <p:nvPr>
            <p:ph type="title"/>
          </p:nvPr>
        </p:nvSpPr>
        <p:spPr>
          <a:xfrm>
            <a:off x="3559175" y="2276474"/>
            <a:ext cx="5886451" cy="1371601"/>
          </a:xfrm>
          <a:prstGeom prst="rect">
            <a:avLst/>
          </a:prstGeom>
        </p:spPr>
        <p:txBody>
          <a:bodyPr lIns="28575" tIns="28575" rIns="28575" bIns="28575"/>
          <a:lstStyle>
            <a:lvl1pPr defTabSz="415431">
              <a:defRPr sz="7600"/>
            </a:lvl1pPr>
          </a:lstStyle>
          <a:p>
            <a:pPr/>
            <a:r>
              <a:t>Title Text</a:t>
            </a:r>
          </a:p>
        </p:txBody>
      </p:sp>
      <p:sp>
        <p:nvSpPr>
          <p:cNvPr id="393" name="Body Level One…"/>
          <p:cNvSpPr txBox="1"/>
          <p:nvPr>
            <p:ph type="body" sz="quarter" idx="1"/>
          </p:nvPr>
        </p:nvSpPr>
        <p:spPr>
          <a:xfrm>
            <a:off x="3559175" y="3690937"/>
            <a:ext cx="5886451" cy="3221833"/>
          </a:xfrm>
          <a:prstGeom prst="rect">
            <a:avLst/>
          </a:prstGeom>
        </p:spPr>
        <p:txBody>
          <a:bodyPr lIns="28575" tIns="28575" rIns="28575" bIns="28575"/>
          <a:lstStyle>
            <a:lvl1pPr marL="844550" indent="-514350" defTabSz="415431">
              <a:spcBef>
                <a:spcPts val="1600"/>
              </a:spcBef>
              <a:defRPr sz="3600"/>
            </a:lvl1pPr>
            <a:lvl2pPr marL="1276350" indent="-514350" defTabSz="415431">
              <a:spcBef>
                <a:spcPts val="1600"/>
              </a:spcBef>
              <a:defRPr sz="3600"/>
            </a:lvl2pPr>
            <a:lvl3pPr marL="1720850" indent="-514350" defTabSz="415431">
              <a:spcBef>
                <a:spcPts val="1600"/>
              </a:spcBef>
              <a:defRPr sz="3600"/>
            </a:lvl3pPr>
            <a:lvl4pPr marL="2178050" indent="-514350" defTabSz="415431">
              <a:spcBef>
                <a:spcPts val="1600"/>
              </a:spcBef>
              <a:defRPr sz="3600"/>
            </a:lvl4pPr>
            <a:lvl5pPr marL="2609850" indent="-514350" defTabSz="415431">
              <a:spcBef>
                <a:spcPts val="1600"/>
              </a:spcBef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4" name="Slide Number"/>
          <p:cNvSpPr txBox="1"/>
          <p:nvPr>
            <p:ph type="sldNum" sz="quarter" idx="2"/>
          </p:nvPr>
        </p:nvSpPr>
        <p:spPr>
          <a:xfrm>
            <a:off x="6387703" y="7362825"/>
            <a:ext cx="222251" cy="234950"/>
          </a:xfrm>
          <a:prstGeom prst="rect">
            <a:avLst/>
          </a:prstGeom>
        </p:spPr>
        <p:txBody>
          <a:bodyPr lIns="28575" tIns="28575" rIns="28575" bIns="28575" anchor="t"/>
          <a:lstStyle>
            <a:lvl1pPr defTabSz="415431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/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bg>
      <p:bgPr>
        <a:solidFill>
          <a:srgbClr val="EAEA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White_photo-h.pdf" descr="White_photo-h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Title Text"/>
          <p:cNvSpPr txBox="1"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le Text"/>
          <p:cNvSpPr txBox="1"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35.xml"/><Relationship Id="rId37" Type="http://schemas.openxmlformats.org/officeDocument/2006/relationships/slideLayout" Target="../slideLayouts/slideLayout36.xml"/><Relationship Id="rId38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38.xml"/><Relationship Id="rId40" Type="http://schemas.openxmlformats.org/officeDocument/2006/relationships/slideLayout" Target="../slideLayouts/slideLayout39.xml"/><Relationship Id="rId41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1.xml"/><Relationship Id="rId43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43.xml"/><Relationship Id="rId45" Type="http://schemas.openxmlformats.org/officeDocument/2006/relationships/slideLayout" Target="../slideLayouts/slideLayout4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37300" y="9296400"/>
            <a:ext cx="317500" cy="342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6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901700" marR="0" indent="-571500" algn="l" defTabSz="5842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1333500" marR="0" indent="-571500" algn="l" defTabSz="5842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1778000" marR="0" indent="-571500" algn="l" defTabSz="5842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2235200" marR="0" indent="-571500" algn="l" defTabSz="5842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2667000" marR="0" indent="-571500" algn="l" defTabSz="5842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25387300" marR="0" indent="-22860000" algn="l" defTabSz="5842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25819100" marR="0" indent="-22860000" algn="l" defTabSz="5842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26250900" marR="0" indent="-22860000" algn="l" defTabSz="5842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26682700" marR="0" indent="-22860000" algn="l" defTabSz="584200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e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5.xml"/><Relationship Id="rId3" Type="http://schemas.openxmlformats.org/officeDocument/2006/relationships/video" Target="../media/media1.mov"/><Relationship Id="rId4" Type="http://schemas.microsoft.com/office/2007/relationships/media" Target="../media/media1.mov"/><Relationship Id="rId5" Type="http://schemas.openxmlformats.org/officeDocument/2006/relationships/image" Target="../media/image29.png"/><Relationship Id="rId6" Type="http://schemas.openxmlformats.org/officeDocument/2006/relationships/image" Target="../media/image23.jpeg"/><Relationship Id="rId7" Type="http://schemas.openxmlformats.org/officeDocument/2006/relationships/image" Target="../media/image30.png"/><Relationship Id="rId8" Type="http://schemas.openxmlformats.org/officeDocument/2006/relationships/image" Target="../media/image8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8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8.png"/><Relationship Id="rId3" Type="http://schemas.openxmlformats.org/officeDocument/2006/relationships/image" Target="../media/image33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4.png"/><Relationship Id="rId4" Type="http://schemas.openxmlformats.org/officeDocument/2006/relationships/image" Target="../media/image35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8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51.png"/><Relationship Id="rId3" Type="http://schemas.openxmlformats.org/officeDocument/2006/relationships/image" Target="../media/image22.jpeg"/><Relationship Id="rId4" Type="http://schemas.openxmlformats.org/officeDocument/2006/relationships/image" Target="../media/image52.png"/><Relationship Id="rId5" Type="http://schemas.openxmlformats.org/officeDocument/2006/relationships/image" Target="../media/image24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49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png"/><Relationship Id="rId7" Type="http://schemas.openxmlformats.org/officeDocument/2006/relationships/image" Target="../media/image12.jpeg"/><Relationship Id="rId8" Type="http://schemas.openxmlformats.org/officeDocument/2006/relationships/image" Target="../media/image13.jpeg"/><Relationship Id="rId9" Type="http://schemas.openxmlformats.org/officeDocument/2006/relationships/image" Target="../media/image14.jpeg"/><Relationship Id="rId10" Type="http://schemas.openxmlformats.org/officeDocument/2006/relationships/image" Target="../media/image15.jpeg"/><Relationship Id="rId11" Type="http://schemas.openxmlformats.org/officeDocument/2006/relationships/image" Target="../media/image16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49.png"/><Relationship Id="rId3" Type="http://schemas.openxmlformats.org/officeDocument/2006/relationships/image" Target="../media/image53.png"/><Relationship Id="rId4" Type="http://schemas.openxmlformats.org/officeDocument/2006/relationships/image" Target="../media/image54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58.png"/><Relationship Id="rId3" Type="http://schemas.openxmlformats.org/officeDocument/2006/relationships/image" Target="../media/image17.png"/><Relationship Id="rId4" Type="http://schemas.openxmlformats.org/officeDocument/2006/relationships/image" Target="../media/image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8.jpeg"/><Relationship Id="rId3" Type="http://schemas.openxmlformats.org/officeDocument/2006/relationships/image" Target="../media/image15.png"/><Relationship Id="rId4" Type="http://schemas.openxmlformats.org/officeDocument/2006/relationships/image" Target="../media/image12.png"/><Relationship Id="rId5" Type="http://schemas.openxmlformats.org/officeDocument/2006/relationships/image" Target="../media/image8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16.png"/><Relationship Id="rId4" Type="http://schemas.openxmlformats.org/officeDocument/2006/relationships/image" Target="../media/image1.tif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62.png"/><Relationship Id="rId3" Type="http://schemas.openxmlformats.org/officeDocument/2006/relationships/image" Target="../media/image61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image" Target="../media/image65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66.png"/><Relationship Id="rId3" Type="http://schemas.openxmlformats.org/officeDocument/2006/relationships/image" Target="../media/image64.png"/><Relationship Id="rId4" Type="http://schemas.openxmlformats.org/officeDocument/2006/relationships/image" Target="../media/image67.png"/><Relationship Id="rId5" Type="http://schemas.openxmlformats.org/officeDocument/2006/relationships/image" Target="../media/image65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7" Type="http://schemas.openxmlformats.org/officeDocument/2006/relationships/image" Target="../media/image75.png"/><Relationship Id="rId8" Type="http://schemas.openxmlformats.org/officeDocument/2006/relationships/image" Target="../media/image76.png"/><Relationship Id="rId9" Type="http://schemas.openxmlformats.org/officeDocument/2006/relationships/image" Target="../media/image77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17.jpeg"/><Relationship Id="rId4" Type="http://schemas.openxmlformats.org/officeDocument/2006/relationships/image" Target="../media/image14.png"/><Relationship Id="rId5" Type="http://schemas.openxmlformats.org/officeDocument/2006/relationships/image" Target="../media/image1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jpe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8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png"/><Relationship Id="rId7" Type="http://schemas.openxmlformats.org/officeDocument/2006/relationships/image" Target="../media/image12.jpeg"/><Relationship Id="rId8" Type="http://schemas.openxmlformats.org/officeDocument/2006/relationships/image" Target="../media/image13.jpeg"/><Relationship Id="rId9" Type="http://schemas.openxmlformats.org/officeDocument/2006/relationships/image" Target="../media/image14.jpeg"/><Relationship Id="rId10" Type="http://schemas.openxmlformats.org/officeDocument/2006/relationships/image" Target="../media/image15.jpeg"/><Relationship Id="rId11" Type="http://schemas.openxmlformats.org/officeDocument/2006/relationships/image" Target="../media/image16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8.jpeg"/><Relationship Id="rId3" Type="http://schemas.openxmlformats.org/officeDocument/2006/relationships/image" Target="../media/image15.png"/><Relationship Id="rId4" Type="http://schemas.openxmlformats.org/officeDocument/2006/relationships/image" Target="../media/image12.png"/><Relationship Id="rId5" Type="http://schemas.openxmlformats.org/officeDocument/2006/relationships/image" Target="../media/image8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2.jpeg"/><Relationship Id="rId5" Type="http://schemas.openxmlformats.org/officeDocument/2006/relationships/image" Target="../media/image25.png"/><Relationship Id="rId6" Type="http://schemas.openxmlformats.org/officeDocument/2006/relationships/image" Target="../media/image26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DSC01341.jpg" descr="DSC01341.jpg"/>
          <p:cNvPicPr>
            <a:picLocks noChangeAspect="1"/>
          </p:cNvPicPr>
          <p:nvPr/>
        </p:nvPicPr>
        <p:blipFill>
          <a:blip r:embed="rId3">
            <a:alphaModFix amt="27713"/>
            <a:extLst/>
          </a:blip>
          <a:stretch>
            <a:fillRect/>
          </a:stretch>
        </p:blipFill>
        <p:spPr>
          <a:xfrm>
            <a:off x="-76200" y="0"/>
            <a:ext cx="136779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Eleni Katifori…"/>
          <p:cNvSpPr txBox="1"/>
          <p:nvPr/>
        </p:nvSpPr>
        <p:spPr>
          <a:xfrm>
            <a:off x="2299733" y="5445123"/>
            <a:ext cx="8405496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200">
                <a:solidFill>
                  <a:srgbClr val="232323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sz="3000"/>
              <a:t>Eleni Katifori</a:t>
            </a:r>
            <a:endParaRPr sz="3000"/>
          </a:p>
          <a:p>
            <a:pPr>
              <a:defRPr sz="3200">
                <a:solidFill>
                  <a:srgbClr val="232323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 sz="3000"/>
          </a:p>
          <a:p>
            <a:pPr>
              <a:defRPr sz="2200">
                <a:solidFill>
                  <a:srgbClr val="232323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t>Department of Physics and Astronomy, University of Pennsylvania</a:t>
            </a:r>
          </a:p>
        </p:txBody>
      </p:sp>
      <p:pic>
        <p:nvPicPr>
          <p:cNvPr id="405" name="UpennLogoNoBack.png" descr="UpennLogoNoBack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5345" y="8055895"/>
            <a:ext cx="3441701" cy="1085974"/>
          </a:xfrm>
          <a:prstGeom prst="rect">
            <a:avLst/>
          </a:prstGeom>
          <a:ln w="12700">
            <a:miter lim="400000"/>
          </a:ln>
        </p:spPr>
      </p:pic>
      <p:sp>
        <p:nvSpPr>
          <p:cNvPr id="406" name="Textures…"/>
          <p:cNvSpPr txBox="1"/>
          <p:nvPr>
            <p:ph type="title"/>
          </p:nvPr>
        </p:nvSpPr>
        <p:spPr>
          <a:xfrm>
            <a:off x="4665902" y="1569162"/>
            <a:ext cx="4193696" cy="1961111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4800">
                <a:solidFill>
                  <a:schemeClr val="accent1">
                    <a:hueOff val="-33021"/>
                    <a:satOff val="15631"/>
                    <a:lumOff val="-38912"/>
                  </a:schemeClr>
                </a:solidFill>
                <a:effectLst>
                  <a:outerShdw sx="100000" sy="100000" kx="0" ky="0" algn="b" rotWithShape="0" blurRad="12700" dist="29323" dir="2700000">
                    <a:srgbClr val="000000">
                      <a:alpha val="31034"/>
                    </a:srgbClr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Textures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4800">
                <a:solidFill>
                  <a:schemeClr val="accent1">
                    <a:hueOff val="-33021"/>
                    <a:satOff val="15631"/>
                    <a:lumOff val="-38912"/>
                  </a:schemeClr>
                </a:solidFill>
                <a:effectLst>
                  <a:outerShdw sx="100000" sy="100000" kx="0" ky="0" algn="b" rotWithShape="0" blurRad="12700" dist="29323" dir="2700000">
                    <a:srgbClr val="000000">
                      <a:alpha val="31034"/>
                    </a:srgbClr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in nature</a:t>
            </a:r>
          </a:p>
        </p:txBody>
      </p:sp>
      <p:pic>
        <p:nvPicPr>
          <p:cNvPr id="407" name="fig1_Feb15.png" descr="fig1_Feb15.png"/>
          <p:cNvPicPr>
            <a:picLocks noChangeAspect="1"/>
          </p:cNvPicPr>
          <p:nvPr/>
        </p:nvPicPr>
        <p:blipFill>
          <a:blip r:embed="rId5">
            <a:alphaModFix amt="80000"/>
            <a:extLst/>
          </a:blip>
          <a:srcRect l="64028" t="80253" r="24692" b="2794"/>
          <a:stretch>
            <a:fillRect/>
          </a:stretch>
        </p:blipFill>
        <p:spPr>
          <a:xfrm>
            <a:off x="837942" y="3839853"/>
            <a:ext cx="2002251" cy="23293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8" name="fig1_Feb15.png" descr="fig1_Feb15.png"/>
          <p:cNvPicPr>
            <a:picLocks noChangeAspect="1"/>
          </p:cNvPicPr>
          <p:nvPr/>
        </p:nvPicPr>
        <p:blipFill>
          <a:blip r:embed="rId5">
            <a:alphaModFix amt="80000"/>
            <a:extLst/>
          </a:blip>
          <a:srcRect l="86079" t="52847" r="2641" b="33080"/>
          <a:stretch>
            <a:fillRect/>
          </a:stretch>
        </p:blipFill>
        <p:spPr>
          <a:xfrm>
            <a:off x="9902082" y="7556310"/>
            <a:ext cx="1704047" cy="1645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" name="fig1_Feb15.png" descr="fig1_Feb15.png"/>
          <p:cNvPicPr>
            <a:picLocks noChangeAspect="1"/>
          </p:cNvPicPr>
          <p:nvPr/>
        </p:nvPicPr>
        <p:blipFill>
          <a:blip r:embed="rId5">
            <a:alphaModFix amt="80000"/>
            <a:extLst/>
          </a:blip>
          <a:srcRect l="64157" t="67175" r="24563" b="19081"/>
          <a:stretch>
            <a:fillRect/>
          </a:stretch>
        </p:blipFill>
        <p:spPr>
          <a:xfrm>
            <a:off x="10921742" y="4898101"/>
            <a:ext cx="1910032" cy="18014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10" name="BronxB_006.png" descr="BronxB_006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8981965">
            <a:off x="3140297" y="1084472"/>
            <a:ext cx="1309754" cy="2681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1" name="BronxB_023.png" descr="BronxB_023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4766669">
            <a:off x="5933952" y="6414666"/>
            <a:ext cx="1657595" cy="34642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" name="BronxB_047.png" descr="BronxB_047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7694" y="894792"/>
            <a:ext cx="1118377" cy="3061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3" name="BronxB_014.png" descr="BronxB_014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4045316">
            <a:off x="10756015" y="244841"/>
            <a:ext cx="1497788" cy="3650693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" name="fig1_Feb15.png" descr="fig1_Feb15.png"/>
          <p:cNvPicPr>
            <a:picLocks noChangeAspect="1"/>
          </p:cNvPicPr>
          <p:nvPr/>
        </p:nvPicPr>
        <p:blipFill>
          <a:blip r:embed="rId5">
            <a:alphaModFix amt="80000"/>
            <a:extLst/>
          </a:blip>
          <a:srcRect l="75440" t="80419" r="13280" b="2627"/>
          <a:stretch>
            <a:fillRect/>
          </a:stretch>
        </p:blipFill>
        <p:spPr>
          <a:xfrm>
            <a:off x="8655110" y="2834745"/>
            <a:ext cx="1910218" cy="22222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A zoo of shapes"/>
          <p:cNvSpPr txBox="1"/>
          <p:nvPr/>
        </p:nvSpPr>
        <p:spPr>
          <a:xfrm>
            <a:off x="400645" y="638757"/>
            <a:ext cx="9915095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 defTabSz="415431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3600"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>
              <a:defRPr>
                <a:effectLst>
                  <a:outerShdw sx="100000" sy="100000" kx="0" ky="0" algn="b" rotWithShape="0" blurRad="12700" dist="29323" dir="2700000">
                    <a:srgbClr val="000000">
                      <a:alpha val="31034"/>
                    </a:srgbClr>
                  </a:outerShdw>
                </a:effectLst>
              </a:defRPr>
            </a:pPr>
            <a:r>
              <a:rPr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</a:rPr>
              <a:t>A zoo of shapes</a:t>
            </a:r>
          </a:p>
        </p:txBody>
      </p:sp>
      <p:pic>
        <p:nvPicPr>
          <p:cNvPr id="532" name="movieB.mov" descr="movieB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58973" y="3896266"/>
            <a:ext cx="12886854" cy="5248708"/>
          </a:xfrm>
          <a:prstGeom prst="rect">
            <a:avLst/>
          </a:prstGeom>
          <a:ln w="12700">
            <a:miter lim="400000"/>
          </a:ln>
        </p:spPr>
      </p:pic>
      <p:sp>
        <p:nvSpPr>
          <p:cNvPr id="533" name="Octavio Albarran…"/>
          <p:cNvSpPr txBox="1"/>
          <p:nvPr/>
        </p:nvSpPr>
        <p:spPr>
          <a:xfrm>
            <a:off x="10350303" y="2218718"/>
            <a:ext cx="2743048" cy="879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defTabSz="415431"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Octavio Albarran </a:t>
            </a:r>
          </a:p>
          <a:p>
            <a:pPr defTabSz="415431"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(MPIDS)</a:t>
            </a:r>
          </a:p>
        </p:txBody>
      </p:sp>
      <p:grpSp>
        <p:nvGrpSpPr>
          <p:cNvPr id="536" name="oalbarran-m.jpg"/>
          <p:cNvGrpSpPr/>
          <p:nvPr/>
        </p:nvGrpSpPr>
        <p:grpSpPr>
          <a:xfrm>
            <a:off x="10909600" y="646726"/>
            <a:ext cx="1624455" cy="1752601"/>
            <a:chOff x="0" y="0"/>
            <a:chExt cx="1624453" cy="1752600"/>
          </a:xfrm>
        </p:grpSpPr>
        <p:pic>
          <p:nvPicPr>
            <p:cNvPr id="535" name="oalbarran-m.jpg" descr="oalbarran-m.jp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12777" t="0" r="16029" b="0"/>
            <a:stretch>
              <a:fillRect/>
            </a:stretch>
          </p:blipFill>
          <p:spPr>
            <a:xfrm>
              <a:off x="88900" y="50800"/>
              <a:ext cx="1446654" cy="152400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34" name="oalbarran-m.jpg" descr="oalbarran-m.jp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624454" cy="1752601"/>
            </a:xfrm>
            <a:prstGeom prst="rect">
              <a:avLst/>
            </a:prstGeom>
            <a:effectLst/>
          </p:spPr>
        </p:pic>
      </p:grpSp>
      <p:pic>
        <p:nvPicPr>
          <p:cNvPr id="537" name="fig1_Feb15.png" descr="fig1_Feb15.png"/>
          <p:cNvPicPr>
            <a:picLocks noChangeAspect="1"/>
          </p:cNvPicPr>
          <p:nvPr/>
        </p:nvPicPr>
        <p:blipFill>
          <a:blip r:embed="rId8">
            <a:extLst/>
          </a:blip>
          <a:srcRect l="7946" t="1001" r="70456" b="80508"/>
          <a:stretch>
            <a:fillRect/>
          </a:stretch>
        </p:blipFill>
        <p:spPr>
          <a:xfrm>
            <a:off x="4687828" y="771319"/>
            <a:ext cx="4765270" cy="31579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99996" fill="hold"/>
                                        <p:tgtEl>
                                          <p:spTgt spid="5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53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A zoo of shapes"/>
          <p:cNvSpPr txBox="1"/>
          <p:nvPr>
            <p:ph type="title"/>
          </p:nvPr>
        </p:nvSpPr>
        <p:spPr>
          <a:xfrm>
            <a:off x="361976" y="676872"/>
            <a:ext cx="7022309" cy="688730"/>
          </a:xfrm>
          <a:prstGeom prst="rect">
            <a:avLst/>
          </a:prstGeom>
        </p:spPr>
        <p:txBody>
          <a:bodyPr/>
          <a:lstStyle>
            <a:lvl1pPr algn="l">
              <a:tabLst>
                <a:tab pos="317500" algn="l"/>
                <a:tab pos="647700" algn="l"/>
                <a:tab pos="965200" algn="l"/>
                <a:tab pos="1295400" algn="l"/>
                <a:tab pos="1625600" algn="l"/>
                <a:tab pos="1943100" algn="l"/>
                <a:tab pos="2273300" algn="l"/>
                <a:tab pos="2590800" algn="l"/>
                <a:tab pos="2921000" algn="l"/>
                <a:tab pos="3251200" algn="l"/>
                <a:tab pos="3568700" algn="l"/>
                <a:tab pos="3898900" algn="l"/>
              </a:tabLst>
              <a:defRPr sz="4200">
                <a:solidFill>
                  <a:srgbClr val="004479"/>
                </a:solidFill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>
              <a:defRPr>
                <a:solidFill>
                  <a:srgbClr val="FFFFFF">
                    <a:alpha val="95000"/>
                  </a:srgbClr>
                </a:solidFill>
                <a:effectLst>
                  <a:outerShdw sx="100000" sy="100000" kx="0" ky="0" algn="b" rotWithShape="0" blurRad="12700" dist="29323" dir="2700000">
                    <a:srgbClr val="000000">
                      <a:alpha val="31034"/>
                    </a:srgbClr>
                  </a:outerShdw>
                </a:effectLst>
              </a:defRPr>
            </a:pPr>
            <a:r>
              <a:rPr>
                <a:solidFill>
                  <a:srgbClr val="004479"/>
                </a:solidFill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</a:rPr>
              <a:t>A zoo of shapes</a:t>
            </a:r>
          </a:p>
        </p:txBody>
      </p:sp>
      <p:pic>
        <p:nvPicPr>
          <p:cNvPr id="542" name="fig1_Feb15.png" descr="fig1_Feb15.png"/>
          <p:cNvPicPr>
            <a:picLocks noChangeAspect="1"/>
          </p:cNvPicPr>
          <p:nvPr/>
        </p:nvPicPr>
        <p:blipFill>
          <a:blip r:embed="rId2">
            <a:extLst/>
          </a:blip>
          <a:srcRect l="1591" t="47233" r="0" b="0"/>
          <a:stretch>
            <a:fillRect/>
          </a:stretch>
        </p:blipFill>
        <p:spPr>
          <a:xfrm>
            <a:off x="228917" y="2578591"/>
            <a:ext cx="12546939" cy="5207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543" name="Screen Shot 2018-05-14 at 09.24.26.png" descr="Screen Shot 2018-05-14 at 09.24.26.png"/>
          <p:cNvPicPr>
            <a:picLocks noChangeAspect="1"/>
          </p:cNvPicPr>
          <p:nvPr/>
        </p:nvPicPr>
        <p:blipFill>
          <a:blip r:embed="rId3">
            <a:extLst/>
          </a:blip>
          <a:srcRect l="0" t="68879" r="48429" b="0"/>
          <a:stretch>
            <a:fillRect/>
          </a:stretch>
        </p:blipFill>
        <p:spPr>
          <a:xfrm>
            <a:off x="614697" y="6036395"/>
            <a:ext cx="3208764" cy="153501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4" name="Screen Shot 2018-05-14 at 10.37.08.png" descr="Screen Shot 2018-05-14 at 10.37.0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6587" y="7199624"/>
            <a:ext cx="508001" cy="558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5" name="Screen Shot 2018-05-14 at 10.37.08.png" descr="Screen Shot 2018-05-14 at 10.37.0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39020" y="7182436"/>
            <a:ext cx="252378" cy="2776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Wrinkles"/>
          <p:cNvSpPr txBox="1"/>
          <p:nvPr>
            <p:ph type="title"/>
          </p:nvPr>
        </p:nvSpPr>
        <p:spPr>
          <a:xfrm>
            <a:off x="513984" y="528500"/>
            <a:ext cx="7022309" cy="688730"/>
          </a:xfrm>
          <a:prstGeom prst="rect">
            <a:avLst/>
          </a:prstGeom>
        </p:spPr>
        <p:txBody>
          <a:bodyPr/>
          <a:lstStyle>
            <a:lvl1pPr algn="l">
              <a:tabLst>
                <a:tab pos="317500" algn="l"/>
                <a:tab pos="647700" algn="l"/>
                <a:tab pos="965200" algn="l"/>
                <a:tab pos="1295400" algn="l"/>
                <a:tab pos="1625600" algn="l"/>
                <a:tab pos="1943100" algn="l"/>
                <a:tab pos="2273300" algn="l"/>
                <a:tab pos="2590800" algn="l"/>
                <a:tab pos="2921000" algn="l"/>
                <a:tab pos="3251200" algn="l"/>
                <a:tab pos="3568700" algn="l"/>
                <a:tab pos="3898900" algn="l"/>
              </a:tabLst>
              <a:defRPr sz="4200">
                <a:solidFill>
                  <a:srgbClr val="004479"/>
                </a:solidFill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>
              <a:defRPr>
                <a:solidFill>
                  <a:srgbClr val="FFFFFF">
                    <a:alpha val="95000"/>
                  </a:srgbClr>
                </a:solidFill>
                <a:effectLst>
                  <a:outerShdw sx="100000" sy="100000" kx="0" ky="0" algn="b" rotWithShape="0" blurRad="12700" dist="29323" dir="2700000">
                    <a:srgbClr val="000000">
                      <a:alpha val="31034"/>
                    </a:srgbClr>
                  </a:outerShdw>
                </a:effectLst>
              </a:defRPr>
            </a:pPr>
            <a:r>
              <a:rPr>
                <a:solidFill>
                  <a:srgbClr val="004479"/>
                </a:solidFill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</a:rPr>
              <a:t>Wrinkles</a:t>
            </a:r>
          </a:p>
        </p:txBody>
      </p:sp>
      <p:pic>
        <p:nvPicPr>
          <p:cNvPr id="548" name="fig1_Feb15.png" descr="fig1_Feb15.png"/>
          <p:cNvPicPr>
            <a:picLocks noChangeAspect="1"/>
          </p:cNvPicPr>
          <p:nvPr/>
        </p:nvPicPr>
        <p:blipFill>
          <a:blip r:embed="rId2">
            <a:extLst/>
          </a:blip>
          <a:srcRect l="0" t="0" r="42793" b="51883"/>
          <a:stretch>
            <a:fillRect/>
          </a:stretch>
        </p:blipFill>
        <p:spPr>
          <a:xfrm>
            <a:off x="352684" y="2375040"/>
            <a:ext cx="8325305" cy="5420106"/>
          </a:xfrm>
          <a:prstGeom prst="rect">
            <a:avLst/>
          </a:prstGeom>
          <a:ln w="12700">
            <a:miter lim="400000"/>
          </a:ln>
        </p:spPr>
      </p:pic>
      <p:sp>
        <p:nvSpPr>
          <p:cNvPr id="549" name="R: radius of curvature of spherical shell…"/>
          <p:cNvSpPr txBox="1"/>
          <p:nvPr/>
        </p:nvSpPr>
        <p:spPr>
          <a:xfrm>
            <a:off x="9055959" y="886671"/>
            <a:ext cx="4023915" cy="23594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" tIns="28575" rIns="28575" bIns="28575" anchor="ctr">
            <a:spAutoFit/>
          </a:bodyPr>
          <a:lstStyle/>
          <a:p>
            <a:pPr algn="l" defTabSz="415431"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R: radius of curvature of spherical shell</a:t>
            </a:r>
          </a:p>
          <a:p>
            <a:pPr algn="l" defTabSz="415431"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t: thickness of shell</a:t>
            </a:r>
          </a:p>
          <a:p>
            <a:pPr algn="l" defTabSz="415431"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λ: measured wavelength</a:t>
            </a:r>
          </a:p>
          <a:p>
            <a:pPr algn="l" defTabSz="415431"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τ: specific thinckness (bendability)</a:t>
            </a:r>
          </a:p>
          <a:p>
            <a:pPr algn="l" defTabSz="415431"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Λ: elastica length scale</a:t>
            </a:r>
          </a:p>
        </p:txBody>
      </p:sp>
      <p:pic>
        <p:nvPicPr>
          <p:cNvPr id="550" name="Screen Shot 2018-03-04 at 19.40.13.png" descr="Screen Shot 2018-03-04 at 19.40.1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58367" y="3945466"/>
            <a:ext cx="1341121" cy="548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1" name="fig1_Feb15.png" descr="fig1_Feb15.png"/>
          <p:cNvPicPr>
            <a:picLocks noChangeAspect="1"/>
          </p:cNvPicPr>
          <p:nvPr/>
        </p:nvPicPr>
        <p:blipFill>
          <a:blip r:embed="rId2">
            <a:extLst/>
          </a:blip>
          <a:srcRect l="75491" t="53260" r="13952" b="32910"/>
          <a:stretch>
            <a:fillRect/>
          </a:stretch>
        </p:blipFill>
        <p:spPr>
          <a:xfrm>
            <a:off x="9629858" y="4841444"/>
            <a:ext cx="2216018" cy="2247189"/>
          </a:xfrm>
          <a:prstGeom prst="rect">
            <a:avLst/>
          </a:prstGeom>
          <a:ln w="12700">
            <a:miter lim="400000"/>
          </a:ln>
        </p:spPr>
      </p:pic>
      <p:sp>
        <p:nvSpPr>
          <p:cNvPr id="552" name="Is it like the geometrically flat case? Is stretching insignificant?"/>
          <p:cNvSpPr txBox="1"/>
          <p:nvPr/>
        </p:nvSpPr>
        <p:spPr>
          <a:xfrm>
            <a:off x="7510171" y="8043445"/>
            <a:ext cx="4601614" cy="105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" tIns="28575" rIns="28575" bIns="28575" anchor="ctr">
            <a:spAutoFit/>
          </a:bodyPr>
          <a:lstStyle>
            <a:lvl1pPr algn="l" defTabSz="415431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Is it like the geometrically flat case? Is stretching insignificant?</a:t>
            </a:r>
          </a:p>
        </p:txBody>
      </p:sp>
      <p:sp>
        <p:nvSpPr>
          <p:cNvPr id="553" name="Rectangle"/>
          <p:cNvSpPr/>
          <p:nvPr/>
        </p:nvSpPr>
        <p:spPr>
          <a:xfrm>
            <a:off x="1935247" y="8212580"/>
            <a:ext cx="4426603" cy="952501"/>
          </a:xfrm>
          <a:prstGeom prst="rect">
            <a:avLst/>
          </a:prstGeom>
          <a:solidFill>
            <a:srgbClr val="76D6FF">
              <a:alpha val="56000"/>
            </a:srgbClr>
          </a:solidFill>
          <a:ln w="12700">
            <a:miter lim="400000"/>
          </a:ln>
          <a:effectLst>
            <a:outerShdw sx="100000" sy="100000" kx="0" ky="0" algn="b" rotWithShape="0" blurRad="25400" dist="0" dir="0">
              <a:srgbClr val="000000">
                <a:alpha val="50000"/>
              </a:srgbClr>
            </a:outerShdw>
          </a:effectLst>
        </p:spPr>
        <p:txBody>
          <a:bodyPr lIns="38100" tIns="38100" rIns="38100" bIns="38100" anchor="ctr"/>
          <a:lstStyle/>
          <a:p>
            <a:pPr defTabSz="415431">
              <a:defRPr sz="3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554" name="Rectangle"/>
          <p:cNvSpPr/>
          <p:nvPr/>
        </p:nvSpPr>
        <p:spPr>
          <a:xfrm>
            <a:off x="2997251" y="7985210"/>
            <a:ext cx="2397421" cy="202778"/>
          </a:xfrm>
          <a:prstGeom prst="rect">
            <a:avLst/>
          </a:prstGeom>
          <a:solidFill>
            <a:srgbClr val="002452"/>
          </a:solidFill>
          <a:ln w="127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 defTabSz="415431">
              <a:defRPr sz="3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555" name="Arrow"/>
          <p:cNvSpPr/>
          <p:nvPr/>
        </p:nvSpPr>
        <p:spPr>
          <a:xfrm>
            <a:off x="5484156" y="7670658"/>
            <a:ext cx="952501" cy="8318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151" y="13905"/>
                </a:moveTo>
                <a:lnTo>
                  <a:pt x="6151" y="21600"/>
                </a:lnTo>
                <a:lnTo>
                  <a:pt x="0" y="10800"/>
                </a:lnTo>
                <a:lnTo>
                  <a:pt x="6151" y="0"/>
                </a:lnTo>
                <a:lnTo>
                  <a:pt x="6151" y="7695"/>
                </a:lnTo>
                <a:lnTo>
                  <a:pt x="21600" y="7695"/>
                </a:lnTo>
                <a:lnTo>
                  <a:pt x="21600" y="13905"/>
                </a:lnTo>
                <a:close/>
              </a:path>
            </a:pathLst>
          </a:cu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</p:spPr>
        <p:txBody>
          <a:bodyPr lIns="38100" tIns="38100" rIns="38100" bIns="38100" anchor="ctr"/>
          <a:lstStyle/>
          <a:p>
            <a:pPr defTabSz="415431">
              <a:defRPr sz="3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556" name="Arrow"/>
          <p:cNvSpPr/>
          <p:nvPr/>
        </p:nvSpPr>
        <p:spPr>
          <a:xfrm>
            <a:off x="1966631" y="7663885"/>
            <a:ext cx="952501" cy="831880"/>
          </a:xfrm>
          <a:prstGeom prst="rightArrow">
            <a:avLst>
              <a:gd name="adj1" fmla="val 28751"/>
              <a:gd name="adj2" fmla="val 32606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</p:spPr>
        <p:txBody>
          <a:bodyPr lIns="38100" tIns="38100" rIns="38100" bIns="38100" anchor="ctr"/>
          <a:lstStyle/>
          <a:p>
            <a:pPr defTabSz="415431">
              <a:defRPr sz="3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smecticGaussian.png" descr="smecticGaussia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60302" y="3372237"/>
            <a:ext cx="9619874" cy="3624881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Bending of wrinkles"/>
          <p:cNvSpPr txBox="1"/>
          <p:nvPr/>
        </p:nvSpPr>
        <p:spPr>
          <a:xfrm>
            <a:off x="243539" y="140373"/>
            <a:ext cx="9915095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 defTabSz="415431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3600"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>
              <a:defRPr>
                <a:effectLst>
                  <a:outerShdw sx="100000" sy="100000" kx="0" ky="0" algn="b" rotWithShape="0" blurRad="12700" dist="29323" dir="2700000">
                    <a:srgbClr val="000000">
                      <a:alpha val="31034"/>
                    </a:srgbClr>
                  </a:outerShdw>
                </a:effectLst>
              </a:defRPr>
            </a:pPr>
            <a:r>
              <a:rPr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</a:rPr>
              <a:t>Bending of wrinkles</a:t>
            </a:r>
          </a:p>
        </p:txBody>
      </p:sp>
      <p:sp>
        <p:nvSpPr>
          <p:cNvPr id="560" name="Wrinkle bending is unfavourable"/>
          <p:cNvSpPr txBox="1"/>
          <p:nvPr/>
        </p:nvSpPr>
        <p:spPr>
          <a:xfrm>
            <a:off x="313010" y="812122"/>
            <a:ext cx="767211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 defTabSz="415431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800"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>
              <a:defRPr>
                <a:effectLst>
                  <a:outerShdw sx="100000" sy="100000" kx="0" ky="0" algn="b" rotWithShape="0" blurRad="12700" dist="29323" dir="2700000">
                    <a:srgbClr val="000000">
                      <a:alpha val="31034"/>
                    </a:srgbClr>
                  </a:outerShdw>
                </a:effectLst>
              </a:defRPr>
            </a:pPr>
            <a:r>
              <a:rPr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</a:rPr>
              <a:t>Wrinkle bending is unfavourable</a:t>
            </a:r>
          </a:p>
        </p:txBody>
      </p:sp>
      <p:sp>
        <p:nvSpPr>
          <p:cNvPr id="561" name="Oscillating contribution to gaussian curvature"/>
          <p:cNvSpPr txBox="1"/>
          <p:nvPr/>
        </p:nvSpPr>
        <p:spPr>
          <a:xfrm>
            <a:off x="2048634" y="6783229"/>
            <a:ext cx="8907532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 defTabSz="415431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800"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>
              <a:defRPr>
                <a:effectLst>
                  <a:outerShdw sx="100000" sy="100000" kx="0" ky="0" algn="b" rotWithShape="0" blurRad="12700" dist="29323" dir="2700000">
                    <a:srgbClr val="000000">
                      <a:alpha val="31034"/>
                    </a:srgbClr>
                  </a:outerShdw>
                </a:effectLst>
              </a:defRPr>
            </a:pPr>
            <a:r>
              <a:rPr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</a:rPr>
              <a:t>Oscillating contribution to gaussian curvature</a:t>
            </a:r>
          </a:p>
        </p:txBody>
      </p:sp>
      <p:sp>
        <p:nvSpPr>
          <p:cNvPr id="562" name="introduces stretching and penalises bending of wrinkles"/>
          <p:cNvSpPr txBox="1"/>
          <p:nvPr/>
        </p:nvSpPr>
        <p:spPr>
          <a:xfrm>
            <a:off x="2031752" y="7410664"/>
            <a:ext cx="10038350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 defTabSz="415431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800">
                <a:effectLst>
                  <a:outerShdw sx="100000" sy="100000" kx="0" ky="0" algn="b" rotWithShape="0" blurRad="12700" dist="29323" dir="2700000">
                    <a:srgbClr val="000000">
                      <a:alpha val="31034"/>
                    </a:srgbClr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i</a:t>
            </a:r>
            <a:r>
              <a:rPr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</a:rPr>
              <a:t>ntroduces stretching and penalises bending of wrinkles</a:t>
            </a:r>
          </a:p>
        </p:txBody>
      </p:sp>
      <p:pic>
        <p:nvPicPr>
          <p:cNvPr id="563" name="Screen Shot 2017-03-09 at 17.42.43.png" descr="Screen Shot 2017-03-09 at 17.42.43.png"/>
          <p:cNvPicPr>
            <a:picLocks noChangeAspect="1"/>
          </p:cNvPicPr>
          <p:nvPr/>
        </p:nvPicPr>
        <p:blipFill>
          <a:blip r:embed="rId4">
            <a:extLst/>
          </a:blip>
          <a:srcRect l="0" t="14746" r="0" b="56024"/>
          <a:stretch>
            <a:fillRect/>
          </a:stretch>
        </p:blipFill>
        <p:spPr>
          <a:xfrm>
            <a:off x="6453864" y="360940"/>
            <a:ext cx="5581103" cy="29466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Interlude: Smectics"/>
          <p:cNvSpPr txBox="1"/>
          <p:nvPr/>
        </p:nvSpPr>
        <p:spPr>
          <a:xfrm>
            <a:off x="515743" y="447744"/>
            <a:ext cx="6344904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 defTabSz="415431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3600"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Interlude: Smectics</a:t>
            </a:r>
          </a:p>
        </p:txBody>
      </p:sp>
      <p:pic>
        <p:nvPicPr>
          <p:cNvPr id="568" name="Screen Shot 2017-12-21 at 04.09.08.png" descr="Screen Shot 2017-12-21 at 04.09.08.png"/>
          <p:cNvPicPr>
            <a:picLocks noChangeAspect="1"/>
          </p:cNvPicPr>
          <p:nvPr/>
        </p:nvPicPr>
        <p:blipFill>
          <a:blip r:embed="rId3">
            <a:extLst/>
          </a:blip>
          <a:srcRect l="3060" t="0" r="0" b="0"/>
          <a:stretch>
            <a:fillRect/>
          </a:stretch>
        </p:blipFill>
        <p:spPr>
          <a:xfrm>
            <a:off x="839511" y="1349079"/>
            <a:ext cx="4352338" cy="3594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569" name="Screen Shot 2017-12-21 at 04.13.57.png" descr="Screen Shot 2017-12-21 at 04.13.5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80157" y="5207985"/>
            <a:ext cx="5879238" cy="4092015"/>
          </a:xfrm>
          <a:prstGeom prst="rect">
            <a:avLst/>
          </a:prstGeom>
          <a:ln w="12700">
            <a:miter lim="400000"/>
          </a:ln>
        </p:spPr>
      </p:pic>
      <p:sp>
        <p:nvSpPr>
          <p:cNvPr id="570" name="Diblock copolymer melts"/>
          <p:cNvSpPr txBox="1"/>
          <p:nvPr/>
        </p:nvSpPr>
        <p:spPr>
          <a:xfrm>
            <a:off x="6446853" y="4718874"/>
            <a:ext cx="3077128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 defTabSz="415431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1900"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>
              <a:defRPr>
                <a:effectLst>
                  <a:outerShdw sx="100000" sy="100000" kx="0" ky="0" algn="b" rotWithShape="0" blurRad="12700" dist="29323" dir="2700000">
                    <a:srgbClr val="000000">
                      <a:alpha val="31034"/>
                    </a:srgbClr>
                  </a:outerShdw>
                </a:effectLst>
              </a:defRPr>
            </a:pPr>
            <a:r>
              <a:rPr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</a:rPr>
              <a:t>Diblock copolymer melts</a:t>
            </a:r>
          </a:p>
        </p:txBody>
      </p:sp>
      <p:sp>
        <p:nvSpPr>
          <p:cNvPr id="571" name="thin sheets on soft substrates"/>
          <p:cNvSpPr txBox="1"/>
          <p:nvPr/>
        </p:nvSpPr>
        <p:spPr>
          <a:xfrm>
            <a:off x="9943517" y="4579174"/>
            <a:ext cx="2182678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 defTabSz="415431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1900">
                <a:effectLst>
                  <a:outerShdw sx="100000" sy="100000" kx="0" ky="0" algn="b" rotWithShape="0" blurRad="12700" dist="29323" dir="2700000">
                    <a:srgbClr val="000000">
                      <a:alpha val="31034"/>
                    </a:srgbClr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t</a:t>
            </a:r>
            <a:r>
              <a:rPr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</a:rPr>
              <a:t>hin sheets on soft substrates</a:t>
            </a:r>
          </a:p>
        </p:txBody>
      </p:sp>
      <p:sp>
        <p:nvSpPr>
          <p:cNvPr id="572" name="dislocations"/>
          <p:cNvSpPr txBox="1"/>
          <p:nvPr/>
        </p:nvSpPr>
        <p:spPr>
          <a:xfrm rot="16200000">
            <a:off x="5362879" y="5938382"/>
            <a:ext cx="1530659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 defTabSz="415431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1900"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>
              <a:defRPr>
                <a:effectLst>
                  <a:outerShdw sx="100000" sy="100000" kx="0" ky="0" algn="b" rotWithShape="0" blurRad="12700" dist="29323" dir="2700000">
                    <a:srgbClr val="000000">
                      <a:alpha val="31034"/>
                    </a:srgbClr>
                  </a:outerShdw>
                </a:effectLst>
              </a:defRPr>
            </a:pPr>
            <a:r>
              <a:rPr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</a:rPr>
              <a:t>dislocations</a:t>
            </a:r>
          </a:p>
        </p:txBody>
      </p:sp>
      <p:sp>
        <p:nvSpPr>
          <p:cNvPr id="573" name="Herringbone patterns"/>
          <p:cNvSpPr txBox="1"/>
          <p:nvPr/>
        </p:nvSpPr>
        <p:spPr>
          <a:xfrm rot="16200000">
            <a:off x="5226624" y="7900096"/>
            <a:ext cx="1803169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 defTabSz="415431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1900"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>
              <a:defRPr>
                <a:effectLst>
                  <a:outerShdw sx="100000" sy="100000" kx="0" ky="0" algn="b" rotWithShape="0" blurRad="12700" dist="29323" dir="2700000">
                    <a:srgbClr val="000000">
                      <a:alpha val="31034"/>
                    </a:srgbClr>
                  </a:outerShdw>
                </a:effectLst>
              </a:defRPr>
            </a:pPr>
            <a:r>
              <a:rPr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</a:rPr>
              <a:t>Herringbone patterns</a:t>
            </a:r>
          </a:p>
        </p:txBody>
      </p:sp>
      <p:pic>
        <p:nvPicPr>
          <p:cNvPr id="574" name="Screen Shot 2017-12-21 at 05.10.30.png" descr="Screen Shot 2017-12-21 at 05.10.3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5060" y="6140853"/>
            <a:ext cx="5167407" cy="7725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79" name="Group"/>
          <p:cNvGrpSpPr/>
          <p:nvPr/>
        </p:nvGrpSpPr>
        <p:grpSpPr>
          <a:xfrm>
            <a:off x="5162986" y="1677832"/>
            <a:ext cx="4517247" cy="1885434"/>
            <a:chOff x="0" y="0"/>
            <a:chExt cx="4517245" cy="1885432"/>
          </a:xfrm>
        </p:grpSpPr>
        <p:sp>
          <p:nvSpPr>
            <p:cNvPr id="575" name="Line"/>
            <p:cNvSpPr/>
            <p:nvPr/>
          </p:nvSpPr>
          <p:spPr>
            <a:xfrm flipH="1">
              <a:off x="0" y="155016"/>
              <a:ext cx="1341504" cy="30493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15431">
                <a:defRPr sz="3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576" name="Line"/>
            <p:cNvSpPr/>
            <p:nvPr/>
          </p:nvSpPr>
          <p:spPr>
            <a:xfrm flipH="1">
              <a:off x="0" y="318977"/>
              <a:ext cx="1337131" cy="82080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15431">
                <a:defRPr sz="3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577" name="Line"/>
            <p:cNvSpPr/>
            <p:nvPr/>
          </p:nvSpPr>
          <p:spPr>
            <a:xfrm flipH="1">
              <a:off x="127000" y="316329"/>
              <a:ext cx="1267058" cy="156910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15431">
                <a:defRPr sz="3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578" name="Level sets of a phase field φ"/>
            <p:cNvSpPr txBox="1"/>
            <p:nvPr/>
          </p:nvSpPr>
          <p:spPr>
            <a:xfrm>
              <a:off x="1440118" y="0"/>
              <a:ext cx="3077128" cy="635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>
              <a:lvl1pPr algn="l" defTabSz="415431"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</a:tabLst>
                <a:defRPr sz="1900">
                  <a:effectLst>
                    <a:outerShdw sx="100000" sy="100000" kx="0" ky="0" algn="b" rotWithShape="0" blurRad="38100" dist="58647" dir="2700000">
                      <a:srgbClr val="000000">
                        <a:alpha val="31034"/>
                      </a:srgbClr>
                    </a:outerShdw>
                  </a:effectLst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pPr>
                <a:defRPr>
                  <a:effectLst>
                    <a:outerShdw sx="100000" sy="100000" kx="0" ky="0" algn="b" rotWithShape="0" blurRad="12700" dist="29323" dir="2700000">
                      <a:srgbClr val="000000">
                        <a:alpha val="31034"/>
                      </a:srgbClr>
                    </a:outerShdw>
                  </a:effectLst>
                </a:defRPr>
              </a:pPr>
              <a:r>
                <a:rPr>
                  <a:effectLst>
                    <a:outerShdw sx="100000" sy="100000" kx="0" ky="0" algn="b" rotWithShape="0" blurRad="38100" dist="58647" dir="2700000">
                      <a:srgbClr val="000000">
                        <a:alpha val="31034"/>
                      </a:srgbClr>
                    </a:outerShdw>
                  </a:effectLst>
                </a:rPr>
                <a:t>Level sets of a phase field φ</a:t>
              </a:r>
            </a:p>
          </p:txBody>
        </p:sp>
      </p:grpSp>
      <p:sp>
        <p:nvSpPr>
          <p:cNvPr id="580" name="Smectic energy"/>
          <p:cNvSpPr txBox="1"/>
          <p:nvPr/>
        </p:nvSpPr>
        <p:spPr>
          <a:xfrm>
            <a:off x="334708" y="5543500"/>
            <a:ext cx="3077128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 defTabSz="415431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1900"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>
              <a:defRPr>
                <a:effectLst>
                  <a:outerShdw sx="100000" sy="100000" kx="0" ky="0" algn="b" rotWithShape="0" blurRad="12700" dist="29323" dir="2700000">
                    <a:srgbClr val="000000">
                      <a:alpha val="31034"/>
                    </a:srgbClr>
                  </a:outerShdw>
                </a:effectLst>
              </a:defRPr>
            </a:pPr>
            <a:r>
              <a:rPr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</a:rPr>
              <a:t>Smectic energy</a:t>
            </a:r>
          </a:p>
        </p:txBody>
      </p:sp>
      <p:sp>
        <p:nvSpPr>
          <p:cNvPr id="581" name="Line"/>
          <p:cNvSpPr/>
          <p:nvPr/>
        </p:nvSpPr>
        <p:spPr>
          <a:xfrm flipV="1">
            <a:off x="3418765" y="6703234"/>
            <a:ext cx="1" cy="77250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defTabSz="415431">
              <a:defRPr sz="3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582" name="Line"/>
          <p:cNvSpPr/>
          <p:nvPr/>
        </p:nvSpPr>
        <p:spPr>
          <a:xfrm flipV="1">
            <a:off x="4296042" y="6703234"/>
            <a:ext cx="1" cy="153065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defTabSz="415431">
              <a:defRPr sz="3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583" name="Line"/>
          <p:cNvSpPr/>
          <p:nvPr/>
        </p:nvSpPr>
        <p:spPr>
          <a:xfrm flipV="1">
            <a:off x="2111025" y="6703235"/>
            <a:ext cx="1" cy="139348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defTabSz="415431">
              <a:defRPr sz="3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584" name="Ground state…"/>
          <p:cNvSpPr txBox="1"/>
          <p:nvPr/>
        </p:nvSpPr>
        <p:spPr>
          <a:xfrm>
            <a:off x="2730484" y="7504876"/>
            <a:ext cx="1376562" cy="526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defTabSz="415431"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Ground state </a:t>
            </a:r>
          </a:p>
          <a:p>
            <a:pPr defTabSz="415431"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spacing</a:t>
            </a:r>
          </a:p>
        </p:txBody>
      </p:sp>
      <p:sp>
        <p:nvSpPr>
          <p:cNvPr id="585" name="Compression modulus"/>
          <p:cNvSpPr txBox="1"/>
          <p:nvPr/>
        </p:nvSpPr>
        <p:spPr>
          <a:xfrm>
            <a:off x="1055784" y="8110235"/>
            <a:ext cx="2110483" cy="298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defTabSz="415431"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Compression modulus</a:t>
            </a:r>
          </a:p>
        </p:txBody>
      </p:sp>
      <p:sp>
        <p:nvSpPr>
          <p:cNvPr id="586" name="Bending…"/>
          <p:cNvSpPr txBox="1"/>
          <p:nvPr/>
        </p:nvSpPr>
        <p:spPr>
          <a:xfrm>
            <a:off x="3839338" y="8238793"/>
            <a:ext cx="913409" cy="526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defTabSz="415431"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Bending</a:t>
            </a:r>
          </a:p>
          <a:p>
            <a:pPr defTabSz="415431"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t> modulus</a:t>
            </a:r>
          </a:p>
        </p:txBody>
      </p:sp>
      <p:pic>
        <p:nvPicPr>
          <p:cNvPr id="587" name="Screen Shot 2017-12-21 at 05.18.13.png" descr="Screen Shot 2017-12-21 at 05.18.13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561141" y="4559132"/>
            <a:ext cx="4080313" cy="4847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8" name="Screen Shot 2017-12-21 at 05.23.01.png" descr="Screen Shot 2017-12-21 at 05.23.01.png"/>
          <p:cNvPicPr>
            <a:picLocks noChangeAspect="1"/>
          </p:cNvPicPr>
          <p:nvPr/>
        </p:nvPicPr>
        <p:blipFill>
          <a:blip r:embed="rId7">
            <a:extLst/>
          </a:blip>
          <a:srcRect l="2735" t="0" r="0" b="0"/>
          <a:stretch>
            <a:fillRect/>
          </a:stretch>
        </p:blipFill>
        <p:spPr>
          <a:xfrm>
            <a:off x="9449515" y="1305720"/>
            <a:ext cx="3262428" cy="314590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8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Wrinkles"/>
          <p:cNvSpPr txBox="1"/>
          <p:nvPr>
            <p:ph type="title"/>
          </p:nvPr>
        </p:nvSpPr>
        <p:spPr>
          <a:xfrm>
            <a:off x="453046" y="560449"/>
            <a:ext cx="7022309" cy="688730"/>
          </a:xfrm>
          <a:prstGeom prst="rect">
            <a:avLst/>
          </a:prstGeom>
        </p:spPr>
        <p:txBody>
          <a:bodyPr/>
          <a:lstStyle>
            <a:lvl1pPr algn="l">
              <a:tabLst>
                <a:tab pos="317500" algn="l"/>
                <a:tab pos="647700" algn="l"/>
                <a:tab pos="965200" algn="l"/>
                <a:tab pos="1295400" algn="l"/>
                <a:tab pos="1625600" algn="l"/>
                <a:tab pos="1943100" algn="l"/>
                <a:tab pos="2273300" algn="l"/>
                <a:tab pos="2590800" algn="l"/>
                <a:tab pos="2921000" algn="l"/>
                <a:tab pos="3251200" algn="l"/>
                <a:tab pos="3568700" algn="l"/>
                <a:tab pos="3898900" algn="l"/>
              </a:tabLst>
              <a:defRPr sz="4200">
                <a:solidFill>
                  <a:srgbClr val="004479"/>
                </a:solidFill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>
              <a:defRPr>
                <a:solidFill>
                  <a:srgbClr val="FFFFFF">
                    <a:alpha val="95000"/>
                  </a:srgbClr>
                </a:solidFill>
                <a:effectLst>
                  <a:outerShdw sx="100000" sy="100000" kx="0" ky="0" algn="b" rotWithShape="0" blurRad="12700" dist="29323" dir="2700000">
                    <a:srgbClr val="000000">
                      <a:alpha val="31034"/>
                    </a:srgbClr>
                  </a:outerShdw>
                </a:effectLst>
              </a:defRPr>
            </a:pPr>
            <a:r>
              <a:rPr>
                <a:solidFill>
                  <a:srgbClr val="004479"/>
                </a:solidFill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</a:rPr>
              <a:t>Wrinkles</a:t>
            </a:r>
          </a:p>
        </p:txBody>
      </p:sp>
      <p:pic>
        <p:nvPicPr>
          <p:cNvPr id="593" name="fig1_Feb15.png" descr="fig1_Feb15.png"/>
          <p:cNvPicPr>
            <a:picLocks noChangeAspect="1"/>
          </p:cNvPicPr>
          <p:nvPr/>
        </p:nvPicPr>
        <p:blipFill>
          <a:blip r:embed="rId2">
            <a:extLst/>
          </a:blip>
          <a:srcRect l="57041" t="0" r="4378" b="82160"/>
          <a:stretch>
            <a:fillRect/>
          </a:stretch>
        </p:blipFill>
        <p:spPr>
          <a:xfrm>
            <a:off x="6134294" y="5942050"/>
            <a:ext cx="6674985" cy="2389092"/>
          </a:xfrm>
          <a:prstGeom prst="rect">
            <a:avLst/>
          </a:prstGeom>
          <a:ln w="12700">
            <a:miter lim="400000"/>
          </a:ln>
        </p:spPr>
      </p:pic>
      <p:sp>
        <p:nvSpPr>
          <p:cNvPr id="594" name="hoop"/>
          <p:cNvSpPr txBox="1"/>
          <p:nvPr/>
        </p:nvSpPr>
        <p:spPr>
          <a:xfrm>
            <a:off x="7964737" y="1656636"/>
            <a:ext cx="791398" cy="69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" tIns="28575" rIns="28575" bIns="28575" anchor="ctr">
            <a:spAutoFit/>
          </a:bodyPr>
          <a:lstStyle>
            <a:lvl1pPr algn="l" defTabSz="415431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hoop</a:t>
            </a:r>
          </a:p>
        </p:txBody>
      </p:sp>
      <p:sp>
        <p:nvSpPr>
          <p:cNvPr id="595" name="radial"/>
          <p:cNvSpPr txBox="1"/>
          <p:nvPr/>
        </p:nvSpPr>
        <p:spPr>
          <a:xfrm>
            <a:off x="6660471" y="1478836"/>
            <a:ext cx="791398" cy="105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" tIns="28575" rIns="28575" bIns="28575" anchor="ctr">
            <a:spAutoFit/>
          </a:bodyPr>
          <a:lstStyle>
            <a:lvl1pPr algn="l" defTabSz="415431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radial</a:t>
            </a:r>
          </a:p>
        </p:txBody>
      </p:sp>
      <p:sp>
        <p:nvSpPr>
          <p:cNvPr id="596" name="Minimizing elastic+substrate energy…"/>
          <p:cNvSpPr txBox="1"/>
          <p:nvPr/>
        </p:nvSpPr>
        <p:spPr>
          <a:xfrm>
            <a:off x="579294" y="1443154"/>
            <a:ext cx="4163298" cy="1763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" tIns="28575" rIns="28575" bIns="28575" anchor="ctr">
            <a:spAutoFit/>
          </a:bodyPr>
          <a:lstStyle/>
          <a:p>
            <a:pPr algn="l" defTabSz="415431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Minimizing elastic+substrate energy</a:t>
            </a:r>
          </a:p>
          <a:p>
            <a:pPr algn="l" defTabSz="415431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shallow shell and small deformations</a:t>
            </a:r>
          </a:p>
        </p:txBody>
      </p:sp>
      <p:pic>
        <p:nvPicPr>
          <p:cNvPr id="597" name="Screen Shot 2018-03-04 at 20.30.17.png" descr="Screen Shot 2018-03-04 at 20.30.1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27781" y="7915252"/>
            <a:ext cx="3627923" cy="976749"/>
          </a:xfrm>
          <a:prstGeom prst="rect">
            <a:avLst/>
          </a:prstGeom>
          <a:ln w="12700">
            <a:miter lim="400000"/>
          </a:ln>
        </p:spPr>
      </p:pic>
      <p:pic>
        <p:nvPicPr>
          <p:cNvPr id="598" name="fig1_Feb15.png" descr="fig1_Feb15.png"/>
          <p:cNvPicPr>
            <a:picLocks noChangeAspect="1"/>
          </p:cNvPicPr>
          <p:nvPr/>
        </p:nvPicPr>
        <p:blipFill>
          <a:blip r:embed="rId2">
            <a:extLst/>
          </a:blip>
          <a:srcRect l="57041" t="15573" r="4378" b="53567"/>
          <a:stretch>
            <a:fillRect/>
          </a:stretch>
        </p:blipFill>
        <p:spPr>
          <a:xfrm>
            <a:off x="6134294" y="1752022"/>
            <a:ext cx="6674985" cy="4132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99" name="Screen Shot 2018-03-05 at 03.47.04.png" descr="Screen Shot 2018-03-05 at 03.47.0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74947" y="4901871"/>
            <a:ext cx="1822028" cy="298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00" name="Screen Shot 2018-03-05 at 03.46.37.png" descr="Screen Shot 2018-03-05 at 03.46.3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90692" y="3117129"/>
            <a:ext cx="4517815" cy="663788"/>
          </a:xfrm>
          <a:prstGeom prst="rect">
            <a:avLst/>
          </a:prstGeom>
          <a:ln w="12700">
            <a:miter lim="400000"/>
          </a:ln>
        </p:spPr>
      </p:pic>
      <p:pic>
        <p:nvPicPr>
          <p:cNvPr id="601" name="Screen Shot 2018-03-05 at 03.46.30.png" descr="Screen Shot 2018-03-05 at 03.46.30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20351" y="3768560"/>
            <a:ext cx="2702562" cy="589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2" name="Screen Shot 2018-03-05 at 03.52.30.png" descr="Screen Shot 2018-03-05 at 03.52.3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795822" y="5648867"/>
            <a:ext cx="3291841" cy="372534"/>
          </a:xfrm>
          <a:prstGeom prst="rect">
            <a:avLst/>
          </a:prstGeom>
          <a:ln w="12700">
            <a:miter lim="400000"/>
          </a:ln>
        </p:spPr>
      </p:pic>
      <p:pic>
        <p:nvPicPr>
          <p:cNvPr id="603" name="Screen Shot 2018-03-05 at 03.51.59.png" descr="Screen Shot 2018-03-05 at 03.51.59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895556" y="5311172"/>
            <a:ext cx="1530775" cy="365761"/>
          </a:xfrm>
          <a:prstGeom prst="rect">
            <a:avLst/>
          </a:prstGeom>
          <a:ln w="12700">
            <a:miter lim="400000"/>
          </a:ln>
        </p:spPr>
      </p:pic>
      <p:sp>
        <p:nvSpPr>
          <p:cNvPr id="604" name="Line"/>
          <p:cNvSpPr/>
          <p:nvPr/>
        </p:nvSpPr>
        <p:spPr>
          <a:xfrm flipH="1">
            <a:off x="3500239" y="4610230"/>
            <a:ext cx="360972" cy="36097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defTabSz="415431">
              <a:defRPr sz="34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605" name="elastica wavelength"/>
          <p:cNvSpPr txBox="1"/>
          <p:nvPr/>
        </p:nvSpPr>
        <p:spPr>
          <a:xfrm>
            <a:off x="3936383" y="4056145"/>
            <a:ext cx="2432791" cy="105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" tIns="28575" rIns="28575" bIns="28575" anchor="ctr">
            <a:spAutoFit/>
          </a:bodyPr>
          <a:lstStyle>
            <a:lvl1pPr algn="l" defTabSz="415431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elastica wavelength</a:t>
            </a:r>
          </a:p>
        </p:txBody>
      </p:sp>
      <p:sp>
        <p:nvSpPr>
          <p:cNvPr id="606" name="intrinsically  curved shell  ~ flat sheet that is prestressed…"/>
          <p:cNvSpPr txBox="1"/>
          <p:nvPr/>
        </p:nvSpPr>
        <p:spPr>
          <a:xfrm>
            <a:off x="251986" y="6561981"/>
            <a:ext cx="6379513" cy="988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" tIns="28575" rIns="28575" bIns="28575" anchor="ctr">
            <a:spAutoFit/>
          </a:bodyPr>
          <a:lstStyle/>
          <a:p>
            <a:pPr algn="l" defTabSz="415431"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intrinsically  curved shell  ~ flat sheet that is prestressed</a:t>
            </a:r>
          </a:p>
          <a:p>
            <a:pPr algn="l" defTabSz="415431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curvature acts as effective confinement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Wrinkles"/>
          <p:cNvSpPr txBox="1"/>
          <p:nvPr>
            <p:ph type="title"/>
          </p:nvPr>
        </p:nvSpPr>
        <p:spPr>
          <a:xfrm>
            <a:off x="1045612" y="1128835"/>
            <a:ext cx="7022309" cy="688730"/>
          </a:xfrm>
          <a:prstGeom prst="rect">
            <a:avLst/>
          </a:prstGeom>
        </p:spPr>
        <p:txBody>
          <a:bodyPr/>
          <a:lstStyle>
            <a:lvl1pPr algn="l">
              <a:tabLst>
                <a:tab pos="317500" algn="l"/>
                <a:tab pos="647700" algn="l"/>
                <a:tab pos="965200" algn="l"/>
                <a:tab pos="1295400" algn="l"/>
                <a:tab pos="1625600" algn="l"/>
                <a:tab pos="1943100" algn="l"/>
                <a:tab pos="2273300" algn="l"/>
                <a:tab pos="2590800" algn="l"/>
                <a:tab pos="2921000" algn="l"/>
                <a:tab pos="3251200" algn="l"/>
                <a:tab pos="3568700" algn="l"/>
                <a:tab pos="3898900" algn="l"/>
              </a:tabLst>
              <a:defRPr sz="4200">
                <a:solidFill>
                  <a:srgbClr val="004479"/>
                </a:solidFill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>
              <a:defRPr>
                <a:solidFill>
                  <a:srgbClr val="FFFFFF">
                    <a:alpha val="95000"/>
                  </a:srgbClr>
                </a:solidFill>
                <a:effectLst>
                  <a:outerShdw sx="100000" sy="100000" kx="0" ky="0" algn="b" rotWithShape="0" blurRad="12700" dist="29323" dir="2700000">
                    <a:srgbClr val="000000">
                      <a:alpha val="31034"/>
                    </a:srgbClr>
                  </a:outerShdw>
                </a:effectLst>
              </a:defRPr>
            </a:pPr>
            <a:r>
              <a:rPr>
                <a:solidFill>
                  <a:srgbClr val="004479"/>
                </a:solidFill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</a:rPr>
              <a:t>Wrinkles</a:t>
            </a:r>
          </a:p>
        </p:txBody>
      </p:sp>
      <p:pic>
        <p:nvPicPr>
          <p:cNvPr id="609" name="Screen Shot 2018-03-04 at 18.52.45.png" descr="Screen Shot 2018-03-04 at 18.52.4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6642" y="3262909"/>
            <a:ext cx="9212890" cy="3636052"/>
          </a:xfrm>
          <a:prstGeom prst="rect">
            <a:avLst/>
          </a:prstGeom>
          <a:ln w="12700">
            <a:miter lim="400000"/>
          </a:ln>
        </p:spPr>
      </p:pic>
      <p:sp>
        <p:nvSpPr>
          <p:cNvPr id="610" name="W: width of flat region…"/>
          <p:cNvSpPr txBox="1"/>
          <p:nvPr/>
        </p:nvSpPr>
        <p:spPr>
          <a:xfrm>
            <a:off x="8954323" y="946344"/>
            <a:ext cx="4023914" cy="1368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" tIns="28575" rIns="28575" bIns="28575" anchor="ctr">
            <a:spAutoFit/>
          </a:bodyPr>
          <a:lstStyle/>
          <a:p>
            <a:pPr algn="l" defTabSz="415431"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W: width of flat region</a:t>
            </a:r>
          </a:p>
          <a:p>
            <a:pPr algn="l" defTabSz="415431"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τ: specific thinckness (bendability)</a:t>
            </a:r>
          </a:p>
          <a:p>
            <a:pPr algn="l" defTabSz="415431"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Λ: elastica length scale</a:t>
            </a:r>
          </a:p>
        </p:txBody>
      </p:sp>
      <p:sp>
        <p:nvSpPr>
          <p:cNvPr id="611" name="Line"/>
          <p:cNvSpPr/>
          <p:nvPr/>
        </p:nvSpPr>
        <p:spPr>
          <a:xfrm flipV="1">
            <a:off x="10746811" y="6172855"/>
            <a:ext cx="1" cy="205187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triangle" len="sm"/>
            <a:tailEnd type="triangle" len="sm"/>
          </a:ln>
        </p:spPr>
        <p:txBody>
          <a:bodyPr lIns="0" tIns="0" rIns="0" bIns="0"/>
          <a:lstStyle/>
          <a:p>
            <a:pPr defTabSz="415431">
              <a:defRPr sz="34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612" name="W"/>
          <p:cNvSpPr txBox="1"/>
          <p:nvPr/>
        </p:nvSpPr>
        <p:spPr>
          <a:xfrm>
            <a:off x="11111764" y="6086343"/>
            <a:ext cx="333562" cy="378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8575" tIns="28575" rIns="28575" bIns="28575" anchor="ctr">
            <a:spAutoFit/>
          </a:bodyPr>
          <a:lstStyle>
            <a:lvl1pPr algn="l" defTabSz="415431">
              <a:defRPr sz="2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</a:t>
            </a:r>
          </a:p>
        </p:txBody>
      </p:sp>
      <p:pic>
        <p:nvPicPr>
          <p:cNvPr id="613" name="Screen Shot 2018-03-04 at 21.26.41.png" descr="Screen Shot 2018-03-04 at 21.26.4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46081" y="4071187"/>
            <a:ext cx="1260663" cy="499354"/>
          </a:xfrm>
          <a:prstGeom prst="rect">
            <a:avLst/>
          </a:prstGeom>
          <a:ln w="12700">
            <a:miter lim="400000"/>
          </a:ln>
        </p:spPr>
      </p:pic>
      <p:sp>
        <p:nvSpPr>
          <p:cNvPr id="614" name="Not a surface tension effect"/>
          <p:cNvSpPr txBox="1"/>
          <p:nvPr/>
        </p:nvSpPr>
        <p:spPr>
          <a:xfrm>
            <a:off x="4613611" y="7232398"/>
            <a:ext cx="4023915" cy="378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" tIns="28575" rIns="28575" bIns="28575" anchor="ctr">
            <a:spAutoFit/>
          </a:bodyPr>
          <a:lstStyle>
            <a:lvl1pPr algn="l" defTabSz="415431">
              <a:defRPr i="1" sz="2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Not a surface tension effect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" name="fig3_Mar1.png" descr="fig3_Mar1.png"/>
          <p:cNvPicPr>
            <a:picLocks noChangeAspect="1"/>
          </p:cNvPicPr>
          <p:nvPr/>
        </p:nvPicPr>
        <p:blipFill>
          <a:blip r:embed="rId2">
            <a:extLst/>
          </a:blip>
          <a:srcRect l="23918" t="8220" r="62763" b="72625"/>
          <a:stretch>
            <a:fillRect/>
          </a:stretch>
        </p:blipFill>
        <p:spPr>
          <a:xfrm>
            <a:off x="3549238" y="1289959"/>
            <a:ext cx="2421660" cy="1558255"/>
          </a:xfrm>
          <a:prstGeom prst="rect">
            <a:avLst/>
          </a:prstGeom>
          <a:ln w="12700">
            <a:miter lim="400000"/>
          </a:ln>
        </p:spPr>
      </p:pic>
      <p:sp>
        <p:nvSpPr>
          <p:cNvPr id="617" name="Folds"/>
          <p:cNvSpPr txBox="1"/>
          <p:nvPr>
            <p:ph type="title"/>
          </p:nvPr>
        </p:nvSpPr>
        <p:spPr>
          <a:xfrm>
            <a:off x="519229" y="918438"/>
            <a:ext cx="7022309" cy="688730"/>
          </a:xfrm>
          <a:prstGeom prst="rect">
            <a:avLst/>
          </a:prstGeom>
        </p:spPr>
        <p:txBody>
          <a:bodyPr/>
          <a:lstStyle>
            <a:lvl1pPr algn="l">
              <a:tabLst>
                <a:tab pos="317500" algn="l"/>
                <a:tab pos="647700" algn="l"/>
                <a:tab pos="965200" algn="l"/>
                <a:tab pos="1295400" algn="l"/>
                <a:tab pos="1625600" algn="l"/>
                <a:tab pos="1943100" algn="l"/>
                <a:tab pos="2273300" algn="l"/>
                <a:tab pos="2590800" algn="l"/>
                <a:tab pos="2921000" algn="l"/>
                <a:tab pos="3251200" algn="l"/>
                <a:tab pos="3568700" algn="l"/>
                <a:tab pos="3898900" algn="l"/>
              </a:tabLst>
              <a:defRPr sz="4200">
                <a:solidFill>
                  <a:srgbClr val="004479"/>
                </a:solidFill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>
              <a:defRPr>
                <a:solidFill>
                  <a:srgbClr val="FFFFFF">
                    <a:alpha val="95000"/>
                  </a:srgbClr>
                </a:solidFill>
                <a:effectLst>
                  <a:outerShdw sx="100000" sy="100000" kx="0" ky="0" algn="b" rotWithShape="0" blurRad="12700" dist="29323" dir="2700000">
                    <a:srgbClr val="000000">
                      <a:alpha val="31034"/>
                    </a:srgbClr>
                  </a:outerShdw>
                </a:effectLst>
              </a:defRPr>
            </a:pPr>
            <a:r>
              <a:rPr>
                <a:solidFill>
                  <a:srgbClr val="004479"/>
                </a:solidFill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</a:rPr>
              <a:t>Folds</a:t>
            </a:r>
          </a:p>
        </p:txBody>
      </p:sp>
      <p:pic>
        <p:nvPicPr>
          <p:cNvPr id="618" name="fig3_Mar1.png" descr="fig3_Mar1.png"/>
          <p:cNvPicPr>
            <a:picLocks noChangeAspect="1"/>
          </p:cNvPicPr>
          <p:nvPr/>
        </p:nvPicPr>
        <p:blipFill>
          <a:blip r:embed="rId2">
            <a:extLst/>
          </a:blip>
          <a:srcRect l="38933" t="4766" r="34234" b="23748"/>
          <a:stretch>
            <a:fillRect/>
          </a:stretch>
        </p:blipFill>
        <p:spPr>
          <a:xfrm>
            <a:off x="593344" y="3452439"/>
            <a:ext cx="3809156" cy="4540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619" name="Amplitudes_slices_strips.png" descr="Amplitudes_slices_strip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15403" y="1870445"/>
            <a:ext cx="5744316" cy="2716117"/>
          </a:xfrm>
          <a:prstGeom prst="rect">
            <a:avLst/>
          </a:prstGeom>
          <a:ln w="12700">
            <a:miter lim="400000"/>
          </a:ln>
        </p:spPr>
      </p:pic>
      <p:sp>
        <p:nvSpPr>
          <p:cNvPr id="620" name="Line"/>
          <p:cNvSpPr/>
          <p:nvPr/>
        </p:nvSpPr>
        <p:spPr>
          <a:xfrm flipV="1">
            <a:off x="398417" y="3500260"/>
            <a:ext cx="1" cy="4444610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defTabSz="415431">
              <a:defRPr sz="34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621" name="W"/>
          <p:cNvSpPr txBox="1"/>
          <p:nvPr/>
        </p:nvSpPr>
        <p:spPr>
          <a:xfrm>
            <a:off x="32511" y="5021728"/>
            <a:ext cx="390871" cy="696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" tIns="28575" rIns="28575" bIns="28575" anchor="ctr">
            <a:spAutoFit/>
          </a:bodyPr>
          <a:lstStyle>
            <a:lvl1pPr algn="l" defTabSz="415431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</a:t>
            </a:r>
          </a:p>
        </p:txBody>
      </p:sp>
      <p:pic>
        <p:nvPicPr>
          <p:cNvPr id="622" name="fig3_Mar1.png" descr="fig3_Mar1.png"/>
          <p:cNvPicPr>
            <a:picLocks noChangeAspect="1"/>
          </p:cNvPicPr>
          <p:nvPr/>
        </p:nvPicPr>
        <p:blipFill>
          <a:blip r:embed="rId2">
            <a:extLst/>
          </a:blip>
          <a:srcRect l="67665" t="5035" r="2604" b="89757"/>
          <a:stretch>
            <a:fillRect/>
          </a:stretch>
        </p:blipFill>
        <p:spPr>
          <a:xfrm>
            <a:off x="5074835" y="4618143"/>
            <a:ext cx="6601547" cy="517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623" name="fig3_Mar1.png" descr="fig3_Mar1.png"/>
          <p:cNvPicPr>
            <a:picLocks noChangeAspect="1"/>
          </p:cNvPicPr>
          <p:nvPr/>
        </p:nvPicPr>
        <p:blipFill>
          <a:blip r:embed="rId2">
            <a:extLst/>
          </a:blip>
          <a:srcRect l="65267" t="19065" r="2472" b="76528"/>
          <a:stretch>
            <a:fillRect/>
          </a:stretch>
        </p:blipFill>
        <p:spPr>
          <a:xfrm>
            <a:off x="4793953" y="6163784"/>
            <a:ext cx="7163254" cy="437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624" name="fig3_Mar1.png" descr="fig3_Mar1.png"/>
          <p:cNvPicPr>
            <a:picLocks noChangeAspect="1"/>
          </p:cNvPicPr>
          <p:nvPr/>
        </p:nvPicPr>
        <p:blipFill>
          <a:blip r:embed="rId2">
            <a:extLst/>
          </a:blip>
          <a:srcRect l="65267" t="23148" r="2621" b="73423"/>
          <a:stretch>
            <a:fillRect/>
          </a:stretch>
        </p:blipFill>
        <p:spPr>
          <a:xfrm>
            <a:off x="4810463" y="7378668"/>
            <a:ext cx="7130243" cy="340593"/>
          </a:xfrm>
          <a:prstGeom prst="rect">
            <a:avLst/>
          </a:prstGeom>
          <a:ln w="12700">
            <a:miter lim="400000"/>
          </a:ln>
        </p:spPr>
      </p:pic>
      <p:sp>
        <p:nvSpPr>
          <p:cNvPr id="625" name="Line"/>
          <p:cNvSpPr/>
          <p:nvPr/>
        </p:nvSpPr>
        <p:spPr>
          <a:xfrm flipV="1">
            <a:off x="8928256" y="6211007"/>
            <a:ext cx="1" cy="343282"/>
          </a:xfrm>
          <a:prstGeom prst="line">
            <a:avLst/>
          </a:prstGeom>
          <a:ln w="12700">
            <a:solidFill>
              <a:srgbClr val="000000"/>
            </a:solidFill>
            <a:miter lim="400000"/>
            <a:headEnd type="triangle" len="sm"/>
            <a:tailEnd type="triangle" len="sm"/>
          </a:ln>
        </p:spPr>
        <p:txBody>
          <a:bodyPr lIns="0" tIns="0" rIns="0" bIns="0"/>
          <a:lstStyle/>
          <a:p>
            <a:pPr defTabSz="415431">
              <a:defRPr sz="34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626" name="Line"/>
          <p:cNvSpPr/>
          <p:nvPr/>
        </p:nvSpPr>
        <p:spPr>
          <a:xfrm flipV="1">
            <a:off x="8928257" y="4656581"/>
            <a:ext cx="1" cy="440438"/>
          </a:xfrm>
          <a:prstGeom prst="line">
            <a:avLst/>
          </a:prstGeom>
          <a:ln w="12700">
            <a:solidFill>
              <a:srgbClr val="000000"/>
            </a:solidFill>
            <a:miter lim="400000"/>
            <a:headEnd type="triangle" len="sm"/>
            <a:tailEnd type="triangle" len="sm"/>
          </a:ln>
        </p:spPr>
        <p:txBody>
          <a:bodyPr lIns="0" tIns="0" rIns="0" bIns="0"/>
          <a:lstStyle/>
          <a:p>
            <a:pPr defTabSz="415431">
              <a:defRPr sz="34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627" name="ξ"/>
          <p:cNvSpPr txBox="1"/>
          <p:nvPr/>
        </p:nvSpPr>
        <p:spPr>
          <a:xfrm>
            <a:off x="8904834" y="4849840"/>
            <a:ext cx="332831" cy="603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8575" tIns="28575" rIns="28575" bIns="28575" anchor="ctr">
            <a:spAutoFit/>
          </a:bodyPr>
          <a:lstStyle>
            <a:lvl1pPr defTabSz="415431">
              <a:defRPr sz="3600"/>
            </a:lvl1pPr>
          </a:lstStyle>
          <a:p>
            <a:pPr/>
            <a:r>
              <a:t>ξ</a:t>
            </a:r>
          </a:p>
        </p:txBody>
      </p:sp>
      <p:sp>
        <p:nvSpPr>
          <p:cNvPr id="628" name="ξ"/>
          <p:cNvSpPr txBox="1"/>
          <p:nvPr/>
        </p:nvSpPr>
        <p:spPr>
          <a:xfrm>
            <a:off x="8904834" y="6318764"/>
            <a:ext cx="332831" cy="603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8575" tIns="28575" rIns="28575" bIns="28575" anchor="ctr">
            <a:spAutoFit/>
          </a:bodyPr>
          <a:lstStyle>
            <a:lvl1pPr defTabSz="415431">
              <a:defRPr sz="3600"/>
            </a:lvl1pPr>
          </a:lstStyle>
          <a:p>
            <a:pPr/>
            <a:r>
              <a:t>ξ</a:t>
            </a:r>
          </a:p>
        </p:txBody>
      </p:sp>
      <p:sp>
        <p:nvSpPr>
          <p:cNvPr id="629" name="Maximum amplitude"/>
          <p:cNvSpPr txBox="1"/>
          <p:nvPr/>
        </p:nvSpPr>
        <p:spPr>
          <a:xfrm>
            <a:off x="8638408" y="1658311"/>
            <a:ext cx="4023915" cy="378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" tIns="28575" rIns="28575" bIns="28575" anchor="ctr">
            <a:spAutoFit/>
          </a:bodyPr>
          <a:lstStyle>
            <a:lvl1pPr algn="l" defTabSz="415431">
              <a:defRPr sz="2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Maximum amplitude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1" name="Screen Shot 2017-11-30 at 22.57.25.png" descr="Screen Shot 2017-11-30 at 22.57.25.png"/>
          <p:cNvPicPr>
            <a:picLocks noChangeAspect="1"/>
          </p:cNvPicPr>
          <p:nvPr/>
        </p:nvPicPr>
        <p:blipFill>
          <a:blip r:embed="rId2">
            <a:extLst/>
          </a:blip>
          <a:srcRect l="1836" t="0" r="0" b="0"/>
          <a:stretch>
            <a:fillRect/>
          </a:stretch>
        </p:blipFill>
        <p:spPr>
          <a:xfrm>
            <a:off x="5782469" y="6001685"/>
            <a:ext cx="6613724" cy="2457189"/>
          </a:xfrm>
          <a:prstGeom prst="rect">
            <a:avLst/>
          </a:prstGeom>
          <a:ln w="12700">
            <a:miter lim="400000"/>
          </a:ln>
        </p:spPr>
      </p:pic>
      <p:sp>
        <p:nvSpPr>
          <p:cNvPr id="632" name="Folds act like anti-cracks"/>
          <p:cNvSpPr txBox="1"/>
          <p:nvPr/>
        </p:nvSpPr>
        <p:spPr>
          <a:xfrm>
            <a:off x="1385857" y="2168048"/>
            <a:ext cx="2921150" cy="340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8575" tIns="28575" rIns="28575" bIns="28575" anchor="ctr">
            <a:spAutoFit/>
          </a:bodyPr>
          <a:lstStyle>
            <a:lvl1pPr algn="l" defTabSz="415431">
              <a:defRPr i="1"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Folds act like anti-cracks </a:t>
            </a:r>
          </a:p>
        </p:txBody>
      </p:sp>
      <p:sp>
        <p:nvSpPr>
          <p:cNvPr id="633" name="Rectangle"/>
          <p:cNvSpPr/>
          <p:nvPr/>
        </p:nvSpPr>
        <p:spPr>
          <a:xfrm>
            <a:off x="2234423" y="3352761"/>
            <a:ext cx="1328202" cy="1284874"/>
          </a:xfrm>
          <a:prstGeom prst="rect">
            <a:avLst/>
          </a:prstGeom>
          <a:blipFill>
            <a:blip r:embed="rId3"/>
          </a:blipFill>
          <a:ln w="3175">
            <a:solidFill>
              <a:srgbClr val="000000"/>
            </a:solidFill>
            <a:miter lim="400000"/>
          </a:ln>
        </p:spPr>
        <p:txBody>
          <a:bodyPr lIns="28575" tIns="28575" rIns="28575" bIns="28575" anchor="ctr"/>
          <a:lstStyle/>
          <a:p>
            <a:pPr defTabSz="415431">
              <a:defRPr sz="34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grpSp>
        <p:nvGrpSpPr>
          <p:cNvPr id="640" name="Group"/>
          <p:cNvGrpSpPr/>
          <p:nvPr/>
        </p:nvGrpSpPr>
        <p:grpSpPr>
          <a:xfrm>
            <a:off x="2296908" y="4731053"/>
            <a:ext cx="1218185" cy="747355"/>
            <a:chOff x="0" y="0"/>
            <a:chExt cx="1218183" cy="747353"/>
          </a:xfrm>
        </p:grpSpPr>
        <p:sp>
          <p:nvSpPr>
            <p:cNvPr id="634" name="Line"/>
            <p:cNvSpPr/>
            <p:nvPr/>
          </p:nvSpPr>
          <p:spPr>
            <a:xfrm flipH="1">
              <a:off x="-1" y="0"/>
              <a:ext cx="2" cy="74735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15431">
                <a:defRPr sz="34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635" name="Line"/>
            <p:cNvSpPr/>
            <p:nvPr/>
          </p:nvSpPr>
          <p:spPr>
            <a:xfrm flipH="1">
              <a:off x="243636" y="0"/>
              <a:ext cx="1" cy="74735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15431">
                <a:defRPr sz="34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636" name="Line"/>
            <p:cNvSpPr/>
            <p:nvPr/>
          </p:nvSpPr>
          <p:spPr>
            <a:xfrm flipH="1">
              <a:off x="487273" y="0"/>
              <a:ext cx="1" cy="74735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15431">
                <a:defRPr sz="34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637" name="Line"/>
            <p:cNvSpPr/>
            <p:nvPr/>
          </p:nvSpPr>
          <p:spPr>
            <a:xfrm flipH="1">
              <a:off x="730910" y="0"/>
              <a:ext cx="1" cy="74735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15431">
                <a:defRPr sz="34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638" name="Line"/>
            <p:cNvSpPr/>
            <p:nvPr/>
          </p:nvSpPr>
          <p:spPr>
            <a:xfrm flipH="1">
              <a:off x="974546" y="0"/>
              <a:ext cx="1" cy="74735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15431">
                <a:defRPr sz="34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639" name="Line"/>
            <p:cNvSpPr/>
            <p:nvPr/>
          </p:nvSpPr>
          <p:spPr>
            <a:xfrm flipH="1">
              <a:off x="1218183" y="0"/>
              <a:ext cx="1" cy="74735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15431">
                <a:defRPr sz="34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grpSp>
        <p:nvGrpSpPr>
          <p:cNvPr id="647" name="Group"/>
          <p:cNvGrpSpPr/>
          <p:nvPr/>
        </p:nvGrpSpPr>
        <p:grpSpPr>
          <a:xfrm flipH="1" rot="10800000">
            <a:off x="2296908" y="2511988"/>
            <a:ext cx="1218185" cy="747354"/>
            <a:chOff x="0" y="0"/>
            <a:chExt cx="1218183" cy="747353"/>
          </a:xfrm>
        </p:grpSpPr>
        <p:sp>
          <p:nvSpPr>
            <p:cNvPr id="641" name="Line"/>
            <p:cNvSpPr/>
            <p:nvPr/>
          </p:nvSpPr>
          <p:spPr>
            <a:xfrm flipH="1">
              <a:off x="-1" y="0"/>
              <a:ext cx="2" cy="74735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15431">
                <a:defRPr sz="34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642" name="Line"/>
            <p:cNvSpPr/>
            <p:nvPr/>
          </p:nvSpPr>
          <p:spPr>
            <a:xfrm flipH="1">
              <a:off x="243636" y="0"/>
              <a:ext cx="1" cy="74735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15431">
                <a:defRPr sz="34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643" name="Line"/>
            <p:cNvSpPr/>
            <p:nvPr/>
          </p:nvSpPr>
          <p:spPr>
            <a:xfrm flipH="1">
              <a:off x="487273" y="0"/>
              <a:ext cx="1" cy="74735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15431">
                <a:defRPr sz="34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644" name="Line"/>
            <p:cNvSpPr/>
            <p:nvPr/>
          </p:nvSpPr>
          <p:spPr>
            <a:xfrm flipH="1">
              <a:off x="730910" y="0"/>
              <a:ext cx="1" cy="74735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15431">
                <a:defRPr sz="34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645" name="Line"/>
            <p:cNvSpPr/>
            <p:nvPr/>
          </p:nvSpPr>
          <p:spPr>
            <a:xfrm flipH="1">
              <a:off x="974546" y="0"/>
              <a:ext cx="1" cy="74735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15431">
                <a:defRPr sz="34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646" name="Line"/>
            <p:cNvSpPr/>
            <p:nvPr/>
          </p:nvSpPr>
          <p:spPr>
            <a:xfrm flipH="1">
              <a:off x="1218183" y="0"/>
              <a:ext cx="1" cy="74735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15431">
                <a:defRPr sz="34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grpSp>
        <p:nvGrpSpPr>
          <p:cNvPr id="654" name="Group"/>
          <p:cNvGrpSpPr/>
          <p:nvPr/>
        </p:nvGrpSpPr>
        <p:grpSpPr>
          <a:xfrm rot="16200000">
            <a:off x="3418500" y="3621521"/>
            <a:ext cx="1218185" cy="747354"/>
            <a:chOff x="0" y="0"/>
            <a:chExt cx="1218183" cy="747353"/>
          </a:xfrm>
        </p:grpSpPr>
        <p:sp>
          <p:nvSpPr>
            <p:cNvPr id="648" name="Line"/>
            <p:cNvSpPr/>
            <p:nvPr/>
          </p:nvSpPr>
          <p:spPr>
            <a:xfrm flipH="1">
              <a:off x="-1" y="0"/>
              <a:ext cx="2" cy="74735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15431">
                <a:defRPr sz="34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649" name="Line"/>
            <p:cNvSpPr/>
            <p:nvPr/>
          </p:nvSpPr>
          <p:spPr>
            <a:xfrm flipH="1">
              <a:off x="243636" y="0"/>
              <a:ext cx="1" cy="74735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15431">
                <a:defRPr sz="34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650" name="Line"/>
            <p:cNvSpPr/>
            <p:nvPr/>
          </p:nvSpPr>
          <p:spPr>
            <a:xfrm flipH="1">
              <a:off x="487273" y="0"/>
              <a:ext cx="1" cy="74735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15431">
                <a:defRPr sz="34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651" name="Line"/>
            <p:cNvSpPr/>
            <p:nvPr/>
          </p:nvSpPr>
          <p:spPr>
            <a:xfrm flipH="1">
              <a:off x="730910" y="0"/>
              <a:ext cx="1" cy="74735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15431">
                <a:defRPr sz="34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652" name="Line"/>
            <p:cNvSpPr/>
            <p:nvPr/>
          </p:nvSpPr>
          <p:spPr>
            <a:xfrm flipH="1">
              <a:off x="974546" y="0"/>
              <a:ext cx="1" cy="74735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15431">
                <a:defRPr sz="34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653" name="Line"/>
            <p:cNvSpPr/>
            <p:nvPr/>
          </p:nvSpPr>
          <p:spPr>
            <a:xfrm flipH="1">
              <a:off x="1218183" y="0"/>
              <a:ext cx="1" cy="74735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15431">
                <a:defRPr sz="34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grpSp>
        <p:nvGrpSpPr>
          <p:cNvPr id="661" name="Group"/>
          <p:cNvGrpSpPr/>
          <p:nvPr/>
        </p:nvGrpSpPr>
        <p:grpSpPr>
          <a:xfrm rot="5400000">
            <a:off x="1160364" y="3621520"/>
            <a:ext cx="1218184" cy="747355"/>
            <a:chOff x="0" y="0"/>
            <a:chExt cx="1218183" cy="747353"/>
          </a:xfrm>
        </p:grpSpPr>
        <p:sp>
          <p:nvSpPr>
            <p:cNvPr id="655" name="Line"/>
            <p:cNvSpPr/>
            <p:nvPr/>
          </p:nvSpPr>
          <p:spPr>
            <a:xfrm flipH="1">
              <a:off x="-1" y="0"/>
              <a:ext cx="2" cy="74735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15431">
                <a:defRPr sz="34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656" name="Line"/>
            <p:cNvSpPr/>
            <p:nvPr/>
          </p:nvSpPr>
          <p:spPr>
            <a:xfrm flipH="1">
              <a:off x="243636" y="0"/>
              <a:ext cx="1" cy="74735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15431">
                <a:defRPr sz="34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657" name="Line"/>
            <p:cNvSpPr/>
            <p:nvPr/>
          </p:nvSpPr>
          <p:spPr>
            <a:xfrm flipH="1">
              <a:off x="487273" y="0"/>
              <a:ext cx="1" cy="74735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15431">
                <a:defRPr sz="34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658" name="Line"/>
            <p:cNvSpPr/>
            <p:nvPr/>
          </p:nvSpPr>
          <p:spPr>
            <a:xfrm flipH="1">
              <a:off x="730910" y="0"/>
              <a:ext cx="1" cy="74735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15431">
                <a:defRPr sz="34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659" name="Line"/>
            <p:cNvSpPr/>
            <p:nvPr/>
          </p:nvSpPr>
          <p:spPr>
            <a:xfrm flipH="1">
              <a:off x="974546" y="0"/>
              <a:ext cx="1" cy="74735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15431">
                <a:defRPr sz="34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660" name="Line"/>
            <p:cNvSpPr/>
            <p:nvPr/>
          </p:nvSpPr>
          <p:spPr>
            <a:xfrm flipH="1">
              <a:off x="1218183" y="0"/>
              <a:ext cx="1" cy="74735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15431">
                <a:defRPr sz="34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grpSp>
        <p:nvGrpSpPr>
          <p:cNvPr id="668" name="Group"/>
          <p:cNvGrpSpPr/>
          <p:nvPr/>
        </p:nvGrpSpPr>
        <p:grpSpPr>
          <a:xfrm>
            <a:off x="6138924" y="4731053"/>
            <a:ext cx="1218185" cy="747355"/>
            <a:chOff x="0" y="0"/>
            <a:chExt cx="1218183" cy="747353"/>
          </a:xfrm>
        </p:grpSpPr>
        <p:sp>
          <p:nvSpPr>
            <p:cNvPr id="662" name="Line"/>
            <p:cNvSpPr/>
            <p:nvPr/>
          </p:nvSpPr>
          <p:spPr>
            <a:xfrm flipH="1">
              <a:off x="-1" y="0"/>
              <a:ext cx="2" cy="74735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15431">
                <a:defRPr sz="34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663" name="Line"/>
            <p:cNvSpPr/>
            <p:nvPr/>
          </p:nvSpPr>
          <p:spPr>
            <a:xfrm flipH="1">
              <a:off x="243636" y="0"/>
              <a:ext cx="1" cy="74735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15431">
                <a:defRPr sz="34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664" name="Line"/>
            <p:cNvSpPr/>
            <p:nvPr/>
          </p:nvSpPr>
          <p:spPr>
            <a:xfrm flipH="1">
              <a:off x="487273" y="0"/>
              <a:ext cx="1" cy="74735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15431">
                <a:defRPr sz="34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665" name="Line"/>
            <p:cNvSpPr/>
            <p:nvPr/>
          </p:nvSpPr>
          <p:spPr>
            <a:xfrm flipH="1">
              <a:off x="730910" y="0"/>
              <a:ext cx="1" cy="74735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15431">
                <a:defRPr sz="34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666" name="Line"/>
            <p:cNvSpPr/>
            <p:nvPr/>
          </p:nvSpPr>
          <p:spPr>
            <a:xfrm flipH="1">
              <a:off x="974546" y="0"/>
              <a:ext cx="1" cy="74735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15431">
                <a:defRPr sz="34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667" name="Line"/>
            <p:cNvSpPr/>
            <p:nvPr/>
          </p:nvSpPr>
          <p:spPr>
            <a:xfrm flipH="1">
              <a:off x="1218183" y="0"/>
              <a:ext cx="1" cy="74735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15431">
                <a:defRPr sz="34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grpSp>
        <p:nvGrpSpPr>
          <p:cNvPr id="675" name="Group"/>
          <p:cNvGrpSpPr/>
          <p:nvPr/>
        </p:nvGrpSpPr>
        <p:grpSpPr>
          <a:xfrm flipH="1" rot="10800000">
            <a:off x="6138924" y="2511988"/>
            <a:ext cx="1218185" cy="747354"/>
            <a:chOff x="0" y="0"/>
            <a:chExt cx="1218183" cy="747353"/>
          </a:xfrm>
        </p:grpSpPr>
        <p:sp>
          <p:nvSpPr>
            <p:cNvPr id="669" name="Line"/>
            <p:cNvSpPr/>
            <p:nvPr/>
          </p:nvSpPr>
          <p:spPr>
            <a:xfrm flipH="1">
              <a:off x="-1" y="0"/>
              <a:ext cx="2" cy="74735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15431">
                <a:defRPr sz="34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670" name="Line"/>
            <p:cNvSpPr/>
            <p:nvPr/>
          </p:nvSpPr>
          <p:spPr>
            <a:xfrm flipH="1">
              <a:off x="243636" y="0"/>
              <a:ext cx="1" cy="74735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15431">
                <a:defRPr sz="34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671" name="Line"/>
            <p:cNvSpPr/>
            <p:nvPr/>
          </p:nvSpPr>
          <p:spPr>
            <a:xfrm flipH="1">
              <a:off x="487273" y="0"/>
              <a:ext cx="1" cy="74735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15431">
                <a:defRPr sz="34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672" name="Line"/>
            <p:cNvSpPr/>
            <p:nvPr/>
          </p:nvSpPr>
          <p:spPr>
            <a:xfrm flipH="1">
              <a:off x="730910" y="0"/>
              <a:ext cx="1" cy="74735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15431">
                <a:defRPr sz="34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673" name="Line"/>
            <p:cNvSpPr/>
            <p:nvPr/>
          </p:nvSpPr>
          <p:spPr>
            <a:xfrm flipH="1">
              <a:off x="974546" y="0"/>
              <a:ext cx="1" cy="74735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15431">
                <a:defRPr sz="34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674" name="Line"/>
            <p:cNvSpPr/>
            <p:nvPr/>
          </p:nvSpPr>
          <p:spPr>
            <a:xfrm flipH="1">
              <a:off x="1218183" y="0"/>
              <a:ext cx="1" cy="74735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15431">
                <a:defRPr sz="34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sp>
        <p:nvSpPr>
          <p:cNvPr id="676" name="Shape"/>
          <p:cNvSpPr/>
          <p:nvPr/>
        </p:nvSpPr>
        <p:spPr>
          <a:xfrm>
            <a:off x="6011098" y="3347998"/>
            <a:ext cx="784628" cy="13035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19" y="0"/>
                </a:moveTo>
                <a:lnTo>
                  <a:pt x="18196" y="4024"/>
                </a:lnTo>
                <a:lnTo>
                  <a:pt x="18671" y="18221"/>
                </a:lnTo>
                <a:lnTo>
                  <a:pt x="21600" y="21600"/>
                </a:lnTo>
                <a:lnTo>
                  <a:pt x="0" y="21504"/>
                </a:lnTo>
                <a:lnTo>
                  <a:pt x="314" y="162"/>
                </a:lnTo>
                <a:lnTo>
                  <a:pt x="21519" y="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</p:spPr>
        <p:txBody>
          <a:bodyPr lIns="0" tIns="0" rIns="0" bIns="0"/>
          <a:lstStyle/>
          <a:p>
            <a:pPr defTabSz="415431">
              <a:defRPr sz="34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677" name="Shape"/>
          <p:cNvSpPr/>
          <p:nvPr/>
        </p:nvSpPr>
        <p:spPr>
          <a:xfrm flipH="1">
            <a:off x="6821675" y="3343431"/>
            <a:ext cx="784627" cy="13035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19" y="0"/>
                </a:moveTo>
                <a:lnTo>
                  <a:pt x="18196" y="4024"/>
                </a:lnTo>
                <a:lnTo>
                  <a:pt x="18671" y="18221"/>
                </a:lnTo>
                <a:lnTo>
                  <a:pt x="21600" y="21600"/>
                </a:lnTo>
                <a:lnTo>
                  <a:pt x="0" y="21504"/>
                </a:lnTo>
                <a:lnTo>
                  <a:pt x="314" y="162"/>
                </a:lnTo>
                <a:lnTo>
                  <a:pt x="21519" y="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</p:spPr>
        <p:txBody>
          <a:bodyPr lIns="0" tIns="0" rIns="0" bIns="0"/>
          <a:lstStyle/>
          <a:p>
            <a:pPr defTabSz="415431">
              <a:defRPr sz="34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pic>
        <p:nvPicPr>
          <p:cNvPr id="678" name="Screen Shot 2017-03-09 at 19.19.24.png" descr="Screen Shot 2017-03-09 at 19.19.24.png"/>
          <p:cNvPicPr>
            <a:picLocks noChangeAspect="1"/>
          </p:cNvPicPr>
          <p:nvPr/>
        </p:nvPicPr>
        <p:blipFill>
          <a:blip r:embed="rId4">
            <a:extLst/>
          </a:blip>
          <a:srcRect l="61002" t="0" r="3755" b="62840"/>
          <a:stretch>
            <a:fillRect/>
          </a:stretch>
        </p:blipFill>
        <p:spPr>
          <a:xfrm>
            <a:off x="1001993" y="6217241"/>
            <a:ext cx="3807867" cy="2457146"/>
          </a:xfrm>
          <a:prstGeom prst="rect">
            <a:avLst/>
          </a:prstGeom>
          <a:ln w="12700">
            <a:miter lim="400000"/>
          </a:ln>
        </p:spPr>
      </p:pic>
      <p:sp>
        <p:nvSpPr>
          <p:cNvPr id="679" name="Folds"/>
          <p:cNvSpPr txBox="1"/>
          <p:nvPr>
            <p:ph type="title"/>
          </p:nvPr>
        </p:nvSpPr>
        <p:spPr>
          <a:xfrm>
            <a:off x="604124" y="622715"/>
            <a:ext cx="7022308" cy="688730"/>
          </a:xfrm>
          <a:prstGeom prst="rect">
            <a:avLst/>
          </a:prstGeom>
        </p:spPr>
        <p:txBody>
          <a:bodyPr/>
          <a:lstStyle>
            <a:lvl1pPr algn="l">
              <a:tabLst>
                <a:tab pos="317500" algn="l"/>
                <a:tab pos="647700" algn="l"/>
                <a:tab pos="965200" algn="l"/>
                <a:tab pos="1295400" algn="l"/>
                <a:tab pos="1625600" algn="l"/>
                <a:tab pos="1943100" algn="l"/>
                <a:tab pos="2273300" algn="l"/>
                <a:tab pos="2590800" algn="l"/>
                <a:tab pos="2921000" algn="l"/>
                <a:tab pos="3251200" algn="l"/>
                <a:tab pos="3568700" algn="l"/>
                <a:tab pos="3898900" algn="l"/>
              </a:tabLst>
              <a:defRPr sz="4400">
                <a:solidFill>
                  <a:srgbClr val="004479"/>
                </a:solidFill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>
              <a:defRPr>
                <a:solidFill>
                  <a:srgbClr val="000000"/>
                </a:solidFill>
                <a:effectLst>
                  <a:outerShdw sx="100000" sy="100000" kx="0" ky="0" algn="b" rotWithShape="0" blurRad="12700" dist="29323" dir="2700000">
                    <a:srgbClr val="000000">
                      <a:alpha val="31034"/>
                    </a:srgbClr>
                  </a:outerShdw>
                </a:effectLst>
              </a:defRPr>
            </a:pPr>
            <a:r>
              <a:rPr>
                <a:solidFill>
                  <a:srgbClr val="004479"/>
                </a:solidFill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</a:rPr>
              <a:t>Folds</a:t>
            </a:r>
          </a:p>
        </p:txBody>
      </p:sp>
      <p:pic>
        <p:nvPicPr>
          <p:cNvPr id="680" name="mud1.jpg" descr="mud1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681301" y="2643516"/>
            <a:ext cx="3597037" cy="27033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Dimples"/>
          <p:cNvSpPr txBox="1"/>
          <p:nvPr>
            <p:ph type="title"/>
          </p:nvPr>
        </p:nvSpPr>
        <p:spPr>
          <a:xfrm>
            <a:off x="445582" y="256267"/>
            <a:ext cx="2893236" cy="688730"/>
          </a:xfrm>
          <a:prstGeom prst="rect">
            <a:avLst/>
          </a:prstGeom>
        </p:spPr>
        <p:txBody>
          <a:bodyPr/>
          <a:lstStyle>
            <a:lvl1pPr algn="l">
              <a:tabLst>
                <a:tab pos="317500" algn="l"/>
                <a:tab pos="647700" algn="l"/>
                <a:tab pos="965200" algn="l"/>
                <a:tab pos="1295400" algn="l"/>
                <a:tab pos="1625600" algn="l"/>
                <a:tab pos="1943100" algn="l"/>
                <a:tab pos="2273300" algn="l"/>
                <a:tab pos="2590800" algn="l"/>
                <a:tab pos="2921000" algn="l"/>
                <a:tab pos="3251200" algn="l"/>
                <a:tab pos="3568700" algn="l"/>
                <a:tab pos="3898900" algn="l"/>
              </a:tabLst>
              <a:defRPr sz="4200">
                <a:solidFill>
                  <a:srgbClr val="004479"/>
                </a:solidFill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>
              <a:defRPr>
                <a:solidFill>
                  <a:srgbClr val="FFFFFF">
                    <a:alpha val="95000"/>
                  </a:srgbClr>
                </a:solidFill>
                <a:effectLst>
                  <a:outerShdw sx="100000" sy="100000" kx="0" ky="0" algn="b" rotWithShape="0" blurRad="12700" dist="29323" dir="2700000">
                    <a:srgbClr val="000000">
                      <a:alpha val="31034"/>
                    </a:srgbClr>
                  </a:outerShdw>
                </a:effectLst>
              </a:defRPr>
            </a:pPr>
            <a:r>
              <a:rPr>
                <a:solidFill>
                  <a:srgbClr val="004479"/>
                </a:solidFill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</a:rPr>
              <a:t>Dimples</a:t>
            </a:r>
          </a:p>
        </p:txBody>
      </p:sp>
      <p:pic>
        <p:nvPicPr>
          <p:cNvPr id="683" name="fig3_Mar1.png" descr="fig3_Mar1.png"/>
          <p:cNvPicPr>
            <a:picLocks noChangeAspect="1"/>
          </p:cNvPicPr>
          <p:nvPr/>
        </p:nvPicPr>
        <p:blipFill>
          <a:blip r:embed="rId2">
            <a:extLst/>
          </a:blip>
          <a:srcRect l="39374" t="64504" r="33708" b="23394"/>
          <a:stretch>
            <a:fillRect/>
          </a:stretch>
        </p:blipFill>
        <p:spPr>
          <a:xfrm>
            <a:off x="245619" y="2687710"/>
            <a:ext cx="5379028" cy="1081917"/>
          </a:xfrm>
          <a:prstGeom prst="rect">
            <a:avLst/>
          </a:prstGeom>
          <a:ln w="12700">
            <a:miter lim="400000"/>
          </a:ln>
        </p:spPr>
      </p:pic>
      <p:sp>
        <p:nvSpPr>
          <p:cNvPr id="684" name="Line"/>
          <p:cNvSpPr/>
          <p:nvPr/>
        </p:nvSpPr>
        <p:spPr>
          <a:xfrm flipH="1">
            <a:off x="5725861" y="2632008"/>
            <a:ext cx="1" cy="498369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defTabSz="415431">
              <a:defRPr sz="34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pic>
        <p:nvPicPr>
          <p:cNvPr id="685" name="fig3_Mar1.png" descr="fig3_Mar1.png"/>
          <p:cNvPicPr>
            <a:picLocks noChangeAspect="1"/>
          </p:cNvPicPr>
          <p:nvPr/>
        </p:nvPicPr>
        <p:blipFill>
          <a:blip r:embed="rId2">
            <a:extLst/>
          </a:blip>
          <a:srcRect l="65359" t="32020" r="2353" b="64278"/>
          <a:stretch>
            <a:fillRect/>
          </a:stretch>
        </p:blipFill>
        <p:spPr>
          <a:xfrm>
            <a:off x="6345495" y="7122347"/>
            <a:ext cx="5658450" cy="290143"/>
          </a:xfrm>
          <a:prstGeom prst="rect">
            <a:avLst/>
          </a:prstGeom>
          <a:ln w="12700">
            <a:miter lim="400000"/>
          </a:ln>
        </p:spPr>
      </p:pic>
      <p:pic>
        <p:nvPicPr>
          <p:cNvPr id="686" name="fig3_Mar1.png" descr="fig3_Mar1.png"/>
          <p:cNvPicPr>
            <a:picLocks noChangeAspect="1"/>
          </p:cNvPicPr>
          <p:nvPr/>
        </p:nvPicPr>
        <p:blipFill>
          <a:blip r:embed="rId2">
            <a:extLst/>
          </a:blip>
          <a:srcRect l="65359" t="45453" r="2353" b="52308"/>
          <a:stretch>
            <a:fillRect/>
          </a:stretch>
        </p:blipFill>
        <p:spPr>
          <a:xfrm>
            <a:off x="6151646" y="5173188"/>
            <a:ext cx="5658449" cy="175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687" name="fig3_Mar1.png" descr="fig3_Mar1.png"/>
          <p:cNvPicPr>
            <a:picLocks noChangeAspect="1"/>
          </p:cNvPicPr>
          <p:nvPr/>
        </p:nvPicPr>
        <p:blipFill>
          <a:blip r:embed="rId2">
            <a:extLst/>
          </a:blip>
          <a:srcRect l="65359" t="18905" r="2353" b="73508"/>
          <a:stretch>
            <a:fillRect/>
          </a:stretch>
        </p:blipFill>
        <p:spPr>
          <a:xfrm>
            <a:off x="6345495" y="2804717"/>
            <a:ext cx="5658450" cy="594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688" name="fig3_Mar1.png" descr="fig3_Mar1.png"/>
          <p:cNvPicPr>
            <a:picLocks noChangeAspect="1"/>
          </p:cNvPicPr>
          <p:nvPr/>
        </p:nvPicPr>
        <p:blipFill>
          <a:blip r:embed="rId2">
            <a:extLst/>
          </a:blip>
          <a:srcRect l="39374" t="77338" r="33708" b="12327"/>
          <a:stretch>
            <a:fillRect/>
          </a:stretch>
        </p:blipFill>
        <p:spPr>
          <a:xfrm>
            <a:off x="245618" y="4798960"/>
            <a:ext cx="5379028" cy="923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689" name="fig3_Mar1.png" descr="fig3_Mar1.png"/>
          <p:cNvPicPr>
            <a:picLocks noChangeAspect="1"/>
          </p:cNvPicPr>
          <p:nvPr/>
        </p:nvPicPr>
        <p:blipFill>
          <a:blip r:embed="rId2">
            <a:extLst/>
          </a:blip>
          <a:srcRect l="39374" t="88228" r="33708" b="4059"/>
          <a:stretch>
            <a:fillRect/>
          </a:stretch>
        </p:blipFill>
        <p:spPr>
          <a:xfrm>
            <a:off x="245618" y="7044224"/>
            <a:ext cx="5379028" cy="689428"/>
          </a:xfrm>
          <a:prstGeom prst="rect">
            <a:avLst/>
          </a:prstGeom>
          <a:ln w="12700">
            <a:miter lim="400000"/>
          </a:ln>
        </p:spPr>
      </p:pic>
      <p:sp>
        <p:nvSpPr>
          <p:cNvPr id="690" name="wrinkles"/>
          <p:cNvSpPr txBox="1"/>
          <p:nvPr/>
        </p:nvSpPr>
        <p:spPr>
          <a:xfrm>
            <a:off x="2158480" y="2271613"/>
            <a:ext cx="4163298" cy="69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" tIns="28575" rIns="28575" bIns="28575" anchor="ctr">
            <a:spAutoFit/>
          </a:bodyPr>
          <a:lstStyle>
            <a:lvl1pPr algn="l" defTabSz="415431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wrinkles</a:t>
            </a:r>
          </a:p>
        </p:txBody>
      </p:sp>
      <p:sp>
        <p:nvSpPr>
          <p:cNvPr id="691" name="dimples"/>
          <p:cNvSpPr txBox="1"/>
          <p:nvPr/>
        </p:nvSpPr>
        <p:spPr>
          <a:xfrm>
            <a:off x="2158480" y="4514111"/>
            <a:ext cx="4163298" cy="69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" tIns="28575" rIns="28575" bIns="28575" anchor="ctr">
            <a:spAutoFit/>
          </a:bodyPr>
          <a:lstStyle>
            <a:lvl1pPr algn="l" defTabSz="415431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dimples</a:t>
            </a:r>
          </a:p>
        </p:txBody>
      </p:sp>
      <p:sp>
        <p:nvSpPr>
          <p:cNvPr id="692" name="cylinders"/>
          <p:cNvSpPr txBox="1"/>
          <p:nvPr/>
        </p:nvSpPr>
        <p:spPr>
          <a:xfrm>
            <a:off x="2158480" y="6756609"/>
            <a:ext cx="4163298" cy="69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" tIns="28575" rIns="28575" bIns="28575" anchor="ctr">
            <a:spAutoFit/>
          </a:bodyPr>
          <a:lstStyle>
            <a:lvl1pPr algn="l" defTabSz="415431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cylinders</a:t>
            </a:r>
          </a:p>
        </p:txBody>
      </p:sp>
      <p:sp>
        <p:nvSpPr>
          <p:cNvPr id="693" name="W"/>
          <p:cNvSpPr txBox="1"/>
          <p:nvPr/>
        </p:nvSpPr>
        <p:spPr>
          <a:xfrm>
            <a:off x="5827018" y="4379516"/>
            <a:ext cx="390871" cy="69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" tIns="28575" rIns="28575" bIns="28575" anchor="ctr">
            <a:spAutoFit/>
          </a:bodyPr>
          <a:lstStyle>
            <a:lvl1pPr algn="l" defTabSz="415431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</a:t>
            </a:r>
          </a:p>
        </p:txBody>
      </p:sp>
      <p:sp>
        <p:nvSpPr>
          <p:cNvPr id="698" name="Connection Line"/>
          <p:cNvSpPr/>
          <p:nvPr/>
        </p:nvSpPr>
        <p:spPr>
          <a:xfrm>
            <a:off x="4583168" y="7953223"/>
            <a:ext cx="1059731" cy="2891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0" fill="norm" stroke="1" extrusionOk="0">
                <a:moveTo>
                  <a:pt x="21600" y="195"/>
                </a:moveTo>
                <a:cubicBezTo>
                  <a:pt x="14374" y="21600"/>
                  <a:pt x="7174" y="21535"/>
                  <a:pt x="0" y="0"/>
                </a:cubicBezTo>
              </a:path>
            </a:pathLst>
          </a:custGeom>
          <a:ln w="12700">
            <a:solidFill>
              <a:srgbClr val="000000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695" name="no longer sinusoidal"/>
          <p:cNvSpPr txBox="1"/>
          <p:nvPr/>
        </p:nvSpPr>
        <p:spPr>
          <a:xfrm>
            <a:off x="1461406" y="5509679"/>
            <a:ext cx="4163298" cy="696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" tIns="28575" rIns="28575" bIns="28575" anchor="ctr">
            <a:spAutoFit/>
          </a:bodyPr>
          <a:lstStyle>
            <a:lvl1pPr algn="l" defTabSz="415431">
              <a:defRPr i="1"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no longer sinusoidal</a:t>
            </a:r>
          </a:p>
        </p:txBody>
      </p:sp>
      <p:sp>
        <p:nvSpPr>
          <p:cNvPr id="696" name="Longitudinal cross sections"/>
          <p:cNvSpPr txBox="1"/>
          <p:nvPr/>
        </p:nvSpPr>
        <p:spPr>
          <a:xfrm>
            <a:off x="7557179" y="2067273"/>
            <a:ext cx="4163298" cy="69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" tIns="28575" rIns="28575" bIns="28575" anchor="ctr">
            <a:spAutoFit/>
          </a:bodyPr>
          <a:lstStyle>
            <a:lvl1pPr algn="l" defTabSz="415431">
              <a:defRPr i="1"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Longitudinal cross sections</a:t>
            </a:r>
          </a:p>
        </p:txBody>
      </p:sp>
      <p:sp>
        <p:nvSpPr>
          <p:cNvPr id="697" name="Line"/>
          <p:cNvSpPr/>
          <p:nvPr/>
        </p:nvSpPr>
        <p:spPr>
          <a:xfrm flipV="1">
            <a:off x="4424104" y="7051499"/>
            <a:ext cx="1" cy="674848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0" tIns="0" rIns="0" bIns="0"/>
          <a:lstStyle/>
          <a:p>
            <a:pPr defTabSz="415431">
              <a:defRPr sz="34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"/>
          <p:cNvGrpSpPr/>
          <p:nvPr/>
        </p:nvGrpSpPr>
        <p:grpSpPr>
          <a:xfrm>
            <a:off x="-33261" y="-11670"/>
            <a:ext cx="14878257" cy="10460801"/>
            <a:chOff x="0" y="0"/>
            <a:chExt cx="14878256" cy="10460800"/>
          </a:xfrm>
        </p:grpSpPr>
        <p:pic>
          <p:nvPicPr>
            <p:cNvPr id="418" name="wrinkled-fabric-photo-texture-of-wrinkles_640v640.jpg" descr="wrinkled-fabric-photo-texture-of-wrinkles_640v640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957967" cy="32962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9" name="elephant-eye-wrinkly-skin-close-up.jpg" descr="elephant-eye-wrinkly-skin-close-up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137102" y="5968453"/>
              <a:ext cx="6741155" cy="44923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0" name="wrinklesPRL.jpg" descr="wrinklesPRL.jp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45667" t="0" r="0" b="0"/>
            <a:stretch>
              <a:fillRect/>
            </a:stretch>
          </p:blipFill>
          <p:spPr>
            <a:xfrm>
              <a:off x="3652611" y="98"/>
              <a:ext cx="3761728" cy="37294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24" name="Group"/>
          <p:cNvGrpSpPr/>
          <p:nvPr/>
        </p:nvGrpSpPr>
        <p:grpSpPr>
          <a:xfrm>
            <a:off x="-202878" y="3031975"/>
            <a:ext cx="9609842" cy="6725584"/>
            <a:chOff x="0" y="0"/>
            <a:chExt cx="9609840" cy="6725582"/>
          </a:xfrm>
        </p:grpSpPr>
        <p:pic>
          <p:nvPicPr>
            <p:cNvPr id="422" name="Old_Pottery_surface_with_90_degree_cracks.jpg" descr="Old_Pottery_surface_with_90_degree_cracks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075162" y="0"/>
              <a:ext cx="6534679" cy="36896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3" name="BronxB_014.png" descr="BronxB_014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11706" t="32489" r="61421" b="56579"/>
            <a:stretch>
              <a:fillRect/>
            </a:stretch>
          </p:blipFill>
          <p:spPr>
            <a:xfrm>
              <a:off x="0" y="2996125"/>
              <a:ext cx="3761310" cy="37294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30" name="Group"/>
          <p:cNvGrpSpPr/>
          <p:nvPr/>
        </p:nvGrpSpPr>
        <p:grpSpPr>
          <a:xfrm>
            <a:off x="-16372" y="-133041"/>
            <a:ext cx="13404857" cy="10504973"/>
            <a:chOff x="0" y="0"/>
            <a:chExt cx="13404855" cy="10504971"/>
          </a:xfrm>
        </p:grpSpPr>
        <p:pic>
          <p:nvPicPr>
            <p:cNvPr id="425" name="giraffes1.jpg" descr="giraffes1.jp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100949" y="0"/>
              <a:ext cx="6303907" cy="32962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6" name="snow-crystal-e1514910704151.jpg" descr="snow-crystal-e1514910704151.jp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0" r="5777" b="0"/>
            <a:stretch>
              <a:fillRect/>
            </a:stretch>
          </p:blipFill>
          <p:spPr>
            <a:xfrm rot="16200000">
              <a:off x="1900309" y="7101654"/>
              <a:ext cx="3729316" cy="30773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7" name="2585478728_f6370052c7.jpg" descr="2585478728_f6370052c7.jp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3110" t="2722" r="3110" b="2722"/>
            <a:stretch>
              <a:fillRect/>
            </a:stretch>
          </p:blipFill>
          <p:spPr>
            <a:xfrm>
              <a:off x="9310997" y="3035595"/>
              <a:ext cx="3699031" cy="3729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8" name="1200px-Aloe_polyphylla_1.jpg" descr="1200px-Aloe_polyphylla_1.jp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17031" t="21772" r="17031" b="14828"/>
            <a:stretch>
              <a:fillRect/>
            </a:stretch>
          </p:blipFill>
          <p:spPr>
            <a:xfrm>
              <a:off x="5144345" y="6419604"/>
              <a:ext cx="4422438" cy="36213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9" name="coral-pink-sand-dunes.jpg" descr="coral-pink-sand-dunes.jp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3091857"/>
              <a:ext cx="4646470" cy="30920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Classifying the shapes"/>
          <p:cNvSpPr txBox="1"/>
          <p:nvPr>
            <p:ph type="title"/>
          </p:nvPr>
        </p:nvSpPr>
        <p:spPr>
          <a:xfrm>
            <a:off x="507750" y="410725"/>
            <a:ext cx="7022309" cy="688730"/>
          </a:xfrm>
          <a:prstGeom prst="rect">
            <a:avLst/>
          </a:prstGeom>
        </p:spPr>
        <p:txBody>
          <a:bodyPr/>
          <a:lstStyle>
            <a:lvl1pPr algn="l">
              <a:tabLst>
                <a:tab pos="317500" algn="l"/>
                <a:tab pos="647700" algn="l"/>
                <a:tab pos="965200" algn="l"/>
                <a:tab pos="1295400" algn="l"/>
                <a:tab pos="1625600" algn="l"/>
                <a:tab pos="1943100" algn="l"/>
                <a:tab pos="2273300" algn="l"/>
                <a:tab pos="2590800" algn="l"/>
                <a:tab pos="2921000" algn="l"/>
                <a:tab pos="3251200" algn="l"/>
                <a:tab pos="3568700" algn="l"/>
                <a:tab pos="3898900" algn="l"/>
              </a:tabLst>
              <a:defRPr sz="4200">
                <a:solidFill>
                  <a:srgbClr val="004479"/>
                </a:solidFill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Classifying the shapes</a:t>
            </a:r>
          </a:p>
        </p:txBody>
      </p:sp>
      <p:grpSp>
        <p:nvGrpSpPr>
          <p:cNvPr id="703" name="Group"/>
          <p:cNvGrpSpPr/>
          <p:nvPr/>
        </p:nvGrpSpPr>
        <p:grpSpPr>
          <a:xfrm>
            <a:off x="2077427" y="2321964"/>
            <a:ext cx="9140308" cy="6081790"/>
            <a:chOff x="85696" y="0"/>
            <a:chExt cx="9140306" cy="6081788"/>
          </a:xfrm>
        </p:grpSpPr>
        <p:pic>
          <p:nvPicPr>
            <p:cNvPr id="701" name="fig3_Mar1.png" descr="fig3_Mar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34249" b="0"/>
            <a:stretch>
              <a:fillRect/>
            </a:stretch>
          </p:blipFill>
          <p:spPr>
            <a:xfrm>
              <a:off x="85696" y="263510"/>
              <a:ext cx="8550765" cy="58182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2" name="fig3_Mar1.png" descr="fig3_Mar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66361" t="40252" r="1620" b="49217"/>
            <a:stretch>
              <a:fillRect/>
            </a:stretch>
          </p:blipFill>
          <p:spPr>
            <a:xfrm>
              <a:off x="5062055" y="0"/>
              <a:ext cx="4163948" cy="6126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06" name="Group"/>
          <p:cNvGrpSpPr/>
          <p:nvPr/>
        </p:nvGrpSpPr>
        <p:grpSpPr>
          <a:xfrm>
            <a:off x="365178" y="7245357"/>
            <a:ext cx="1695284" cy="768204"/>
            <a:chOff x="0" y="0"/>
            <a:chExt cx="1695283" cy="768202"/>
          </a:xfrm>
        </p:grpSpPr>
        <p:pic>
          <p:nvPicPr>
            <p:cNvPr id="704" name="Screen Shot 2018-03-04 at 21.28.53.png" descr="Screen Shot 2018-03-04 at 21.28.5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42337"/>
              <a:ext cx="931294" cy="4863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5" name="Screen Shot 2018-03-04 at 21.28.58.png" descr="Screen Shot 2018-03-04 at 21.28.58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12307" y="0"/>
              <a:ext cx="782977" cy="7682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07" name="Line"/>
          <p:cNvSpPr/>
          <p:nvPr/>
        </p:nvSpPr>
        <p:spPr>
          <a:xfrm flipV="1">
            <a:off x="2076927" y="7142673"/>
            <a:ext cx="743756" cy="378920"/>
          </a:xfrm>
          <a:prstGeom prst="line">
            <a:avLst/>
          </a:prstGeom>
          <a:ln w="38100">
            <a:solidFill>
              <a:srgbClr val="008F00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defTabSz="415431">
              <a:defRPr sz="34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708" name="Order parameter: deviation from sinusoidal"/>
          <p:cNvSpPr txBox="1"/>
          <p:nvPr/>
        </p:nvSpPr>
        <p:spPr>
          <a:xfrm>
            <a:off x="7600965" y="1206394"/>
            <a:ext cx="2824128" cy="1113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" tIns="28575" rIns="28575" bIns="28575" anchor="ctr">
            <a:spAutoFit/>
          </a:bodyPr>
          <a:lstStyle>
            <a:lvl1pPr algn="l" defTabSz="415431">
              <a:defRPr i="1"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Order parameter: deviation from sinusoidal</a:t>
            </a:r>
          </a:p>
        </p:txBody>
      </p:sp>
      <p:sp>
        <p:nvSpPr>
          <p:cNvPr id="709" name="cylinders"/>
          <p:cNvSpPr txBox="1"/>
          <p:nvPr/>
        </p:nvSpPr>
        <p:spPr>
          <a:xfrm>
            <a:off x="10835973" y="7738736"/>
            <a:ext cx="1301781" cy="40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" tIns="28575" rIns="28575" bIns="28575" anchor="ctr">
            <a:spAutoFit/>
          </a:bodyPr>
          <a:lstStyle>
            <a:lvl1pPr algn="l" defTabSz="415431">
              <a:defRPr i="1"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cylinders</a:t>
            </a:r>
          </a:p>
        </p:txBody>
      </p:sp>
      <p:sp>
        <p:nvSpPr>
          <p:cNvPr id="710" name="dimples"/>
          <p:cNvSpPr txBox="1"/>
          <p:nvPr/>
        </p:nvSpPr>
        <p:spPr>
          <a:xfrm>
            <a:off x="10835973" y="7141305"/>
            <a:ext cx="1301781" cy="402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" tIns="28575" rIns="28575" bIns="28575" anchor="ctr">
            <a:spAutoFit/>
          </a:bodyPr>
          <a:lstStyle>
            <a:lvl1pPr algn="l" defTabSz="415431">
              <a:defRPr i="1"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dimples</a:t>
            </a:r>
          </a:p>
        </p:txBody>
      </p:sp>
      <p:sp>
        <p:nvSpPr>
          <p:cNvPr id="711" name="wrinkles"/>
          <p:cNvSpPr txBox="1"/>
          <p:nvPr/>
        </p:nvSpPr>
        <p:spPr>
          <a:xfrm>
            <a:off x="10835973" y="6450061"/>
            <a:ext cx="1301781" cy="40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" tIns="28575" rIns="28575" bIns="28575" anchor="ctr">
            <a:spAutoFit/>
          </a:bodyPr>
          <a:lstStyle>
            <a:lvl1pPr algn="l" defTabSz="415431">
              <a:defRPr i="1"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wrinkles</a:t>
            </a:r>
          </a:p>
        </p:txBody>
      </p:sp>
      <p:sp>
        <p:nvSpPr>
          <p:cNvPr id="712" name="folds"/>
          <p:cNvSpPr txBox="1"/>
          <p:nvPr/>
        </p:nvSpPr>
        <p:spPr>
          <a:xfrm>
            <a:off x="10835973" y="3642434"/>
            <a:ext cx="1301781" cy="402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" tIns="28575" rIns="28575" bIns="28575" anchor="ctr">
            <a:spAutoFit/>
          </a:bodyPr>
          <a:lstStyle>
            <a:lvl1pPr algn="l" defTabSz="415431">
              <a:defRPr i="1"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folds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A zoo of shapes: the exotic species"/>
          <p:cNvSpPr txBox="1"/>
          <p:nvPr>
            <p:ph type="title"/>
          </p:nvPr>
        </p:nvSpPr>
        <p:spPr>
          <a:xfrm>
            <a:off x="387205" y="206827"/>
            <a:ext cx="9593779" cy="1272591"/>
          </a:xfrm>
          <a:prstGeom prst="rect">
            <a:avLst/>
          </a:prstGeom>
        </p:spPr>
        <p:txBody>
          <a:bodyPr/>
          <a:lstStyle>
            <a:lvl1pPr algn="l">
              <a:tabLst>
                <a:tab pos="317500" algn="l"/>
                <a:tab pos="647700" algn="l"/>
                <a:tab pos="965200" algn="l"/>
                <a:tab pos="1295400" algn="l"/>
                <a:tab pos="1625600" algn="l"/>
                <a:tab pos="1943100" algn="l"/>
                <a:tab pos="2273300" algn="l"/>
                <a:tab pos="2590800" algn="l"/>
                <a:tab pos="2921000" algn="l"/>
                <a:tab pos="3251200" algn="l"/>
                <a:tab pos="3568700" algn="l"/>
                <a:tab pos="3898900" algn="l"/>
              </a:tabLst>
              <a:defRPr sz="4200">
                <a:solidFill>
                  <a:srgbClr val="004479"/>
                </a:solidFill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>
              <a:defRPr>
                <a:solidFill>
                  <a:srgbClr val="FFFFFF">
                    <a:alpha val="95000"/>
                  </a:srgbClr>
                </a:solidFill>
                <a:effectLst>
                  <a:outerShdw sx="100000" sy="100000" kx="0" ky="0" algn="b" rotWithShape="0" blurRad="12700" dist="29323" dir="2700000">
                    <a:srgbClr val="000000">
                      <a:alpha val="31034"/>
                    </a:srgbClr>
                  </a:outerShdw>
                </a:effectLst>
              </a:defRPr>
            </a:pPr>
            <a:r>
              <a:rPr>
                <a:solidFill>
                  <a:srgbClr val="004479"/>
                </a:solidFill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</a:rPr>
              <a:t>A zoo of shapes: the exotic species</a:t>
            </a:r>
          </a:p>
        </p:txBody>
      </p:sp>
      <p:pic>
        <p:nvPicPr>
          <p:cNvPr id="715" name="Screen Shot 2018-03-04 at 18.29.24.png" descr="Screen Shot 2018-03-04 at 18.29.2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8677" y="2342008"/>
            <a:ext cx="9318421" cy="23516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23" name="Group"/>
          <p:cNvGrpSpPr/>
          <p:nvPr/>
        </p:nvGrpSpPr>
        <p:grpSpPr>
          <a:xfrm>
            <a:off x="1140620" y="5054596"/>
            <a:ext cx="9953124" cy="2813327"/>
            <a:chOff x="0" y="0"/>
            <a:chExt cx="9953122" cy="2813326"/>
          </a:xfrm>
        </p:grpSpPr>
        <p:pic>
          <p:nvPicPr>
            <p:cNvPr id="716" name="Screen Shot 2018-03-04 at 18.29.35.png" descr="Screen Shot 2018-03-04 at 18.29.35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953123" cy="28133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7" name="Screen Shot 2018-03-04 at 18.30.38.png" descr="Screen Shot 2018-03-04 at 18.30.38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219227" y="2145726"/>
              <a:ext cx="479036" cy="4562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8" name="Screen Shot 2018-03-04 at 18.30.38.png" descr="Screen Shot 2018-03-04 at 18.30.38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506281" y="2102634"/>
              <a:ext cx="255838" cy="2436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9" name="Screen Shot 2018-03-04 at 18.30.38.png" descr="Screen Shot 2018-03-04 at 18.30.38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567241" y="2244874"/>
              <a:ext cx="255838" cy="2436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0" name="Screen Shot 2018-03-04 at 18.30.38.png" descr="Screen Shot 2018-03-04 at 18.30.38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264833" y="2102634"/>
              <a:ext cx="349045" cy="3324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1" name="Screen Shot 2018-03-04 at 18.30.38.png" descr="Screen Shot 2018-03-04 at 18.30.38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800014" y="2150048"/>
              <a:ext cx="349045" cy="3324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2" name="Screen Shot 2018-03-04 at 18.30.38.png" descr="Screen Shot 2018-03-04 at 18.30.38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79292" y="2102634"/>
              <a:ext cx="349045" cy="3324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26" name="Group"/>
          <p:cNvGrpSpPr/>
          <p:nvPr/>
        </p:nvGrpSpPr>
        <p:grpSpPr>
          <a:xfrm>
            <a:off x="893759" y="4934059"/>
            <a:ext cx="1534590" cy="1345316"/>
            <a:chOff x="0" y="-37669"/>
            <a:chExt cx="1534589" cy="1345314"/>
          </a:xfrm>
        </p:grpSpPr>
        <p:sp>
          <p:nvSpPr>
            <p:cNvPr id="724" name="Line"/>
            <p:cNvSpPr/>
            <p:nvPr/>
          </p:nvSpPr>
          <p:spPr>
            <a:xfrm>
              <a:off x="512943" y="373105"/>
              <a:ext cx="1021647" cy="93454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15431">
                <a:defRPr sz="34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725" name="holes"/>
            <p:cNvSpPr txBox="1"/>
            <p:nvPr/>
          </p:nvSpPr>
          <p:spPr>
            <a:xfrm>
              <a:off x="0" y="-37670"/>
              <a:ext cx="927605" cy="4169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575" tIns="28575" rIns="28575" bIns="28575" numCol="1" anchor="ctr">
              <a:spAutoFit/>
            </a:bodyPr>
            <a:lstStyle>
              <a:lvl1pPr defTabSz="415431">
                <a:defRPr sz="24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holes</a:t>
              </a:r>
            </a:p>
          </p:txBody>
        </p:sp>
      </p:grpSp>
      <p:grpSp>
        <p:nvGrpSpPr>
          <p:cNvPr id="729" name="Group"/>
          <p:cNvGrpSpPr/>
          <p:nvPr/>
        </p:nvGrpSpPr>
        <p:grpSpPr>
          <a:xfrm>
            <a:off x="542609" y="7351371"/>
            <a:ext cx="1536849" cy="1463829"/>
            <a:chOff x="-175575" y="0"/>
            <a:chExt cx="1536848" cy="1463827"/>
          </a:xfrm>
        </p:grpSpPr>
        <p:sp>
          <p:nvSpPr>
            <p:cNvPr id="727" name="Line"/>
            <p:cNvSpPr/>
            <p:nvPr/>
          </p:nvSpPr>
          <p:spPr>
            <a:xfrm flipV="1">
              <a:off x="686912" y="0"/>
              <a:ext cx="674362" cy="67436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15431">
                <a:defRPr sz="34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728" name="stiff regions"/>
            <p:cNvSpPr txBox="1"/>
            <p:nvPr/>
          </p:nvSpPr>
          <p:spPr>
            <a:xfrm>
              <a:off x="-175576" y="678612"/>
              <a:ext cx="1445983" cy="7852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575" tIns="28575" rIns="28575" bIns="28575" numCol="1" anchor="ctr">
              <a:spAutoFit/>
            </a:bodyPr>
            <a:lstStyle>
              <a:lvl1pPr defTabSz="415431">
                <a:defRPr sz="24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stiff regions</a:t>
              </a:r>
            </a:p>
          </p:txBody>
        </p:sp>
      </p:grpSp>
      <p:grpSp>
        <p:nvGrpSpPr>
          <p:cNvPr id="732" name="Group"/>
          <p:cNvGrpSpPr/>
          <p:nvPr/>
        </p:nvGrpSpPr>
        <p:grpSpPr>
          <a:xfrm>
            <a:off x="3340597" y="7097305"/>
            <a:ext cx="1874105" cy="1542319"/>
            <a:chOff x="0" y="0"/>
            <a:chExt cx="1874104" cy="1542318"/>
          </a:xfrm>
        </p:grpSpPr>
        <p:sp>
          <p:nvSpPr>
            <p:cNvPr id="730" name="Line"/>
            <p:cNvSpPr/>
            <p:nvPr/>
          </p:nvSpPr>
          <p:spPr>
            <a:xfrm flipH="1" flipV="1">
              <a:off x="30487" y="-1"/>
              <a:ext cx="699661" cy="699662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15431">
                <a:defRPr sz="34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731" name="shape of cuts"/>
            <p:cNvSpPr txBox="1"/>
            <p:nvPr/>
          </p:nvSpPr>
          <p:spPr>
            <a:xfrm>
              <a:off x="0" y="757102"/>
              <a:ext cx="1874105" cy="7852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575" tIns="28575" rIns="28575" bIns="28575" numCol="1" anchor="ctr">
              <a:spAutoFit/>
            </a:bodyPr>
            <a:lstStyle>
              <a:lvl1pPr defTabSz="415431">
                <a:defRPr sz="24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shape of cuts</a:t>
              </a:r>
            </a:p>
          </p:txBody>
        </p:sp>
      </p:grpSp>
      <p:grpSp>
        <p:nvGrpSpPr>
          <p:cNvPr id="735" name="Group"/>
          <p:cNvGrpSpPr/>
          <p:nvPr/>
        </p:nvGrpSpPr>
        <p:grpSpPr>
          <a:xfrm>
            <a:off x="9078759" y="1299821"/>
            <a:ext cx="2605348" cy="1588098"/>
            <a:chOff x="0" y="-331554"/>
            <a:chExt cx="2605347" cy="1588096"/>
          </a:xfrm>
        </p:grpSpPr>
        <p:sp>
          <p:nvSpPr>
            <p:cNvPr id="733" name="Line"/>
            <p:cNvSpPr/>
            <p:nvPr/>
          </p:nvSpPr>
          <p:spPr>
            <a:xfrm flipH="1">
              <a:off x="-1" y="431823"/>
              <a:ext cx="824720" cy="82472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15431">
                <a:defRPr sz="34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734" name="variable curvature"/>
            <p:cNvSpPr txBox="1"/>
            <p:nvPr/>
          </p:nvSpPr>
          <p:spPr>
            <a:xfrm>
              <a:off x="336302" y="-331555"/>
              <a:ext cx="2269046" cy="7852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575" tIns="28575" rIns="28575" bIns="28575" numCol="1" anchor="ctr">
              <a:spAutoFit/>
            </a:bodyPr>
            <a:lstStyle>
              <a:lvl1pPr defTabSz="415431">
                <a:defRPr sz="24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variable curvature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Rectangle"/>
          <p:cNvSpPr/>
          <p:nvPr/>
        </p:nvSpPr>
        <p:spPr>
          <a:xfrm>
            <a:off x="458824" y="2524582"/>
            <a:ext cx="6531525" cy="3071047"/>
          </a:xfrm>
          <a:prstGeom prst="rect">
            <a:avLst/>
          </a:prstGeom>
          <a:solidFill>
            <a:srgbClr val="FFA25A">
              <a:alpha val="12532"/>
            </a:srgbClr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 defTabSz="415431">
              <a:defRPr sz="34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738" name="Summary"/>
          <p:cNvSpPr txBox="1"/>
          <p:nvPr>
            <p:ph type="title"/>
          </p:nvPr>
        </p:nvSpPr>
        <p:spPr>
          <a:xfrm>
            <a:off x="679764" y="389923"/>
            <a:ext cx="7022309" cy="688729"/>
          </a:xfrm>
          <a:prstGeom prst="rect">
            <a:avLst/>
          </a:prstGeom>
        </p:spPr>
        <p:txBody>
          <a:bodyPr/>
          <a:lstStyle>
            <a:lvl1pPr algn="l">
              <a:tabLst>
                <a:tab pos="317500" algn="l"/>
                <a:tab pos="647700" algn="l"/>
                <a:tab pos="965200" algn="l"/>
                <a:tab pos="1295400" algn="l"/>
                <a:tab pos="1625600" algn="l"/>
                <a:tab pos="1943100" algn="l"/>
                <a:tab pos="2273300" algn="l"/>
                <a:tab pos="2590800" algn="l"/>
                <a:tab pos="2921000" algn="l"/>
                <a:tab pos="3251200" algn="l"/>
                <a:tab pos="3568700" algn="l"/>
                <a:tab pos="3898900" algn="l"/>
              </a:tabLst>
              <a:defRPr sz="4200">
                <a:solidFill>
                  <a:srgbClr val="004479"/>
                </a:solidFill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>
              <a:defRPr>
                <a:solidFill>
                  <a:srgbClr val="FFFFFF">
                    <a:alpha val="95000"/>
                  </a:srgbClr>
                </a:solidFill>
                <a:effectLst>
                  <a:outerShdw sx="100000" sy="100000" kx="0" ky="0" algn="b" rotWithShape="0" blurRad="12700" dist="29323" dir="2700000">
                    <a:srgbClr val="000000">
                      <a:alpha val="31034"/>
                    </a:srgbClr>
                  </a:outerShdw>
                </a:effectLst>
              </a:defRPr>
            </a:pPr>
            <a:r>
              <a:rPr>
                <a:solidFill>
                  <a:srgbClr val="004479"/>
                </a:solidFill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</a:rPr>
              <a:t>Summary</a:t>
            </a:r>
          </a:p>
        </p:txBody>
      </p:sp>
      <p:sp>
        <p:nvSpPr>
          <p:cNvPr id="739" name="Wrinkling of curved shells supported by a fluid substrate"/>
          <p:cNvSpPr txBox="1"/>
          <p:nvPr/>
        </p:nvSpPr>
        <p:spPr>
          <a:xfrm>
            <a:off x="801405" y="1310686"/>
            <a:ext cx="6779027" cy="833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" tIns="28575" rIns="28575" bIns="28575" anchor="ctr">
            <a:spAutoFit/>
          </a:bodyPr>
          <a:lstStyle>
            <a:lvl1pPr algn="l" defTabSz="415431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600"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>
                  <a:outerShdw sx="100000" sy="100000" kx="0" ky="0" algn="b" rotWithShape="0" blurRad="12700" dist="29323" dir="2700000">
                    <a:srgbClr val="000000">
                      <a:alpha val="31034"/>
                    </a:srgbClr>
                  </a:outerShdw>
                </a:effectLst>
              </a:defRPr>
            </a:pPr>
            <a:r>
              <a:rPr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</a:rPr>
              <a:t>Wrinkling of curved shells supported by a fluid substrate</a:t>
            </a:r>
          </a:p>
        </p:txBody>
      </p:sp>
      <p:sp>
        <p:nvSpPr>
          <p:cNvPr id="740" name="First step towards understanding the building blocks of the complex landscape of surface patterns:  wrinkles and their lengthscale, folds, dimples etc…"/>
          <p:cNvSpPr txBox="1"/>
          <p:nvPr/>
        </p:nvSpPr>
        <p:spPr>
          <a:xfrm>
            <a:off x="630834" y="2717978"/>
            <a:ext cx="6020074" cy="2506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" tIns="28575" rIns="28575" bIns="28575" anchor="ctr">
            <a:spAutoFit/>
          </a:bodyPr>
          <a:lstStyle/>
          <a:p>
            <a:pPr algn="l" defTabSz="415431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600">
                <a:effectLst>
                  <a:outerShdw sx="100000" sy="100000" kx="0" ky="0" algn="b" rotWithShape="0" blurRad="12700" dist="29323" dir="2700000">
                    <a:srgbClr val="000000">
                      <a:alpha val="31034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t>First step towards understanding the building blocks of the complex landscape of surface patterns:  </a:t>
            </a:r>
            <a:r>
              <a:rPr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</a:rPr>
              <a:t>wrinkles and their lengthscale, folds, dimples etc</a:t>
            </a:r>
            <a:endParaRPr>
              <a:effectLst>
                <a:outerShdw sx="100000" sy="100000" kx="0" ky="0" algn="b" rotWithShape="0" blurRad="38100" dist="58647" dir="2700000">
                  <a:srgbClr val="000000">
                    <a:alpha val="31034"/>
                  </a:srgbClr>
                </a:outerShdw>
              </a:effectLst>
            </a:endParaRPr>
          </a:p>
          <a:p>
            <a:pPr algn="l" defTabSz="415431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600">
                <a:effectLst>
                  <a:outerShdw sx="100000" sy="100000" kx="0" ky="0" algn="b" rotWithShape="0" blurRad="12700" dist="29323" dir="2700000">
                    <a:srgbClr val="000000">
                      <a:alpha val="31034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>
              <a:effectLst>
                <a:outerShdw sx="100000" sy="100000" kx="0" ky="0" algn="b" rotWithShape="0" blurRad="38100" dist="58647" dir="2700000">
                  <a:srgbClr val="000000">
                    <a:alpha val="31034"/>
                  </a:srgbClr>
                </a:outerShdw>
              </a:effectLst>
            </a:endParaRPr>
          </a:p>
          <a:p>
            <a:pPr algn="l" defTabSz="415431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i="1" sz="3400">
                <a:effectLst>
                  <a:outerShdw sx="100000" sy="100000" kx="0" ky="0" algn="b" rotWithShape="0" blurRad="12700" dist="29323" dir="2700000">
                    <a:srgbClr val="000000">
                      <a:alpha val="31034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</a:rPr>
              <a:t>Geometry driven transitions</a:t>
            </a:r>
          </a:p>
        </p:txBody>
      </p:sp>
      <p:pic>
        <p:nvPicPr>
          <p:cNvPr id="741" name="Screen Shot 2017-12-21 at 12.47.23.png" descr="Screen Shot 2017-12-21 at 12.47.2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48765" y="3622651"/>
            <a:ext cx="2188456" cy="201166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0" dir="2700000">
              <a:srgbClr val="000000">
                <a:alpha val="31034"/>
              </a:srgbClr>
            </a:outerShdw>
          </a:effectLst>
        </p:spPr>
      </p:pic>
      <p:pic>
        <p:nvPicPr>
          <p:cNvPr id="742" name="Screen Shot 2017-12-21 at 12.49.43.png" descr="Screen Shot 2017-12-21 at 12.49.4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41613" y="6414054"/>
            <a:ext cx="2766081" cy="171609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0" dir="2700000">
              <a:srgbClr val="000000">
                <a:alpha val="31034"/>
              </a:srgbClr>
            </a:outerShdw>
          </a:effectLst>
        </p:spPr>
      </p:pic>
      <p:pic>
        <p:nvPicPr>
          <p:cNvPr id="743" name="fig1_Feb15.png" descr="fig1_Feb15.png"/>
          <p:cNvPicPr>
            <a:picLocks noChangeAspect="1"/>
          </p:cNvPicPr>
          <p:nvPr/>
        </p:nvPicPr>
        <p:blipFill>
          <a:blip r:embed="rId4">
            <a:extLst/>
          </a:blip>
          <a:srcRect l="7946" t="1001" r="70456" b="80508"/>
          <a:stretch>
            <a:fillRect/>
          </a:stretch>
        </p:blipFill>
        <p:spPr>
          <a:xfrm>
            <a:off x="9477034" y="1842514"/>
            <a:ext cx="3547244" cy="2350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744" name="fig1_Feb15.png" descr="fig1_Feb15.png"/>
          <p:cNvPicPr>
            <a:picLocks noChangeAspect="1"/>
          </p:cNvPicPr>
          <p:nvPr/>
        </p:nvPicPr>
        <p:blipFill>
          <a:blip r:embed="rId4">
            <a:extLst/>
          </a:blip>
          <a:srcRect l="29638" t="82810" r="59404" b="2481"/>
          <a:stretch>
            <a:fillRect/>
          </a:stretch>
        </p:blipFill>
        <p:spPr>
          <a:xfrm>
            <a:off x="10402087" y="4279879"/>
            <a:ext cx="2450483" cy="2546097"/>
          </a:xfrm>
          <a:prstGeom prst="rect">
            <a:avLst/>
          </a:prstGeom>
          <a:ln w="12700">
            <a:miter lim="400000"/>
          </a:ln>
        </p:spPr>
      </p:pic>
      <p:pic>
        <p:nvPicPr>
          <p:cNvPr id="745" name="BWF_logo_red.png" descr="BWF_logo_red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527360" y="8110365"/>
            <a:ext cx="1025233" cy="570493"/>
          </a:xfrm>
          <a:prstGeom prst="rect">
            <a:avLst/>
          </a:prstGeom>
          <a:ln w="12700">
            <a:miter lim="400000"/>
          </a:ln>
        </p:spPr>
      </p:pic>
      <p:pic>
        <p:nvPicPr>
          <p:cNvPr id="746" name="2000px-NSF.svg.png" descr="2000px-NSF.svg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17114" y="7929926"/>
            <a:ext cx="931373" cy="9313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Textures in nature"/>
          <p:cNvSpPr txBox="1"/>
          <p:nvPr>
            <p:ph type="title"/>
          </p:nvPr>
        </p:nvSpPr>
        <p:spPr>
          <a:xfrm>
            <a:off x="431800" y="139700"/>
            <a:ext cx="12484100" cy="1727200"/>
          </a:xfrm>
          <a:prstGeom prst="rect">
            <a:avLst/>
          </a:prstGeom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4600">
                <a:solidFill>
                  <a:srgbClr val="004479"/>
                </a:solidFill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>
              <a:defRPr>
                <a:solidFill>
                  <a:srgbClr val="FFFFFF">
                    <a:alpha val="95000"/>
                  </a:srgbClr>
                </a:solidFill>
                <a:effectLst>
                  <a:outerShdw sx="100000" sy="100000" kx="0" ky="0" algn="b" rotWithShape="0" blurRad="12700" dist="29323" dir="2700000">
                    <a:srgbClr val="000000">
                      <a:alpha val="31034"/>
                    </a:srgbClr>
                  </a:outerShdw>
                </a:effectLst>
              </a:defRPr>
            </a:pPr>
            <a:r>
              <a:rPr>
                <a:solidFill>
                  <a:srgbClr val="004479"/>
                </a:solidFill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</a:rPr>
              <a:t>Textures in nature</a:t>
            </a:r>
          </a:p>
        </p:txBody>
      </p:sp>
      <p:pic>
        <p:nvPicPr>
          <p:cNvPr id="749" name="IMG_9564sepia.jpg" descr="IMG_9564sepia.jpg"/>
          <p:cNvPicPr>
            <a:picLocks noChangeAspect="1"/>
          </p:cNvPicPr>
          <p:nvPr/>
        </p:nvPicPr>
        <p:blipFill>
          <a:blip r:embed="rId2">
            <a:alphaModFix amt="20000"/>
            <a:extLst/>
          </a:blip>
          <a:srcRect l="36790" t="18924" r="2315" b="36742"/>
          <a:stretch>
            <a:fillRect/>
          </a:stretch>
        </p:blipFill>
        <p:spPr>
          <a:xfrm flipH="1" rot="10799993">
            <a:off x="351301" y="2374885"/>
            <a:ext cx="12280916" cy="69850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750" name="Wrinkles"/>
          <p:cNvSpPr txBox="1"/>
          <p:nvPr/>
        </p:nvSpPr>
        <p:spPr>
          <a:xfrm>
            <a:off x="975674" y="2059921"/>
            <a:ext cx="6235701" cy="166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000">
                <a:solidFill>
                  <a:srgbClr val="232323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>
              <a:defRPr sz="2200"/>
            </a:pPr>
            <a:r>
              <a:rPr sz="3000"/>
              <a:t>Wrinkles</a:t>
            </a:r>
          </a:p>
        </p:txBody>
      </p:sp>
      <p:sp>
        <p:nvSpPr>
          <p:cNvPr id="751" name="Veins"/>
          <p:cNvSpPr txBox="1"/>
          <p:nvPr/>
        </p:nvSpPr>
        <p:spPr>
          <a:xfrm>
            <a:off x="1044595" y="6150567"/>
            <a:ext cx="3846937" cy="166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200">
                <a:solidFill>
                  <a:srgbClr val="232323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3000"/>
              <a:t>Veins</a:t>
            </a:r>
            <a:endParaRPr sz="3000"/>
          </a:p>
          <a:p>
            <a:pPr algn="l">
              <a:defRPr sz="2200">
                <a:solidFill>
                  <a:srgbClr val="232323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endParaRPr sz="3000"/>
          </a:p>
        </p:txBody>
      </p:sp>
      <p:sp>
        <p:nvSpPr>
          <p:cNvPr id="752" name="Pattern formation on curved shells"/>
          <p:cNvSpPr txBox="1"/>
          <p:nvPr/>
        </p:nvSpPr>
        <p:spPr>
          <a:xfrm>
            <a:off x="954812" y="3241823"/>
            <a:ext cx="4680830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100"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pPr/>
            <a:r>
              <a:t>Pattern formation on curved shells</a:t>
            </a:r>
          </a:p>
        </p:txBody>
      </p:sp>
      <p:sp>
        <p:nvSpPr>
          <p:cNvPr id="753" name="Self organization in vascular systems"/>
          <p:cNvSpPr txBox="1"/>
          <p:nvPr/>
        </p:nvSpPr>
        <p:spPr>
          <a:xfrm>
            <a:off x="974152" y="6808395"/>
            <a:ext cx="4224315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100"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pPr/>
            <a:r>
              <a:t>Self organization in vascular systems</a:t>
            </a:r>
          </a:p>
        </p:txBody>
      </p:sp>
      <p:pic>
        <p:nvPicPr>
          <p:cNvPr id="754" name="Screen Shot 2017-03-19 at 18.46.50.png" descr="Screen Shot 2017-03-19 at 18.46.5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58075" y="6321318"/>
            <a:ext cx="2133845" cy="2142555"/>
          </a:xfrm>
          <a:prstGeom prst="rect">
            <a:avLst/>
          </a:prstGeom>
          <a:ln w="12700">
            <a:miter lim="400000"/>
          </a:ln>
        </p:spPr>
      </p:pic>
      <p:pic>
        <p:nvPicPr>
          <p:cNvPr id="755" name="BronxB_014.png" descr="BronxB_014.png"/>
          <p:cNvPicPr>
            <a:picLocks noChangeAspect="1"/>
          </p:cNvPicPr>
          <p:nvPr/>
        </p:nvPicPr>
        <p:blipFill>
          <a:blip r:embed="rId4">
            <a:extLst/>
          </a:blip>
          <a:srcRect l="11706" t="32489" r="61421" b="56579"/>
          <a:stretch>
            <a:fillRect/>
          </a:stretch>
        </p:blipFill>
        <p:spPr>
          <a:xfrm>
            <a:off x="10055889" y="6355561"/>
            <a:ext cx="2091860" cy="2074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756" name="fig1_Feb15.png" descr="fig1_Feb15.png"/>
          <p:cNvPicPr>
            <a:picLocks noChangeAspect="1"/>
          </p:cNvPicPr>
          <p:nvPr/>
        </p:nvPicPr>
        <p:blipFill>
          <a:blip r:embed="rId5">
            <a:extLst/>
          </a:blip>
          <a:srcRect l="86079" t="52847" r="2641" b="33080"/>
          <a:stretch>
            <a:fillRect/>
          </a:stretch>
        </p:blipFill>
        <p:spPr>
          <a:xfrm>
            <a:off x="7779032" y="2942240"/>
            <a:ext cx="2091810" cy="2019972"/>
          </a:xfrm>
          <a:prstGeom prst="rect">
            <a:avLst/>
          </a:prstGeom>
          <a:ln w="12700">
            <a:miter lim="400000"/>
          </a:ln>
        </p:spPr>
      </p:pic>
      <p:pic>
        <p:nvPicPr>
          <p:cNvPr id="757" name="Screen Shot 2017-03-19 at 18.51.22.png" descr="Screen Shot 2017-03-19 at 18.51.22.png"/>
          <p:cNvPicPr>
            <a:picLocks noChangeAspect="1"/>
          </p:cNvPicPr>
          <p:nvPr/>
        </p:nvPicPr>
        <p:blipFill>
          <a:blip r:embed="rId6">
            <a:extLst/>
          </a:blip>
          <a:srcRect l="0" t="0" r="33125" b="0"/>
          <a:stretch>
            <a:fillRect/>
          </a:stretch>
        </p:blipFill>
        <p:spPr>
          <a:xfrm>
            <a:off x="5650706" y="6355561"/>
            <a:ext cx="2046135" cy="2073949"/>
          </a:xfrm>
          <a:prstGeom prst="rect">
            <a:avLst/>
          </a:prstGeom>
          <a:ln w="12700">
            <a:miter lim="400000"/>
          </a:ln>
        </p:spPr>
      </p:pic>
      <p:pic>
        <p:nvPicPr>
          <p:cNvPr id="758" name="fig1_Feb15.png" descr="fig1_Feb15.png"/>
          <p:cNvPicPr>
            <a:picLocks noChangeAspect="1"/>
          </p:cNvPicPr>
          <p:nvPr/>
        </p:nvPicPr>
        <p:blipFill>
          <a:blip r:embed="rId5">
            <a:extLst/>
          </a:blip>
          <a:srcRect l="7946" t="1001" r="70456" b="80508"/>
          <a:stretch>
            <a:fillRect/>
          </a:stretch>
        </p:blipFill>
        <p:spPr>
          <a:xfrm>
            <a:off x="4853130" y="3166668"/>
            <a:ext cx="2850501" cy="1889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759" name="Screen Shot 2017-12-21 at 12.49.43.png" descr="Screen Shot 2017-12-21 at 12.49.43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9863995" y="3343254"/>
            <a:ext cx="2475716" cy="153595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12700" dir="2700000">
              <a:srgbClr val="000000">
                <a:alpha val="31034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" name="FIGekatifori_4_img_1.png" descr="FIGekatifori_4_img_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8909723" y="3295773"/>
            <a:ext cx="5977732" cy="696629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50800" dir="17400000">
              <a:srgbClr val="000000">
                <a:alpha val="31034"/>
              </a:srgbClr>
            </a:outerShdw>
          </a:effectLst>
        </p:spPr>
      </p:pic>
      <p:pic>
        <p:nvPicPr>
          <p:cNvPr id="762" name="Screen Shot 2017-03-19 at 18.51.22.png" descr="Screen Shot 2017-03-19 at 18.51.2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-1021495" y="4683946"/>
            <a:ext cx="6181372" cy="4189951"/>
          </a:xfrm>
          <a:prstGeom prst="rect">
            <a:avLst/>
          </a:prstGeom>
          <a:ln w="12700">
            <a:miter lim="400000"/>
          </a:ln>
        </p:spPr>
      </p:pic>
      <p:sp>
        <p:nvSpPr>
          <p:cNvPr id="763" name="Leaf"/>
          <p:cNvSpPr txBox="1"/>
          <p:nvPr/>
        </p:nvSpPr>
        <p:spPr>
          <a:xfrm>
            <a:off x="4357283" y="3174947"/>
            <a:ext cx="1099499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5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Leaf</a:t>
            </a:r>
          </a:p>
        </p:txBody>
      </p:sp>
      <p:sp>
        <p:nvSpPr>
          <p:cNvPr id="764" name="Physarum"/>
          <p:cNvSpPr txBox="1"/>
          <p:nvPr/>
        </p:nvSpPr>
        <p:spPr>
          <a:xfrm>
            <a:off x="8494401" y="3174947"/>
            <a:ext cx="179288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5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Physarum</a:t>
            </a:r>
          </a:p>
        </p:txBody>
      </p:sp>
      <p:sp>
        <p:nvSpPr>
          <p:cNvPr id="765" name="The brain"/>
          <p:cNvSpPr txBox="1"/>
          <p:nvPr/>
        </p:nvSpPr>
        <p:spPr>
          <a:xfrm>
            <a:off x="182829" y="3174947"/>
            <a:ext cx="179288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5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The brain</a:t>
            </a:r>
          </a:p>
        </p:txBody>
      </p:sp>
      <p:pic>
        <p:nvPicPr>
          <p:cNvPr id="766" name="Protium_tenuifolium_Gentry15051_12_2.tiff" descr="Protium_tenuifolium_Gentry15051_12_2.tiff"/>
          <p:cNvPicPr>
            <a:picLocks noChangeAspect="1"/>
          </p:cNvPicPr>
          <p:nvPr/>
        </p:nvPicPr>
        <p:blipFill>
          <a:blip r:embed="rId4">
            <a:extLst/>
          </a:blip>
          <a:srcRect l="38285" t="11237" r="42406" b="27326"/>
          <a:stretch>
            <a:fillRect/>
          </a:stretch>
        </p:blipFill>
        <p:spPr>
          <a:xfrm rot="10799995">
            <a:off x="4130343" y="3790052"/>
            <a:ext cx="4337061" cy="59777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38100" dist="50800" dir="17400000">
              <a:srgbClr val="000000">
                <a:alpha val="31034"/>
              </a:srgbClr>
            </a:outerShdw>
          </a:effectLst>
        </p:spPr>
      </p:pic>
      <p:sp>
        <p:nvSpPr>
          <p:cNvPr id="767" name="Transport and distribution networks"/>
          <p:cNvSpPr txBox="1"/>
          <p:nvPr/>
        </p:nvSpPr>
        <p:spPr>
          <a:xfrm>
            <a:off x="355891" y="-67938"/>
            <a:ext cx="7011729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900"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>
              <a:defRPr>
                <a:effectLst>
                  <a:outerShdw sx="100000" sy="100000" kx="0" ky="0" algn="b" rotWithShape="0" blurRad="12700" dist="29323" dir="2700000">
                    <a:srgbClr val="000000">
                      <a:alpha val="31034"/>
                    </a:srgbClr>
                  </a:outerShdw>
                </a:effectLst>
              </a:defRPr>
            </a:pPr>
            <a:r>
              <a:rPr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</a:rPr>
              <a:t>Transport and distribution networks </a:t>
            </a:r>
          </a:p>
        </p:txBody>
      </p:sp>
      <p:sp>
        <p:nvSpPr>
          <p:cNvPr id="768" name="How does nature build and maintain well functioning transport networks?"/>
          <p:cNvSpPr txBox="1"/>
          <p:nvPr/>
        </p:nvSpPr>
        <p:spPr>
          <a:xfrm>
            <a:off x="429682" y="1016000"/>
            <a:ext cx="11629145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400"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>
              <a:defRPr>
                <a:effectLst>
                  <a:outerShdw sx="100000" sy="100000" kx="0" ky="0" algn="b" rotWithShape="0" blurRad="12700" dist="29323" dir="2700000">
                    <a:srgbClr val="000000">
                      <a:alpha val="31034"/>
                    </a:srgbClr>
                  </a:outerShdw>
                </a:effectLst>
              </a:defRPr>
            </a:pPr>
            <a:r>
              <a:rPr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</a:rPr>
              <a:t>How does nature build and maintain well functioning transport networks?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Blood vessels widen with flow…"/>
          <p:cNvSpPr txBox="1"/>
          <p:nvPr/>
        </p:nvSpPr>
        <p:spPr>
          <a:xfrm>
            <a:off x="1242081" y="4559441"/>
            <a:ext cx="10520638" cy="374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4400"/>
              </a:lnSpc>
              <a:spcBef>
                <a:spcPts val="1200"/>
              </a:spcBef>
              <a:defRPr sz="2433">
                <a:latin typeface="Times"/>
                <a:ea typeface="Times"/>
                <a:cs typeface="Times"/>
                <a:sym typeface="Times"/>
              </a:defRPr>
            </a:pPr>
          </a:p>
          <a:p>
            <a:pPr algn="l" defTabSz="457200">
              <a:lnSpc>
                <a:spcPts val="4400"/>
              </a:lnSpc>
              <a:spcBef>
                <a:spcPts val="1200"/>
              </a:spcBef>
              <a:defRPr sz="2433">
                <a:latin typeface="Times"/>
                <a:ea typeface="Times"/>
                <a:cs typeface="Times"/>
                <a:sym typeface="Times"/>
              </a:defRPr>
            </a:pPr>
          </a:p>
          <a:p>
            <a:pPr algn="l" defTabSz="457200">
              <a:lnSpc>
                <a:spcPts val="4400"/>
              </a:lnSpc>
              <a:spcBef>
                <a:spcPts val="1200"/>
              </a:spcBef>
              <a:defRPr sz="2433">
                <a:latin typeface="Times"/>
                <a:ea typeface="Times"/>
                <a:cs typeface="Times"/>
                <a:sym typeface="Times"/>
              </a:defRPr>
            </a:pPr>
            <a:r>
              <a:t>Blood vessels widen with flow</a:t>
            </a:r>
          </a:p>
          <a:p>
            <a:pPr algn="l" defTabSz="457200">
              <a:lnSpc>
                <a:spcPts val="4400"/>
              </a:lnSpc>
              <a:spcBef>
                <a:spcPts val="1200"/>
              </a:spcBef>
              <a:defRPr sz="2433">
                <a:latin typeface="Times"/>
                <a:ea typeface="Times"/>
                <a:cs typeface="Times"/>
                <a:sym typeface="Times"/>
              </a:defRPr>
            </a:pPr>
          </a:p>
          <a:p>
            <a:pPr algn="l" defTabSz="457200">
              <a:lnSpc>
                <a:spcPts val="4400"/>
              </a:lnSpc>
              <a:spcBef>
                <a:spcPts val="1200"/>
              </a:spcBef>
              <a:defRPr sz="2433">
                <a:latin typeface="Times"/>
                <a:ea typeface="Times"/>
                <a:cs typeface="Times"/>
                <a:sym typeface="Times"/>
              </a:defRPr>
            </a:pPr>
            <a:r>
              <a:t>Richard Thoma (1847-1923)</a:t>
            </a:r>
          </a:p>
          <a:p>
            <a:pPr algn="l" defTabSz="457200">
              <a:lnSpc>
                <a:spcPts val="4400"/>
              </a:lnSpc>
              <a:spcBef>
                <a:spcPts val="1200"/>
              </a:spcBef>
              <a:defRPr i="1" sz="2433">
                <a:latin typeface="Times"/>
                <a:ea typeface="Times"/>
                <a:cs typeface="Times"/>
                <a:sym typeface="Times"/>
              </a:defRPr>
            </a:pPr>
            <a:r>
              <a:t>Untersuchungen über die Histogenese und Histomechanik des Gefässsytems (1893)</a:t>
            </a:r>
            <a:endParaRPr sz="2300"/>
          </a:p>
          <a:p>
            <a:pPr algn="l" defTabSz="457200">
              <a:lnSpc>
                <a:spcPts val="3000"/>
              </a:lnSpc>
              <a:spcBef>
                <a:spcPts val="1200"/>
              </a:spcBef>
              <a:defRPr sz="1333">
                <a:latin typeface="Times"/>
                <a:ea typeface="Times"/>
                <a:cs typeface="Times"/>
                <a:sym typeface="Times"/>
              </a:defRPr>
            </a:pPr>
            <a:endParaRPr sz="1200"/>
          </a:p>
        </p:txBody>
      </p:sp>
      <p:pic>
        <p:nvPicPr>
          <p:cNvPr id="771" name="800px-Richard_Thoma.jpg" descr="800px-Richard_Thom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77481" y="325707"/>
            <a:ext cx="3722494" cy="46903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How does nature build a (very) efficient transport network?"/>
          <p:cNvSpPr txBox="1"/>
          <p:nvPr/>
        </p:nvSpPr>
        <p:spPr>
          <a:xfrm>
            <a:off x="2087105" y="628650"/>
            <a:ext cx="8830591" cy="88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How does nature build a (very) efficient transport network?</a:t>
            </a:r>
          </a:p>
        </p:txBody>
      </p:sp>
      <p:sp>
        <p:nvSpPr>
          <p:cNvPr id="774" name="“A rich get richer” adaptation rule"/>
          <p:cNvSpPr txBox="1"/>
          <p:nvPr/>
        </p:nvSpPr>
        <p:spPr>
          <a:xfrm>
            <a:off x="3931107" y="6060244"/>
            <a:ext cx="5142586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“A rich get richer” adaptation rule</a:t>
            </a:r>
          </a:p>
        </p:txBody>
      </p:sp>
      <p:pic>
        <p:nvPicPr>
          <p:cNvPr id="775" name="Screen Shot 2016-06-29 at 12.30.03 PM.png" descr="Screen Shot 2016-06-29 at 12.30.03 PM.png"/>
          <p:cNvPicPr>
            <a:picLocks noChangeAspect="1"/>
          </p:cNvPicPr>
          <p:nvPr/>
        </p:nvPicPr>
        <p:blipFill>
          <a:blip r:embed="rId2">
            <a:extLst/>
          </a:blip>
          <a:srcRect l="0" t="18071" r="0" b="0"/>
          <a:stretch>
            <a:fillRect/>
          </a:stretch>
        </p:blipFill>
        <p:spPr>
          <a:xfrm>
            <a:off x="2910085" y="6552915"/>
            <a:ext cx="7184569" cy="1512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776" name="FIGekatifori_4_img_1.png" descr="FIGekatifori_4_img_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4295991" y="1200079"/>
            <a:ext cx="4412818" cy="514258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50800" dir="17400000">
              <a:srgbClr val="000000">
                <a:alpha val="31034"/>
              </a:srgbClr>
            </a:outerShdw>
          </a:effectLst>
        </p:spPr>
      </p:pic>
      <p:sp>
        <p:nvSpPr>
          <p:cNvPr id="777" name="Line"/>
          <p:cNvSpPr/>
          <p:nvPr/>
        </p:nvSpPr>
        <p:spPr>
          <a:xfrm flipH="1">
            <a:off x="9754812" y="6133316"/>
            <a:ext cx="540829" cy="750282"/>
          </a:xfrm>
          <a:prstGeom prst="line">
            <a:avLst/>
          </a:prstGeom>
          <a:ln w="25400">
            <a:solidFill>
              <a:srgbClr val="717D7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78" name="Line"/>
          <p:cNvSpPr/>
          <p:nvPr/>
        </p:nvSpPr>
        <p:spPr>
          <a:xfrm flipH="1" flipV="1">
            <a:off x="6356992" y="7774987"/>
            <a:ext cx="281836" cy="281836"/>
          </a:xfrm>
          <a:prstGeom prst="line">
            <a:avLst/>
          </a:prstGeom>
          <a:ln w="25400">
            <a:solidFill>
              <a:srgbClr val="717D7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79" name="conductivity of vessel e"/>
          <p:cNvSpPr txBox="1"/>
          <p:nvPr/>
        </p:nvSpPr>
        <p:spPr>
          <a:xfrm>
            <a:off x="9317154" y="5619205"/>
            <a:ext cx="3564561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conductivity of vessel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e</a:t>
            </a:r>
          </a:p>
        </p:txBody>
      </p:sp>
      <p:sp>
        <p:nvSpPr>
          <p:cNvPr id="780" name="flow through vessel e"/>
          <p:cNvSpPr txBox="1"/>
          <p:nvPr/>
        </p:nvSpPr>
        <p:spPr>
          <a:xfrm>
            <a:off x="4888356" y="8006858"/>
            <a:ext cx="3228087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flow through vessel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Dynamics of growth"/>
          <p:cNvSpPr txBox="1"/>
          <p:nvPr/>
        </p:nvSpPr>
        <p:spPr>
          <a:xfrm>
            <a:off x="4604219" y="361950"/>
            <a:ext cx="3135962" cy="88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Dynamics of growth</a:t>
            </a:r>
          </a:p>
        </p:txBody>
      </p:sp>
      <p:pic>
        <p:nvPicPr>
          <p:cNvPr id="783" name="Figure2.pdf" descr="Figure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5847" y="1509155"/>
            <a:ext cx="7746617" cy="70050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86" name="Figure4.pdf"/>
          <p:cNvGrpSpPr/>
          <p:nvPr/>
        </p:nvGrpSpPr>
        <p:grpSpPr>
          <a:xfrm>
            <a:off x="9607319" y="6381159"/>
            <a:ext cx="2946342" cy="3184418"/>
            <a:chOff x="0" y="0"/>
            <a:chExt cx="2946340" cy="3184416"/>
          </a:xfrm>
        </p:grpSpPr>
        <p:pic>
          <p:nvPicPr>
            <p:cNvPr id="785" name="Figure4.pdf" descr="Figure4.pdf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898" t="48686" r="15150" b="1646"/>
            <a:stretch>
              <a:fillRect/>
            </a:stretch>
          </p:blipFill>
          <p:spPr>
            <a:xfrm>
              <a:off x="127000" y="88900"/>
              <a:ext cx="2692341" cy="285421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84" name="Figure4.pdf" descr="Figure4.pdf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946341" cy="318441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86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rowth : It makes you more efficient!"/>
          <p:cNvSpPr txBox="1"/>
          <p:nvPr/>
        </p:nvSpPr>
        <p:spPr>
          <a:xfrm>
            <a:off x="3474876" y="-734"/>
            <a:ext cx="5601895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Growth : It makes you more efficient!</a:t>
            </a:r>
          </a:p>
        </p:txBody>
      </p:sp>
      <p:pic>
        <p:nvPicPr>
          <p:cNvPr id="789" name="Figure3.pdf" descr="Figure3.pdf"/>
          <p:cNvPicPr>
            <a:picLocks noChangeAspect="1"/>
          </p:cNvPicPr>
          <p:nvPr/>
        </p:nvPicPr>
        <p:blipFill>
          <a:blip r:embed="rId2">
            <a:extLst/>
          </a:blip>
          <a:srcRect l="0" t="493" r="49154" b="50215"/>
          <a:stretch>
            <a:fillRect/>
          </a:stretch>
        </p:blipFill>
        <p:spPr>
          <a:xfrm>
            <a:off x="2279783" y="1086757"/>
            <a:ext cx="8225391" cy="59853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92" name="Figure4.pdf"/>
          <p:cNvGrpSpPr/>
          <p:nvPr/>
        </p:nvGrpSpPr>
        <p:grpSpPr>
          <a:xfrm>
            <a:off x="10261584" y="1244931"/>
            <a:ext cx="2899361" cy="3229661"/>
            <a:chOff x="0" y="0"/>
            <a:chExt cx="2899360" cy="3229660"/>
          </a:xfrm>
        </p:grpSpPr>
        <p:pic>
          <p:nvPicPr>
            <p:cNvPr id="791" name="Figure4.pdf" descr="Figure4.pdf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49545" r="58780" b="0"/>
            <a:stretch>
              <a:fillRect/>
            </a:stretch>
          </p:blipFill>
          <p:spPr>
            <a:xfrm>
              <a:off x="127000" y="88900"/>
              <a:ext cx="2645361" cy="289946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90" name="Figure4.pdf" descr="Figure4.pdf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899361" cy="3229661"/>
            </a:xfrm>
            <a:prstGeom prst="rect">
              <a:avLst/>
            </a:prstGeom>
            <a:effectLst/>
          </p:spPr>
        </p:pic>
      </p:grpSp>
      <p:grpSp>
        <p:nvGrpSpPr>
          <p:cNvPr id="795" name="Figure4.pdf"/>
          <p:cNvGrpSpPr/>
          <p:nvPr/>
        </p:nvGrpSpPr>
        <p:grpSpPr>
          <a:xfrm>
            <a:off x="7755042" y="6225723"/>
            <a:ext cx="2946342" cy="3184418"/>
            <a:chOff x="0" y="0"/>
            <a:chExt cx="2946340" cy="3184416"/>
          </a:xfrm>
        </p:grpSpPr>
        <p:pic>
          <p:nvPicPr>
            <p:cNvPr id="794" name="Figure4.pdf" descr="Figure4.pdf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2696" t="0" r="15351" b="50332"/>
            <a:stretch>
              <a:fillRect/>
            </a:stretch>
          </p:blipFill>
          <p:spPr>
            <a:xfrm>
              <a:off x="127000" y="88900"/>
              <a:ext cx="2692341" cy="285421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93" name="Figure4.pdf" descr="Figure4.pdf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946341" cy="3184417"/>
            </a:xfrm>
            <a:prstGeom prst="rect">
              <a:avLst/>
            </a:prstGeom>
            <a:effectLst/>
          </p:spPr>
        </p:pic>
      </p:grpSp>
      <p:grpSp>
        <p:nvGrpSpPr>
          <p:cNvPr id="798" name="Figure4.pdf"/>
          <p:cNvGrpSpPr/>
          <p:nvPr/>
        </p:nvGrpSpPr>
        <p:grpSpPr>
          <a:xfrm>
            <a:off x="826398" y="6232867"/>
            <a:ext cx="2900502" cy="3170130"/>
            <a:chOff x="0" y="0"/>
            <a:chExt cx="2900501" cy="3170128"/>
          </a:xfrm>
        </p:grpSpPr>
        <p:pic>
          <p:nvPicPr>
            <p:cNvPr id="797" name="Figure4.pdf" descr="Figure4.pdf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58762" b="50581"/>
            <a:stretch>
              <a:fillRect/>
            </a:stretch>
          </p:blipFill>
          <p:spPr>
            <a:xfrm>
              <a:off x="127000" y="88900"/>
              <a:ext cx="2646502" cy="283992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96" name="Figure4.pdf" descr="Figure4.pdf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2900502" cy="3170129"/>
            </a:xfrm>
            <a:prstGeom prst="rect">
              <a:avLst/>
            </a:prstGeom>
            <a:effectLst/>
          </p:spPr>
        </p:pic>
      </p:grpSp>
      <p:sp>
        <p:nvSpPr>
          <p:cNvPr id="799" name="Arrow"/>
          <p:cNvSpPr/>
          <p:nvPr/>
        </p:nvSpPr>
        <p:spPr>
          <a:xfrm rot="18800462">
            <a:off x="2940024" y="5658027"/>
            <a:ext cx="1270001" cy="527329"/>
          </a:xfrm>
          <a:prstGeom prst="rightArrow">
            <a:avLst>
              <a:gd name="adj1" fmla="val 46351"/>
              <a:gd name="adj2" fmla="val 98551"/>
            </a:avLst>
          </a:prstGeom>
          <a:blipFill>
            <a:blip r:embed="rId7"/>
          </a:blipFill>
          <a:ln w="12700">
            <a:miter lim="400000"/>
          </a:ln>
          <a:effectLst>
            <a:outerShdw sx="100000" sy="100000" kx="0" ky="0" algn="b" rotWithShape="0" blurRad="38100" dist="25400" dir="4611881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00" name="Arrow"/>
          <p:cNvSpPr/>
          <p:nvPr/>
        </p:nvSpPr>
        <p:spPr>
          <a:xfrm rot="14093544">
            <a:off x="5577862" y="5110438"/>
            <a:ext cx="2629159" cy="527330"/>
          </a:xfrm>
          <a:prstGeom prst="rightArrow">
            <a:avLst>
              <a:gd name="adj1" fmla="val 46351"/>
              <a:gd name="adj2" fmla="val 98551"/>
            </a:avLst>
          </a:prstGeom>
          <a:blipFill>
            <a:blip r:embed="rId7"/>
          </a:blipFill>
          <a:ln w="12700">
            <a:miter lim="400000"/>
          </a:ln>
          <a:effectLst>
            <a:outerShdw sx="100000" sy="100000" kx="0" ky="0" algn="b" rotWithShape="0" blurRad="38100" dist="25400" dir="4611881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01" name="Arrow"/>
          <p:cNvSpPr/>
          <p:nvPr/>
        </p:nvSpPr>
        <p:spPr>
          <a:xfrm rot="9148672">
            <a:off x="7281998" y="2119214"/>
            <a:ext cx="2629160" cy="527330"/>
          </a:xfrm>
          <a:prstGeom prst="rightArrow">
            <a:avLst>
              <a:gd name="adj1" fmla="val 46351"/>
              <a:gd name="adj2" fmla="val 98551"/>
            </a:avLst>
          </a:prstGeom>
          <a:blipFill>
            <a:blip r:embed="rId7"/>
          </a:blipFill>
          <a:ln w="12700">
            <a:miter lim="400000"/>
          </a:ln>
          <a:effectLst>
            <a:outerShdw sx="100000" sy="100000" kx="0" ky="0" algn="b" rotWithShape="0" blurRad="38100" dist="25400" dir="4611881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02" name="Dissipation"/>
          <p:cNvSpPr txBox="1"/>
          <p:nvPr/>
        </p:nvSpPr>
        <p:spPr>
          <a:xfrm>
            <a:off x="5252732" y="1216847"/>
            <a:ext cx="1838936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Dissipation</a:t>
            </a:r>
          </a:p>
        </p:txBody>
      </p:sp>
      <p:sp>
        <p:nvSpPr>
          <p:cNvPr id="803" name="Local adaptation rules lead to global optimum when growth is present"/>
          <p:cNvSpPr txBox="1"/>
          <p:nvPr/>
        </p:nvSpPr>
        <p:spPr>
          <a:xfrm>
            <a:off x="872934" y="488947"/>
            <a:ext cx="10598532" cy="889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Local</a:t>
            </a:r>
            <a:r>
              <a:t> adaptation rules lead to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global</a:t>
            </a:r>
            <a:r>
              <a:t> optimum when growth is present</a:t>
            </a:r>
          </a:p>
        </p:txBody>
      </p:sp>
      <p:sp>
        <p:nvSpPr>
          <p:cNvPr id="804" name="Grow slowly…"/>
          <p:cNvSpPr txBox="1"/>
          <p:nvPr/>
        </p:nvSpPr>
        <p:spPr>
          <a:xfrm>
            <a:off x="322499" y="2021561"/>
            <a:ext cx="1979601" cy="167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Grow slowly</a:t>
            </a:r>
          </a:p>
          <a:p>
            <a:pPr>
              <a:defRPr sz="26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and</a:t>
            </a:r>
          </a:p>
          <a:p>
            <a:pPr>
              <a:defRPr sz="26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grow a lot</a:t>
            </a:r>
          </a:p>
        </p:txBody>
      </p:sp>
      <p:sp>
        <p:nvSpPr>
          <p:cNvPr id="805" name="Growth period is too short…"/>
          <p:cNvSpPr txBox="1"/>
          <p:nvPr/>
        </p:nvSpPr>
        <p:spPr>
          <a:xfrm>
            <a:off x="769043" y="9202617"/>
            <a:ext cx="3309367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4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Growth period is too short</a:t>
            </a:r>
          </a:p>
          <a:p>
            <a:pPr>
              <a:defRPr sz="14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growth is weak compared to adaptation</a:t>
            </a:r>
          </a:p>
        </p:txBody>
      </p:sp>
      <p:sp>
        <p:nvSpPr>
          <p:cNvPr id="806" name="Growth period is long…"/>
          <p:cNvSpPr txBox="1"/>
          <p:nvPr/>
        </p:nvSpPr>
        <p:spPr>
          <a:xfrm>
            <a:off x="10647766" y="4394200"/>
            <a:ext cx="2126997" cy="96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4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Growth period is long</a:t>
            </a:r>
          </a:p>
          <a:p>
            <a:pPr>
              <a:defRPr sz="14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growth is initially strong</a:t>
            </a:r>
          </a:p>
          <a:p>
            <a:pPr>
              <a:defRPr sz="14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 compared to adaptation</a:t>
            </a:r>
          </a:p>
        </p:txBody>
      </p:sp>
      <p:sp>
        <p:nvSpPr>
          <p:cNvPr id="807" name="dissipation of “global” optimum…"/>
          <p:cNvSpPr txBox="1"/>
          <p:nvPr/>
        </p:nvSpPr>
        <p:spPr>
          <a:xfrm>
            <a:off x="10389512" y="5334000"/>
            <a:ext cx="2643506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4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dissipation of “global” optimum</a:t>
            </a:r>
          </a:p>
          <a:p>
            <a:pPr>
              <a:defRPr sz="14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as found by annealing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EK, H. Ronellenfitsch, (in preparation)"/>
          <p:cNvSpPr txBox="1"/>
          <p:nvPr/>
        </p:nvSpPr>
        <p:spPr>
          <a:xfrm>
            <a:off x="9876772" y="9406377"/>
            <a:ext cx="3340101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i="1"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i="0" sz="2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i="1" sz="1600">
                <a:latin typeface="Calibri"/>
                <a:ea typeface="Calibri"/>
                <a:cs typeface="Calibri"/>
                <a:sym typeface="Calibri"/>
              </a:rPr>
              <a:t>EK, H. Ronellenfitsch, (in preparation)</a:t>
            </a:r>
          </a:p>
        </p:txBody>
      </p:sp>
      <p:pic>
        <p:nvPicPr>
          <p:cNvPr id="810" name="Screen Shot 2017-05-25 at 21.33.54.png" descr="Screen Shot 2017-05-25 at 21.33.5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325" y="1897298"/>
            <a:ext cx="12630420" cy="2744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811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rcRect l="65972" t="0" r="0" b="0"/>
          <a:stretch>
            <a:fillRect/>
          </a:stretch>
        </p:blipFill>
        <p:spPr>
          <a:xfrm>
            <a:off x="4863915" y="7274714"/>
            <a:ext cx="3571781" cy="2232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12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rcRect l="33211" t="0" r="35456" b="0"/>
          <a:stretch>
            <a:fillRect/>
          </a:stretch>
        </p:blipFill>
        <p:spPr>
          <a:xfrm>
            <a:off x="9278931" y="7107192"/>
            <a:ext cx="3289166" cy="2233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13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rcRect l="0" t="0" r="66722" b="0"/>
          <a:stretch>
            <a:fillRect/>
          </a:stretch>
        </p:blipFill>
        <p:spPr>
          <a:xfrm>
            <a:off x="533435" y="7106989"/>
            <a:ext cx="3493754" cy="2233204"/>
          </a:xfrm>
          <a:prstGeom prst="rect">
            <a:avLst/>
          </a:prstGeom>
          <a:ln w="12700">
            <a:miter lim="400000"/>
          </a:ln>
        </p:spPr>
      </p:pic>
      <p:sp>
        <p:nvSpPr>
          <p:cNvPr id="814" name="Tree archetype"/>
          <p:cNvSpPr txBox="1"/>
          <p:nvPr/>
        </p:nvSpPr>
        <p:spPr>
          <a:xfrm>
            <a:off x="808072" y="911238"/>
            <a:ext cx="2402917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Tree archetype</a:t>
            </a:r>
          </a:p>
        </p:txBody>
      </p:sp>
      <p:sp>
        <p:nvSpPr>
          <p:cNvPr id="815" name="“chickenwire” archetype"/>
          <p:cNvSpPr txBox="1"/>
          <p:nvPr/>
        </p:nvSpPr>
        <p:spPr>
          <a:xfrm>
            <a:off x="9264090" y="739505"/>
            <a:ext cx="3699282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“chickenwire” archetype</a:t>
            </a:r>
          </a:p>
        </p:txBody>
      </p:sp>
      <p:sp>
        <p:nvSpPr>
          <p:cNvPr id="816" name="high cost…"/>
          <p:cNvSpPr txBox="1"/>
          <p:nvPr/>
        </p:nvSpPr>
        <p:spPr>
          <a:xfrm>
            <a:off x="9793811" y="1171284"/>
            <a:ext cx="2940521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i="1" sz="2100">
                <a:latin typeface="Helvetica"/>
                <a:ea typeface="Helvetica"/>
                <a:cs typeface="Helvetica"/>
                <a:sym typeface="Helvetica"/>
              </a:defRPr>
            </a:pPr>
            <a:r>
              <a:t>high cost</a:t>
            </a:r>
          </a:p>
          <a:p>
            <a:pPr>
              <a:defRPr i="1" sz="2100">
                <a:latin typeface="Helvetica"/>
                <a:ea typeface="Helvetica"/>
                <a:cs typeface="Helvetica"/>
                <a:sym typeface="Helvetica"/>
              </a:defRPr>
            </a:pPr>
            <a:r>
              <a:t>low percolation penalty</a:t>
            </a:r>
          </a:p>
          <a:p>
            <a:pPr>
              <a:defRPr i="1" sz="2100">
                <a:latin typeface="Helvetica"/>
                <a:ea typeface="Helvetica"/>
                <a:cs typeface="Helvetica"/>
                <a:sym typeface="Helvetica"/>
              </a:defRPr>
            </a:pPr>
            <a:r>
              <a:t>uniform</a:t>
            </a:r>
          </a:p>
        </p:txBody>
      </p:sp>
      <p:sp>
        <p:nvSpPr>
          <p:cNvPr id="817" name="Low cost…"/>
          <p:cNvSpPr txBox="1"/>
          <p:nvPr/>
        </p:nvSpPr>
        <p:spPr>
          <a:xfrm>
            <a:off x="356136" y="1372777"/>
            <a:ext cx="3059202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i="1" sz="2100">
                <a:latin typeface="Helvetica"/>
                <a:ea typeface="Helvetica"/>
                <a:cs typeface="Helvetica"/>
                <a:sym typeface="Helvetica"/>
              </a:defRPr>
            </a:pPr>
            <a:r>
              <a:t>Low cost</a:t>
            </a:r>
          </a:p>
          <a:p>
            <a:pPr>
              <a:defRPr i="1" sz="2100">
                <a:latin typeface="Helvetica"/>
                <a:ea typeface="Helvetica"/>
                <a:cs typeface="Helvetica"/>
                <a:sym typeface="Helvetica"/>
              </a:defRPr>
            </a:pPr>
            <a:r>
              <a:t>high percolation penalty</a:t>
            </a:r>
          </a:p>
          <a:p>
            <a:pPr>
              <a:defRPr i="1" sz="2100">
                <a:latin typeface="Helvetica"/>
                <a:ea typeface="Helvetica"/>
                <a:cs typeface="Helvetica"/>
                <a:sym typeface="Helvetica"/>
              </a:defRPr>
            </a:pPr>
            <a:r>
              <a:t>hierarchical</a:t>
            </a:r>
          </a:p>
        </p:txBody>
      </p:sp>
      <p:sp>
        <p:nvSpPr>
          <p:cNvPr id="818" name="Arrow"/>
          <p:cNvSpPr/>
          <p:nvPr/>
        </p:nvSpPr>
        <p:spPr>
          <a:xfrm>
            <a:off x="3673449" y="1372777"/>
            <a:ext cx="5892172" cy="598619"/>
          </a:xfrm>
          <a:prstGeom prst="rightArrow">
            <a:avLst>
              <a:gd name="adj1" fmla="val 32000"/>
              <a:gd name="adj2" fmla="val 135779"/>
            </a:avLst>
          </a:pr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1" sz="2800">
                <a:solidFill>
                  <a:srgbClr val="F6F8EB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sp>
        <p:nvSpPr>
          <p:cNvPr id="819" name="Decreasing σ"/>
          <p:cNvSpPr txBox="1"/>
          <p:nvPr/>
        </p:nvSpPr>
        <p:spPr>
          <a:xfrm>
            <a:off x="5409247" y="1081926"/>
            <a:ext cx="2186306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Decreasing σ</a:t>
            </a:r>
          </a:p>
        </p:txBody>
      </p:sp>
      <p:sp>
        <p:nvSpPr>
          <p:cNvPr id="820" name="Functional archetypes"/>
          <p:cNvSpPr txBox="1"/>
          <p:nvPr/>
        </p:nvSpPr>
        <p:spPr>
          <a:xfrm>
            <a:off x="-225311" y="-59346"/>
            <a:ext cx="6622713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4300">
                <a:solidFill>
                  <a:srgbClr val="004479"/>
                </a:solidFill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Functional archetypes</a:t>
            </a:r>
          </a:p>
        </p:txBody>
      </p:sp>
      <p:pic>
        <p:nvPicPr>
          <p:cNvPr id="821" name="Screen Shot 2017-10-02 at 10.04.46.png" descr="Screen Shot 2017-10-02 at 10.04.46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511317" y="4739321"/>
            <a:ext cx="2071010" cy="2125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822" name="Screen Shot 2017-10-02 at 10.04.59.png" descr="Screen Shot 2017-10-02 at 10.04.5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168046" y="4766569"/>
            <a:ext cx="2071010" cy="2098624"/>
          </a:xfrm>
          <a:prstGeom prst="rect">
            <a:avLst/>
          </a:prstGeom>
          <a:ln w="12700">
            <a:miter lim="400000"/>
          </a:ln>
        </p:spPr>
      </p:pic>
      <p:pic>
        <p:nvPicPr>
          <p:cNvPr id="823" name="Screen Shot 2017-10-02 at 10.05.04.png" descr="Screen Shot 2017-10-02 at 10.05.04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710194" y="4782459"/>
            <a:ext cx="2147210" cy="2133534"/>
          </a:xfrm>
          <a:prstGeom prst="rect">
            <a:avLst/>
          </a:prstGeom>
          <a:ln w="12700">
            <a:miter lim="400000"/>
          </a:ln>
        </p:spPr>
      </p:pic>
      <p:pic>
        <p:nvPicPr>
          <p:cNvPr id="824" name="Screen Shot 2017-10-02 at 10.05.08.png" descr="Screen Shot 2017-10-02 at 10.05.08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303141" y="4771071"/>
            <a:ext cx="2095492" cy="2163971"/>
          </a:xfrm>
          <a:prstGeom prst="rect">
            <a:avLst/>
          </a:prstGeom>
          <a:ln w="12700">
            <a:miter lim="400000"/>
          </a:ln>
        </p:spPr>
      </p:pic>
      <p:pic>
        <p:nvPicPr>
          <p:cNvPr id="825" name="Screen Shot 2017-10-02 at 10.05.12.png" descr="Screen Shot 2017-10-02 at 10.05.12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92584" y="4749020"/>
            <a:ext cx="2186306" cy="22004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Screen Shot 2018-05-14 at 10.17.53.png" descr="Screen Shot 2018-05-14 at 10.17.5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64171" y="2025650"/>
            <a:ext cx="7569201" cy="5702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3" name="220px-Alan_Turing_Aged_16.jpg" descr="220px-Alan_Turing_Aged_16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94889" y="674471"/>
            <a:ext cx="2372076" cy="3223867"/>
          </a:xfrm>
          <a:prstGeom prst="rect">
            <a:avLst/>
          </a:prstGeom>
          <a:ln w="12700">
            <a:miter lim="400000"/>
          </a:ln>
        </p:spPr>
      </p:pic>
      <p:sp>
        <p:nvSpPr>
          <p:cNvPr id="434" name="Rectangle"/>
          <p:cNvSpPr/>
          <p:nvPr/>
        </p:nvSpPr>
        <p:spPr>
          <a:xfrm>
            <a:off x="2741880" y="3922091"/>
            <a:ext cx="7087481" cy="196009"/>
          </a:xfrm>
          <a:prstGeom prst="rect">
            <a:avLst/>
          </a:prstGeom>
          <a:blipFill>
            <a:blip r:embed="rId4">
              <a:alphaModFix amt="34445"/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8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435" name="Rectangle"/>
          <p:cNvSpPr/>
          <p:nvPr/>
        </p:nvSpPr>
        <p:spPr>
          <a:xfrm>
            <a:off x="2741880" y="4135817"/>
            <a:ext cx="5108078" cy="196008"/>
          </a:xfrm>
          <a:prstGeom prst="rect">
            <a:avLst/>
          </a:prstGeom>
          <a:blipFill>
            <a:blip r:embed="rId4">
              <a:alphaModFix amt="34445"/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8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442" name="Connection Line"/>
          <p:cNvSpPr/>
          <p:nvPr/>
        </p:nvSpPr>
        <p:spPr>
          <a:xfrm>
            <a:off x="2557545" y="8233093"/>
            <a:ext cx="1609122" cy="5535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3" fill="norm" stroke="1" extrusionOk="0">
                <a:moveTo>
                  <a:pt x="21600" y="0"/>
                </a:moveTo>
                <a:cubicBezTo>
                  <a:pt x="14577" y="21312"/>
                  <a:pt x="7377" y="21600"/>
                  <a:pt x="0" y="863"/>
                </a:cubicBezTo>
              </a:path>
            </a:pathLst>
          </a:custGeom>
          <a:ln w="25400">
            <a:solidFill>
              <a:srgbClr val="717D75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443" name="Connection Line"/>
          <p:cNvSpPr/>
          <p:nvPr/>
        </p:nvSpPr>
        <p:spPr>
          <a:xfrm>
            <a:off x="8250163" y="8697911"/>
            <a:ext cx="1609122" cy="4784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4" fill="norm" stroke="1" extrusionOk="0">
                <a:moveTo>
                  <a:pt x="21600" y="15205"/>
                </a:moveTo>
                <a:cubicBezTo>
                  <a:pt x="14367" y="-5396"/>
                  <a:pt x="7167" y="-5063"/>
                  <a:pt x="0" y="16204"/>
                </a:cubicBezTo>
              </a:path>
            </a:pathLst>
          </a:custGeom>
          <a:ln w="25400">
            <a:solidFill>
              <a:srgbClr val="717D75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444" name="Connection Line"/>
          <p:cNvSpPr/>
          <p:nvPr/>
        </p:nvSpPr>
        <p:spPr>
          <a:xfrm>
            <a:off x="5353150" y="8743665"/>
            <a:ext cx="1864941" cy="137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25400">
            <a:solidFill>
              <a:srgbClr val="717D75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439" name="Oval"/>
          <p:cNvSpPr/>
          <p:nvPr/>
        </p:nvSpPr>
        <p:spPr>
          <a:xfrm>
            <a:off x="3166650" y="8392703"/>
            <a:ext cx="365791" cy="392038"/>
          </a:xfrm>
          <a:prstGeom prst="ellipse">
            <a:avLst/>
          </a:prstGeom>
          <a:blipFill>
            <a:blip r:embed="rId5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8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440" name="Oval"/>
          <p:cNvSpPr/>
          <p:nvPr/>
        </p:nvSpPr>
        <p:spPr>
          <a:xfrm>
            <a:off x="6102725" y="8342903"/>
            <a:ext cx="365791" cy="392037"/>
          </a:xfrm>
          <a:prstGeom prst="ellipse">
            <a:avLst/>
          </a:prstGeom>
          <a:blipFill>
            <a:blip r:embed="rId5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8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441" name="Oval"/>
          <p:cNvSpPr/>
          <p:nvPr/>
        </p:nvSpPr>
        <p:spPr>
          <a:xfrm>
            <a:off x="8871744" y="8316503"/>
            <a:ext cx="365791" cy="392038"/>
          </a:xfrm>
          <a:prstGeom prst="ellipse">
            <a:avLst/>
          </a:prstGeom>
          <a:blipFill>
            <a:blip r:embed="rId5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8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7" name="IMG_9564sepia.jpg" descr="IMG_9564sepia.jpg"/>
          <p:cNvPicPr>
            <a:picLocks noChangeAspect="1"/>
          </p:cNvPicPr>
          <p:nvPr/>
        </p:nvPicPr>
        <p:blipFill>
          <a:blip r:embed="rId3">
            <a:alphaModFix amt="29699"/>
            <a:extLst/>
          </a:blip>
          <a:stretch>
            <a:fillRect/>
          </a:stretch>
        </p:blipFill>
        <p:spPr>
          <a:xfrm flipH="1" rot="16200000">
            <a:off x="-4668640" y="-7957940"/>
            <a:ext cx="19900901" cy="15547580"/>
          </a:xfrm>
          <a:prstGeom prst="rect">
            <a:avLst/>
          </a:prstGeom>
          <a:ln w="12700">
            <a:miter lim="400000"/>
          </a:ln>
        </p:spPr>
      </p:pic>
      <p:sp>
        <p:nvSpPr>
          <p:cNvPr id="828" name="Acknowledgements"/>
          <p:cNvSpPr txBox="1"/>
          <p:nvPr/>
        </p:nvSpPr>
        <p:spPr>
          <a:xfrm>
            <a:off x="838706" y="557574"/>
            <a:ext cx="5017250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3800">
                <a:solidFill>
                  <a:srgbClr val="004479"/>
                </a:solidFill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>
              <a:defRPr sz="4600">
                <a:solidFill>
                  <a:srgbClr val="000000"/>
                </a:solidFill>
                <a:effectLst>
                  <a:outerShdw sx="100000" sy="100000" kx="0" ky="0" algn="b" rotWithShape="0" blurRad="12700" dist="29323" dir="270000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3800">
                <a:solidFill>
                  <a:srgbClr val="004479"/>
                </a:solidFill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</a:rPr>
              <a:t>Acknowledgements</a:t>
            </a:r>
          </a:p>
        </p:txBody>
      </p:sp>
      <p:sp>
        <p:nvSpPr>
          <p:cNvPr id="829" name="Desislava Todorova…"/>
          <p:cNvSpPr txBox="1"/>
          <p:nvPr/>
        </p:nvSpPr>
        <p:spPr>
          <a:xfrm>
            <a:off x="1329879" y="2310391"/>
            <a:ext cx="5915751" cy="561726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25400" dir="2700000">
              <a:srgbClr val="000000">
                <a:alpha val="3103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Desislava Todorova</a:t>
            </a:r>
          </a:p>
          <a:p>
            <a:pPr algn="l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Octavio Albarran</a:t>
            </a:r>
          </a:p>
          <a:p>
            <a:pPr algn="l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Lucas Goehring</a:t>
            </a:r>
          </a:p>
          <a:p>
            <a:pPr algn="l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HIllel Aharoni</a:t>
            </a:r>
          </a:p>
          <a:p>
            <a:pPr algn="l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Henrik Ronellenfitsch</a:t>
            </a:r>
          </a:p>
          <a:p>
            <a:pPr algn="l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Tatyana Gavrilchenko</a:t>
            </a:r>
          </a:p>
          <a:p>
            <a:pPr algn="l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Johannes Grawer</a:t>
            </a:r>
          </a:p>
          <a:p>
            <a:pPr algn="l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Jason Rocks</a:t>
            </a:r>
          </a:p>
          <a:p>
            <a:pPr algn="l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Andrea Liu</a:t>
            </a:r>
          </a:p>
          <a:p>
            <a:pPr algn="l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Marcelo Magnasco</a:t>
            </a:r>
          </a:p>
          <a:p>
            <a:pPr algn="l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Carl Modes</a:t>
            </a:r>
          </a:p>
          <a:p>
            <a:pPr algn="l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Randy Kamien</a:t>
            </a:r>
          </a:p>
          <a:p>
            <a:pPr algn="l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algn="l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830" name="Thank you!!!"/>
          <p:cNvSpPr txBox="1"/>
          <p:nvPr/>
        </p:nvSpPr>
        <p:spPr>
          <a:xfrm>
            <a:off x="8068863" y="8412650"/>
            <a:ext cx="4247755" cy="723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" dist="25400" dir="2700000">
              <a:srgbClr val="000000">
                <a:alpha val="3103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41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Thank you!!!</a:t>
            </a:r>
          </a:p>
        </p:txBody>
      </p:sp>
      <p:sp>
        <p:nvSpPr>
          <p:cNvPr id="831" name="Tatyana Gavrilchenko"/>
          <p:cNvSpPr txBox="1"/>
          <p:nvPr/>
        </p:nvSpPr>
        <p:spPr>
          <a:xfrm>
            <a:off x="3850063" y="-471983"/>
            <a:ext cx="3117495" cy="829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Tatyana Gavrilchenko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Appendix"/>
          <p:cNvSpPr txBox="1"/>
          <p:nvPr>
            <p:ph type="title"/>
          </p:nvPr>
        </p:nvSpPr>
        <p:spPr>
          <a:xfrm>
            <a:off x="4826000" y="4394200"/>
            <a:ext cx="3581400" cy="1727200"/>
          </a:xfrm>
          <a:prstGeom prst="rect">
            <a:avLst/>
          </a:prstGeom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4600">
                <a:solidFill>
                  <a:srgbClr val="004479"/>
                </a:solidFill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>
              <a:defRPr>
                <a:solidFill>
                  <a:srgbClr val="FFFFFF">
                    <a:alpha val="95000"/>
                  </a:srgbClr>
                </a:solidFill>
                <a:effectLst>
                  <a:outerShdw sx="100000" sy="100000" kx="0" ky="0" algn="b" rotWithShape="0" blurRad="12700" dist="29323" dir="2700000">
                    <a:srgbClr val="000000">
                      <a:alpha val="31034"/>
                    </a:srgbClr>
                  </a:outerShdw>
                </a:effectLst>
              </a:defRPr>
            </a:pPr>
            <a:r>
              <a:rPr>
                <a:solidFill>
                  <a:srgbClr val="004479"/>
                </a:solidFill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</a:rPr>
              <a:t>Appendix</a:t>
            </a:r>
          </a:p>
        </p:txBody>
      </p:sp>
      <p:pic>
        <p:nvPicPr>
          <p:cNvPr id="836" name="IMG_9564sepia.jpg" descr="IMG_9564sepia.jpg"/>
          <p:cNvPicPr>
            <a:picLocks noChangeAspect="1"/>
          </p:cNvPicPr>
          <p:nvPr/>
        </p:nvPicPr>
        <p:blipFill>
          <a:blip r:embed="rId2">
            <a:alphaModFix amt="20000"/>
            <a:extLst/>
          </a:blip>
          <a:srcRect l="36790" t="18924" r="2315" b="36742"/>
          <a:stretch>
            <a:fillRect/>
          </a:stretch>
        </p:blipFill>
        <p:spPr>
          <a:xfrm flipH="1" rot="10799993">
            <a:off x="351301" y="2374885"/>
            <a:ext cx="12280916" cy="69850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roup"/>
          <p:cNvGrpSpPr/>
          <p:nvPr/>
        </p:nvGrpSpPr>
        <p:grpSpPr>
          <a:xfrm>
            <a:off x="-33261" y="-11670"/>
            <a:ext cx="14878257" cy="10460801"/>
            <a:chOff x="0" y="0"/>
            <a:chExt cx="14878256" cy="10460800"/>
          </a:xfrm>
        </p:grpSpPr>
        <p:pic>
          <p:nvPicPr>
            <p:cNvPr id="446" name="wrinkled-fabric-photo-texture-of-wrinkles_640v640.jpg" descr="wrinkled-fabric-photo-texture-of-wrinkles_640v640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957967" cy="32962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7" name="elephant-eye-wrinkly-skin-close-up.jpg" descr="elephant-eye-wrinkly-skin-close-up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137102" y="5968453"/>
              <a:ext cx="6741155" cy="44923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8" name="wrinklesPRL.jpg" descr="wrinklesPRL.jp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45667" t="0" r="0" b="0"/>
            <a:stretch>
              <a:fillRect/>
            </a:stretch>
          </p:blipFill>
          <p:spPr>
            <a:xfrm>
              <a:off x="3652611" y="98"/>
              <a:ext cx="3761728" cy="37294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52" name="Group"/>
          <p:cNvGrpSpPr/>
          <p:nvPr/>
        </p:nvGrpSpPr>
        <p:grpSpPr>
          <a:xfrm>
            <a:off x="-202878" y="3031975"/>
            <a:ext cx="9609842" cy="6725584"/>
            <a:chOff x="0" y="0"/>
            <a:chExt cx="9609840" cy="6725582"/>
          </a:xfrm>
        </p:grpSpPr>
        <p:pic>
          <p:nvPicPr>
            <p:cNvPr id="450" name="Old_Pottery_surface_with_90_degree_cracks.jpg" descr="Old_Pottery_surface_with_90_degree_cracks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075162" y="0"/>
              <a:ext cx="6534679" cy="36896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1" name="BronxB_014.png" descr="BronxB_014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11706" t="32489" r="61421" b="56579"/>
            <a:stretch>
              <a:fillRect/>
            </a:stretch>
          </p:blipFill>
          <p:spPr>
            <a:xfrm>
              <a:off x="0" y="2996125"/>
              <a:ext cx="3761310" cy="37294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58" name="Group"/>
          <p:cNvGrpSpPr/>
          <p:nvPr/>
        </p:nvGrpSpPr>
        <p:grpSpPr>
          <a:xfrm>
            <a:off x="-16372" y="-133041"/>
            <a:ext cx="13404857" cy="10504973"/>
            <a:chOff x="0" y="0"/>
            <a:chExt cx="13404855" cy="10504971"/>
          </a:xfrm>
        </p:grpSpPr>
        <p:pic>
          <p:nvPicPr>
            <p:cNvPr id="453" name="giraffes1.jpg" descr="giraffes1.jp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100949" y="0"/>
              <a:ext cx="6303907" cy="32962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4" name="snow-crystal-e1514910704151.jpg" descr="snow-crystal-e1514910704151.jp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0" r="5777" b="0"/>
            <a:stretch>
              <a:fillRect/>
            </a:stretch>
          </p:blipFill>
          <p:spPr>
            <a:xfrm rot="16200000">
              <a:off x="1900309" y="7101654"/>
              <a:ext cx="3729316" cy="30773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5" name="2585478728_f6370052c7.jpg" descr="2585478728_f6370052c7.jp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3110" t="2722" r="3110" b="2722"/>
            <a:stretch>
              <a:fillRect/>
            </a:stretch>
          </p:blipFill>
          <p:spPr>
            <a:xfrm>
              <a:off x="9310997" y="3035595"/>
              <a:ext cx="3699031" cy="3729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6" name="1200px-Aloe_polyphylla_1.jpg" descr="1200px-Aloe_polyphylla_1.jp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17031" t="21772" r="17031" b="14828"/>
            <a:stretch>
              <a:fillRect/>
            </a:stretch>
          </p:blipFill>
          <p:spPr>
            <a:xfrm>
              <a:off x="5144345" y="6419604"/>
              <a:ext cx="4422438" cy="36213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7" name="coral-pink-sand-dunes.jpg" descr="coral-pink-sand-dunes.jp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3091857"/>
              <a:ext cx="4646470" cy="30920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" dur="1500" fill="hold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5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Textures in nature"/>
          <p:cNvSpPr txBox="1"/>
          <p:nvPr>
            <p:ph type="title"/>
          </p:nvPr>
        </p:nvSpPr>
        <p:spPr>
          <a:xfrm>
            <a:off x="431800" y="139700"/>
            <a:ext cx="12484100" cy="1727200"/>
          </a:xfrm>
          <a:prstGeom prst="rect">
            <a:avLst/>
          </a:prstGeom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4600">
                <a:solidFill>
                  <a:srgbClr val="004479"/>
                </a:solidFill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>
              <a:defRPr>
                <a:solidFill>
                  <a:srgbClr val="FFFFFF">
                    <a:alpha val="95000"/>
                  </a:srgbClr>
                </a:solidFill>
                <a:effectLst>
                  <a:outerShdw sx="100000" sy="100000" kx="0" ky="0" algn="b" rotWithShape="0" blurRad="12700" dist="29323" dir="2700000">
                    <a:srgbClr val="000000">
                      <a:alpha val="31034"/>
                    </a:srgbClr>
                  </a:outerShdw>
                </a:effectLst>
              </a:defRPr>
            </a:pPr>
            <a:r>
              <a:rPr>
                <a:solidFill>
                  <a:srgbClr val="004479"/>
                </a:solidFill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</a:rPr>
              <a:t>Textures in nature</a:t>
            </a:r>
          </a:p>
        </p:txBody>
      </p:sp>
      <p:pic>
        <p:nvPicPr>
          <p:cNvPr id="461" name="IMG_9564sepia.jpg" descr="IMG_9564sepia.jpg"/>
          <p:cNvPicPr>
            <a:picLocks noChangeAspect="1"/>
          </p:cNvPicPr>
          <p:nvPr/>
        </p:nvPicPr>
        <p:blipFill>
          <a:blip r:embed="rId2">
            <a:alphaModFix amt="20000"/>
            <a:extLst/>
          </a:blip>
          <a:srcRect l="36790" t="18924" r="2315" b="36742"/>
          <a:stretch>
            <a:fillRect/>
          </a:stretch>
        </p:blipFill>
        <p:spPr>
          <a:xfrm flipH="1" rot="10799993">
            <a:off x="351301" y="2374885"/>
            <a:ext cx="12280916" cy="69850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62" name="Wrinkles"/>
          <p:cNvSpPr txBox="1"/>
          <p:nvPr/>
        </p:nvSpPr>
        <p:spPr>
          <a:xfrm>
            <a:off x="975674" y="2059921"/>
            <a:ext cx="6235701" cy="166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000">
                <a:solidFill>
                  <a:srgbClr val="232323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>
              <a:defRPr sz="2200"/>
            </a:pPr>
            <a:r>
              <a:rPr sz="3000"/>
              <a:t>Wrinkles</a:t>
            </a:r>
          </a:p>
        </p:txBody>
      </p:sp>
      <p:sp>
        <p:nvSpPr>
          <p:cNvPr id="463" name="Veins"/>
          <p:cNvSpPr txBox="1"/>
          <p:nvPr/>
        </p:nvSpPr>
        <p:spPr>
          <a:xfrm>
            <a:off x="1044595" y="6150567"/>
            <a:ext cx="3846937" cy="166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200">
                <a:solidFill>
                  <a:srgbClr val="232323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3000"/>
              <a:t>Veins</a:t>
            </a:r>
            <a:endParaRPr sz="3000"/>
          </a:p>
          <a:p>
            <a:pPr algn="l">
              <a:defRPr sz="2200">
                <a:solidFill>
                  <a:srgbClr val="232323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endParaRPr sz="3000"/>
          </a:p>
        </p:txBody>
      </p:sp>
      <p:sp>
        <p:nvSpPr>
          <p:cNvPr id="464" name="Pattern formation on curved shells"/>
          <p:cNvSpPr txBox="1"/>
          <p:nvPr/>
        </p:nvSpPr>
        <p:spPr>
          <a:xfrm>
            <a:off x="954812" y="3241823"/>
            <a:ext cx="4680830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100"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pPr/>
            <a:r>
              <a:t>Pattern formation on curved shells</a:t>
            </a:r>
          </a:p>
        </p:txBody>
      </p:sp>
      <p:sp>
        <p:nvSpPr>
          <p:cNvPr id="465" name="Self organization in vascular systems"/>
          <p:cNvSpPr txBox="1"/>
          <p:nvPr/>
        </p:nvSpPr>
        <p:spPr>
          <a:xfrm>
            <a:off x="974152" y="6808395"/>
            <a:ext cx="4224315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100"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pPr/>
            <a:r>
              <a:t>Self organization in vascular systems</a:t>
            </a:r>
          </a:p>
        </p:txBody>
      </p:sp>
      <p:pic>
        <p:nvPicPr>
          <p:cNvPr id="466" name="Screen Shot 2017-03-19 at 18.46.50.png" descr="Screen Shot 2017-03-19 at 18.46.5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58075" y="6321318"/>
            <a:ext cx="2133845" cy="21425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67" name="BronxB_014.png" descr="BronxB_014.png"/>
          <p:cNvPicPr>
            <a:picLocks noChangeAspect="1"/>
          </p:cNvPicPr>
          <p:nvPr/>
        </p:nvPicPr>
        <p:blipFill>
          <a:blip r:embed="rId4">
            <a:extLst/>
          </a:blip>
          <a:srcRect l="11706" t="32489" r="61421" b="56579"/>
          <a:stretch>
            <a:fillRect/>
          </a:stretch>
        </p:blipFill>
        <p:spPr>
          <a:xfrm>
            <a:off x="10055889" y="6355561"/>
            <a:ext cx="2091860" cy="2074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468" name="fig1_Feb15.png" descr="fig1_Feb15.png"/>
          <p:cNvPicPr>
            <a:picLocks noChangeAspect="1"/>
          </p:cNvPicPr>
          <p:nvPr/>
        </p:nvPicPr>
        <p:blipFill>
          <a:blip r:embed="rId5">
            <a:extLst/>
          </a:blip>
          <a:srcRect l="86079" t="52847" r="2641" b="33080"/>
          <a:stretch>
            <a:fillRect/>
          </a:stretch>
        </p:blipFill>
        <p:spPr>
          <a:xfrm>
            <a:off x="7779032" y="2942240"/>
            <a:ext cx="2091810" cy="2019972"/>
          </a:xfrm>
          <a:prstGeom prst="rect">
            <a:avLst/>
          </a:prstGeom>
          <a:ln w="12700">
            <a:miter lim="400000"/>
          </a:ln>
        </p:spPr>
      </p:pic>
      <p:pic>
        <p:nvPicPr>
          <p:cNvPr id="469" name="Screen Shot 2017-03-19 at 18.51.22.png" descr="Screen Shot 2017-03-19 at 18.51.22.png"/>
          <p:cNvPicPr>
            <a:picLocks noChangeAspect="1"/>
          </p:cNvPicPr>
          <p:nvPr/>
        </p:nvPicPr>
        <p:blipFill>
          <a:blip r:embed="rId6">
            <a:extLst/>
          </a:blip>
          <a:srcRect l="0" t="0" r="33125" b="0"/>
          <a:stretch>
            <a:fillRect/>
          </a:stretch>
        </p:blipFill>
        <p:spPr>
          <a:xfrm>
            <a:off x="5650706" y="6355561"/>
            <a:ext cx="2046135" cy="2073949"/>
          </a:xfrm>
          <a:prstGeom prst="rect">
            <a:avLst/>
          </a:prstGeom>
          <a:ln w="12700">
            <a:miter lim="400000"/>
          </a:ln>
        </p:spPr>
      </p:pic>
      <p:pic>
        <p:nvPicPr>
          <p:cNvPr id="470" name="fig1_Feb15.png" descr="fig1_Feb15.png"/>
          <p:cNvPicPr>
            <a:picLocks noChangeAspect="1"/>
          </p:cNvPicPr>
          <p:nvPr/>
        </p:nvPicPr>
        <p:blipFill>
          <a:blip r:embed="rId5">
            <a:extLst/>
          </a:blip>
          <a:srcRect l="7946" t="1001" r="70456" b="80508"/>
          <a:stretch>
            <a:fillRect/>
          </a:stretch>
        </p:blipFill>
        <p:spPr>
          <a:xfrm>
            <a:off x="4853130" y="3166668"/>
            <a:ext cx="2850501" cy="1889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1" name="Screen Shot 2017-12-21 at 12.49.43.png" descr="Screen Shot 2017-12-21 at 12.49.43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9863995" y="3343254"/>
            <a:ext cx="2475716" cy="153595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12700" dir="2700000">
              <a:srgbClr val="000000">
                <a:alpha val="31034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But why do we care about wrinkling?"/>
          <p:cNvSpPr txBox="1"/>
          <p:nvPr>
            <p:ph type="title"/>
          </p:nvPr>
        </p:nvSpPr>
        <p:spPr>
          <a:xfrm>
            <a:off x="252992" y="109707"/>
            <a:ext cx="10897103" cy="918306"/>
          </a:xfrm>
          <a:prstGeom prst="rect">
            <a:avLst/>
          </a:prstGeom>
        </p:spPr>
        <p:txBody>
          <a:bodyPr/>
          <a:lstStyle>
            <a:lvl1pPr algn="l">
              <a:tabLst>
                <a:tab pos="317500" algn="l"/>
                <a:tab pos="647700" algn="l"/>
                <a:tab pos="965200" algn="l"/>
                <a:tab pos="1295400" algn="l"/>
                <a:tab pos="1625600" algn="l"/>
                <a:tab pos="1943100" algn="l"/>
                <a:tab pos="2273300" algn="l"/>
                <a:tab pos="2590800" algn="l"/>
                <a:tab pos="2921000" algn="l"/>
                <a:tab pos="3251200" algn="l"/>
                <a:tab pos="3568700" algn="l"/>
                <a:tab pos="3898900" algn="l"/>
              </a:tabLst>
              <a:defRPr sz="4400">
                <a:solidFill>
                  <a:srgbClr val="004479"/>
                </a:solidFill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>
              <a:defRPr>
                <a:solidFill>
                  <a:srgbClr val="FFFFFF">
                    <a:alpha val="95000"/>
                  </a:srgbClr>
                </a:solidFill>
                <a:effectLst>
                  <a:outerShdw sx="100000" sy="100000" kx="0" ky="0" algn="b" rotWithShape="0" blurRad="12700" dist="29323" dir="2700000">
                    <a:srgbClr val="000000">
                      <a:alpha val="31034"/>
                    </a:srgbClr>
                  </a:outerShdw>
                </a:effectLst>
              </a:defRPr>
            </a:pPr>
            <a:r>
              <a:rPr>
                <a:solidFill>
                  <a:srgbClr val="004479"/>
                </a:solidFill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</a:rPr>
              <a:t>But why do we care about wrinkling?</a:t>
            </a:r>
          </a:p>
        </p:txBody>
      </p:sp>
      <p:sp>
        <p:nvSpPr>
          <p:cNvPr id="474" name="Pattern formation in nature and in the lab"/>
          <p:cNvSpPr txBox="1"/>
          <p:nvPr/>
        </p:nvSpPr>
        <p:spPr>
          <a:xfrm>
            <a:off x="895116" y="1767657"/>
            <a:ext cx="8048753" cy="49768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12700" dir="2700000">
              <a:srgbClr val="000000">
                <a:alpha val="3103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 defTabSz="415431">
              <a:defRPr b="1" sz="2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Pattern formation in nature and in the lab</a:t>
            </a:r>
          </a:p>
        </p:txBody>
      </p:sp>
      <p:pic>
        <p:nvPicPr>
          <p:cNvPr id="475" name="villi.jpg" descr="villi.jpg"/>
          <p:cNvPicPr>
            <a:picLocks noChangeAspect="1"/>
          </p:cNvPicPr>
          <p:nvPr/>
        </p:nvPicPr>
        <p:blipFill>
          <a:blip r:embed="rId3">
            <a:extLst/>
          </a:blip>
          <a:srcRect l="2788" t="15447" r="2788" b="2971"/>
          <a:stretch>
            <a:fillRect/>
          </a:stretch>
        </p:blipFill>
        <p:spPr>
          <a:xfrm>
            <a:off x="434650" y="2772795"/>
            <a:ext cx="4579007" cy="296715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476" name="brain.jpg" descr="brain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5460" y="5448698"/>
            <a:ext cx="4728210" cy="354615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477" name="af20d6392f935188b9afca2f67e07764--unique-animals-crazy-animals.jpg" descr="af20d6392f935188b9afca2f67e07764--unique-animals-crazy-animals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84790" y="3215989"/>
            <a:ext cx="3539618" cy="442452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478" name="Flexible electronics, microlens arrays, micropatterning, etc"/>
          <p:cNvSpPr txBox="1"/>
          <p:nvPr/>
        </p:nvSpPr>
        <p:spPr>
          <a:xfrm>
            <a:off x="7392544" y="8206305"/>
            <a:ext cx="5433433" cy="92948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12700" dir="2700000">
              <a:srgbClr val="000000">
                <a:alpha val="31034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 defTabSz="415431">
              <a:defRPr b="1" sz="2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Flexible electronics, microlens arrays, micropatterning, etc</a:t>
            </a:r>
          </a:p>
        </p:txBody>
      </p:sp>
      <p:pic>
        <p:nvPicPr>
          <p:cNvPr id="479" name="Screen Shot 2017-12-21 at 07.05.37.png" descr="Screen Shot 2017-12-21 at 07.05.37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492190" y="5321537"/>
            <a:ext cx="2962020" cy="232052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" dist="12700" dir="2700000">
              <a:srgbClr val="000000">
                <a:alpha val="31034"/>
              </a:srgbClr>
            </a:outerShdw>
          </a:effectLst>
        </p:spPr>
      </p:pic>
      <p:grpSp>
        <p:nvGrpSpPr>
          <p:cNvPr id="482" name="Group"/>
          <p:cNvGrpSpPr/>
          <p:nvPr/>
        </p:nvGrpSpPr>
        <p:grpSpPr>
          <a:xfrm>
            <a:off x="8450625" y="3461749"/>
            <a:ext cx="4464427" cy="1589131"/>
            <a:chOff x="0" y="0"/>
            <a:chExt cx="4464426" cy="1589130"/>
          </a:xfrm>
        </p:grpSpPr>
        <p:pic>
          <p:nvPicPr>
            <p:cNvPr id="480" name="Screen Shot 2017-12-21 at 07.06.37.png" descr="Screen Shot 2017-12-21 at 07.06.37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4464427" cy="13665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1" name="Screen Shot 2017-12-21 at 07.06.44.png" descr="Screen Shot 2017-12-21 at 07.06.44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833" y="1282076"/>
              <a:ext cx="3356418" cy="3070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Rectangle"/>
          <p:cNvSpPr/>
          <p:nvPr/>
        </p:nvSpPr>
        <p:spPr>
          <a:xfrm>
            <a:off x="1175213" y="4129950"/>
            <a:ext cx="4426603" cy="952501"/>
          </a:xfrm>
          <a:prstGeom prst="rect">
            <a:avLst/>
          </a:prstGeom>
          <a:solidFill>
            <a:srgbClr val="76D6FF">
              <a:alpha val="56000"/>
            </a:srgbClr>
          </a:solidFill>
          <a:ln w="12700">
            <a:miter lim="400000"/>
          </a:ln>
          <a:effectLst>
            <a:outerShdw sx="100000" sy="100000" kx="0" ky="0" algn="b" rotWithShape="0" blurRad="25400" dist="0" dir="0">
              <a:srgbClr val="000000">
                <a:alpha val="50000"/>
              </a:srgbClr>
            </a:outerShdw>
          </a:effectLst>
        </p:spPr>
        <p:txBody>
          <a:bodyPr lIns="38100" tIns="38100" rIns="38100" bIns="38100" anchor="ctr"/>
          <a:lstStyle/>
          <a:p>
            <a:pPr defTabSz="415431">
              <a:defRPr sz="3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487" name="Rectangle"/>
          <p:cNvSpPr/>
          <p:nvPr/>
        </p:nvSpPr>
        <p:spPr>
          <a:xfrm>
            <a:off x="1176098" y="3895807"/>
            <a:ext cx="4424833" cy="205249"/>
          </a:xfrm>
          <a:prstGeom prst="rect">
            <a:avLst/>
          </a:prstGeom>
          <a:solidFill>
            <a:srgbClr val="002452"/>
          </a:solidFill>
          <a:ln w="127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 defTabSz="415431">
              <a:defRPr sz="3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488" name="Excess area as effective confinement"/>
          <p:cNvSpPr txBox="1"/>
          <p:nvPr/>
        </p:nvSpPr>
        <p:spPr>
          <a:xfrm>
            <a:off x="631291" y="503448"/>
            <a:ext cx="9915095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 defTabSz="415431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3600"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>
              <a:defRPr>
                <a:effectLst>
                  <a:outerShdw sx="100000" sy="100000" kx="0" ky="0" algn="b" rotWithShape="0" blurRad="12700" dist="29323" dir="2700000">
                    <a:srgbClr val="000000">
                      <a:alpha val="31034"/>
                    </a:srgbClr>
                  </a:outerShdw>
                </a:effectLst>
              </a:defRPr>
            </a:pPr>
            <a:r>
              <a:rPr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</a:rPr>
              <a:t>Excess area as effective confinement</a:t>
            </a:r>
          </a:p>
        </p:txBody>
      </p:sp>
      <p:sp>
        <p:nvSpPr>
          <p:cNvPr id="489" name="Rectangle"/>
          <p:cNvSpPr/>
          <p:nvPr/>
        </p:nvSpPr>
        <p:spPr>
          <a:xfrm>
            <a:off x="1127800" y="6410242"/>
            <a:ext cx="4426603" cy="952501"/>
          </a:xfrm>
          <a:prstGeom prst="rect">
            <a:avLst/>
          </a:prstGeom>
          <a:solidFill>
            <a:srgbClr val="76D6FF">
              <a:alpha val="56000"/>
            </a:srgbClr>
          </a:solidFill>
          <a:ln w="12700">
            <a:miter lim="400000"/>
          </a:ln>
          <a:effectLst>
            <a:outerShdw sx="100000" sy="100000" kx="0" ky="0" algn="b" rotWithShape="0" blurRad="25400" dist="0" dir="0">
              <a:srgbClr val="000000">
                <a:alpha val="50000"/>
              </a:srgbClr>
            </a:outerShdw>
          </a:effectLst>
        </p:spPr>
        <p:txBody>
          <a:bodyPr lIns="38100" tIns="38100" rIns="38100" bIns="38100" anchor="ctr"/>
          <a:lstStyle/>
          <a:p>
            <a:pPr defTabSz="415431">
              <a:defRPr sz="3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490" name="Rectangle"/>
          <p:cNvSpPr/>
          <p:nvPr/>
        </p:nvSpPr>
        <p:spPr>
          <a:xfrm>
            <a:off x="2189804" y="6182872"/>
            <a:ext cx="2397421" cy="202778"/>
          </a:xfrm>
          <a:prstGeom prst="rect">
            <a:avLst/>
          </a:prstGeom>
          <a:solidFill>
            <a:srgbClr val="002452"/>
          </a:solidFill>
          <a:ln w="127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 defTabSz="415431">
              <a:defRPr sz="3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491" name="Arrow"/>
          <p:cNvSpPr/>
          <p:nvPr/>
        </p:nvSpPr>
        <p:spPr>
          <a:xfrm>
            <a:off x="4676709" y="5868321"/>
            <a:ext cx="952501" cy="8318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151" y="13905"/>
                </a:moveTo>
                <a:lnTo>
                  <a:pt x="6151" y="21600"/>
                </a:lnTo>
                <a:lnTo>
                  <a:pt x="0" y="10800"/>
                </a:lnTo>
                <a:lnTo>
                  <a:pt x="6151" y="0"/>
                </a:lnTo>
                <a:lnTo>
                  <a:pt x="6151" y="7695"/>
                </a:lnTo>
                <a:lnTo>
                  <a:pt x="21600" y="7695"/>
                </a:lnTo>
                <a:lnTo>
                  <a:pt x="21600" y="13905"/>
                </a:lnTo>
                <a:close/>
              </a:path>
            </a:pathLst>
          </a:cu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</p:spPr>
        <p:txBody>
          <a:bodyPr lIns="38100" tIns="38100" rIns="38100" bIns="38100" anchor="ctr"/>
          <a:lstStyle/>
          <a:p>
            <a:pPr defTabSz="415431">
              <a:defRPr sz="3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492" name="Arrow"/>
          <p:cNvSpPr/>
          <p:nvPr/>
        </p:nvSpPr>
        <p:spPr>
          <a:xfrm>
            <a:off x="1159184" y="5861548"/>
            <a:ext cx="952501" cy="831880"/>
          </a:xfrm>
          <a:prstGeom prst="rightArrow">
            <a:avLst>
              <a:gd name="adj1" fmla="val 28751"/>
              <a:gd name="adj2" fmla="val 32606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50000"/>
              </a:srgbClr>
            </a:outerShdw>
          </a:effectLst>
        </p:spPr>
        <p:txBody>
          <a:bodyPr lIns="38100" tIns="38100" rIns="38100" bIns="38100" anchor="ctr"/>
          <a:lstStyle/>
          <a:p>
            <a:pPr defTabSz="415431">
              <a:defRPr sz="3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493" name="Lateral compression of sheet"/>
          <p:cNvSpPr txBox="1"/>
          <p:nvPr/>
        </p:nvSpPr>
        <p:spPr>
          <a:xfrm>
            <a:off x="1071209" y="2531594"/>
            <a:ext cx="514722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 defTabSz="415431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800"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>
              <a:defRPr>
                <a:effectLst>
                  <a:outerShdw sx="100000" sy="100000" kx="0" ky="0" algn="b" rotWithShape="0" blurRad="12700" dist="29323" dir="2700000">
                    <a:srgbClr val="000000">
                      <a:alpha val="31034"/>
                    </a:srgbClr>
                  </a:outerShdw>
                </a:effectLst>
              </a:defRPr>
            </a:pPr>
            <a:r>
              <a:rPr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</a:rPr>
              <a:t>Lateral compression of sheet </a:t>
            </a:r>
          </a:p>
        </p:txBody>
      </p:sp>
      <p:pic>
        <p:nvPicPr>
          <p:cNvPr id="494" name="SketchPanelA.png" descr="SketchPanel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17035" y="3424461"/>
            <a:ext cx="2474839" cy="1670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5" name="SketchPanelB.png" descr="SketchPanelB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21633" y="5845909"/>
            <a:ext cx="3065642" cy="1724208"/>
          </a:xfrm>
          <a:prstGeom prst="rect">
            <a:avLst/>
          </a:prstGeom>
          <a:ln w="12700">
            <a:miter lim="400000"/>
          </a:ln>
        </p:spPr>
      </p:pic>
      <p:sp>
        <p:nvSpPr>
          <p:cNvPr id="496" name="Effective lateral confinement to accommodate excess area"/>
          <p:cNvSpPr txBox="1"/>
          <p:nvPr/>
        </p:nvSpPr>
        <p:spPr>
          <a:xfrm>
            <a:off x="7425635" y="2328394"/>
            <a:ext cx="5147220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 defTabSz="415431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800"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>
              <a:defRPr>
                <a:effectLst>
                  <a:outerShdw sx="100000" sy="100000" kx="0" ky="0" algn="b" rotWithShape="0" blurRad="12700" dist="29323" dir="2700000">
                    <a:srgbClr val="000000">
                      <a:alpha val="31034"/>
                    </a:srgbClr>
                  </a:outerShdw>
                </a:effectLst>
              </a:defRPr>
            </a:pPr>
            <a:r>
              <a:rPr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</a:rPr>
              <a:t>Effective lateral confinement to accommodate excess area</a:t>
            </a:r>
          </a:p>
        </p:txBody>
      </p:sp>
      <p:sp>
        <p:nvSpPr>
          <p:cNvPr id="497" name="Flat"/>
          <p:cNvSpPr txBox="1"/>
          <p:nvPr/>
        </p:nvSpPr>
        <p:spPr>
          <a:xfrm>
            <a:off x="715815" y="1638727"/>
            <a:ext cx="4120628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 defTabSz="415431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800"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>
              <a:defRPr>
                <a:effectLst>
                  <a:outerShdw sx="100000" sy="100000" kx="0" ky="0" algn="b" rotWithShape="0" blurRad="12700" dist="29323" dir="2700000">
                    <a:srgbClr val="000000">
                      <a:alpha val="31034"/>
                    </a:srgbClr>
                  </a:outerShdw>
                </a:effectLst>
              </a:defRPr>
            </a:pPr>
            <a:r>
              <a:rPr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</a:rPr>
              <a:t>Flat</a:t>
            </a:r>
          </a:p>
        </p:txBody>
      </p:sp>
      <p:sp>
        <p:nvSpPr>
          <p:cNvPr id="498" name="Curved"/>
          <p:cNvSpPr txBox="1"/>
          <p:nvPr/>
        </p:nvSpPr>
        <p:spPr>
          <a:xfrm>
            <a:off x="7599748" y="1638727"/>
            <a:ext cx="4120628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 defTabSz="415431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800"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>
              <a:defRPr>
                <a:effectLst>
                  <a:outerShdw sx="100000" sy="100000" kx="0" ky="0" algn="b" rotWithShape="0" blurRad="12700" dist="29323" dir="2700000">
                    <a:srgbClr val="000000">
                      <a:alpha val="31034"/>
                    </a:srgbClr>
                  </a:outerShdw>
                </a:effectLst>
              </a:defRPr>
            </a:pPr>
            <a:r>
              <a:rPr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</a:rPr>
              <a:t>Curved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The physics in a (nut)shell"/>
          <p:cNvSpPr txBox="1"/>
          <p:nvPr>
            <p:ph type="title"/>
          </p:nvPr>
        </p:nvSpPr>
        <p:spPr>
          <a:xfrm>
            <a:off x="398497" y="420019"/>
            <a:ext cx="7022309" cy="688730"/>
          </a:xfrm>
          <a:prstGeom prst="rect">
            <a:avLst/>
          </a:prstGeom>
        </p:spPr>
        <p:txBody>
          <a:bodyPr/>
          <a:lstStyle>
            <a:lvl1pPr algn="l">
              <a:tabLst>
                <a:tab pos="317500" algn="l"/>
                <a:tab pos="647700" algn="l"/>
                <a:tab pos="965200" algn="l"/>
                <a:tab pos="1295400" algn="l"/>
                <a:tab pos="1625600" algn="l"/>
                <a:tab pos="1943100" algn="l"/>
                <a:tab pos="2273300" algn="l"/>
                <a:tab pos="2590800" algn="l"/>
                <a:tab pos="2921000" algn="l"/>
                <a:tab pos="3251200" algn="l"/>
                <a:tab pos="3568700" algn="l"/>
                <a:tab pos="3898900" algn="l"/>
              </a:tabLst>
              <a:defRPr sz="4200">
                <a:solidFill>
                  <a:srgbClr val="004479"/>
                </a:solidFill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>
              <a:defRPr>
                <a:solidFill>
                  <a:srgbClr val="FFFFFF">
                    <a:alpha val="95000"/>
                  </a:srgbClr>
                </a:solidFill>
                <a:effectLst>
                  <a:outerShdw sx="100000" sy="100000" kx="0" ky="0" algn="b" rotWithShape="0" blurRad="12700" dist="29323" dir="2700000">
                    <a:srgbClr val="000000">
                      <a:alpha val="31034"/>
                    </a:srgbClr>
                  </a:outerShdw>
                </a:effectLst>
              </a:defRPr>
            </a:pPr>
            <a:r>
              <a:rPr>
                <a:solidFill>
                  <a:srgbClr val="004479"/>
                </a:solidFill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</a:rPr>
              <a:t>The physics in a (nut)shell</a:t>
            </a:r>
          </a:p>
        </p:txBody>
      </p:sp>
      <p:pic>
        <p:nvPicPr>
          <p:cNvPr id="503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4753" y="2777961"/>
            <a:ext cx="3021556" cy="610266"/>
          </a:xfrm>
          <a:prstGeom prst="rect">
            <a:avLst/>
          </a:prstGeom>
          <a:ln w="12700">
            <a:miter lim="400000"/>
          </a:ln>
        </p:spPr>
      </p:pic>
      <p:pic>
        <p:nvPicPr>
          <p:cNvPr id="504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1625" y="4138780"/>
            <a:ext cx="2586579" cy="741607"/>
          </a:xfrm>
          <a:prstGeom prst="rect">
            <a:avLst/>
          </a:prstGeom>
          <a:ln w="12700">
            <a:miter lim="400000"/>
          </a:ln>
        </p:spPr>
      </p:pic>
      <p:sp>
        <p:nvSpPr>
          <p:cNvPr id="505" name="Bending energy"/>
          <p:cNvSpPr txBox="1"/>
          <p:nvPr/>
        </p:nvSpPr>
        <p:spPr>
          <a:xfrm>
            <a:off x="608130" y="2405287"/>
            <a:ext cx="2235995" cy="378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" tIns="28575" rIns="28575" bIns="28575" anchor="ctr">
            <a:spAutoFit/>
          </a:bodyPr>
          <a:lstStyle>
            <a:lvl1pPr algn="l" defTabSz="415431">
              <a:defRPr sz="2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Bending energy</a:t>
            </a:r>
          </a:p>
        </p:txBody>
      </p:sp>
      <p:sp>
        <p:nvSpPr>
          <p:cNvPr id="506" name="Stretching energy"/>
          <p:cNvSpPr txBox="1"/>
          <p:nvPr/>
        </p:nvSpPr>
        <p:spPr>
          <a:xfrm>
            <a:off x="772436" y="3500989"/>
            <a:ext cx="1907383" cy="7084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" tIns="28575" rIns="28575" bIns="28575" anchor="ctr">
            <a:spAutoFit/>
          </a:bodyPr>
          <a:lstStyle>
            <a:lvl1pPr algn="l" defTabSz="415431">
              <a:defRPr sz="2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Stretching energy</a:t>
            </a:r>
          </a:p>
        </p:txBody>
      </p:sp>
      <p:sp>
        <p:nvSpPr>
          <p:cNvPr id="507" name="Thin shells…"/>
          <p:cNvSpPr txBox="1"/>
          <p:nvPr/>
        </p:nvSpPr>
        <p:spPr>
          <a:xfrm>
            <a:off x="935452" y="6607990"/>
            <a:ext cx="8898979" cy="1901759"/>
          </a:xfrm>
          <a:prstGeom prst="rect">
            <a:avLst/>
          </a:prstGeom>
          <a:solidFill>
            <a:srgbClr val="0433FF">
              <a:alpha val="40000"/>
            </a:srgbClr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" tIns="28575" rIns="28575" bIns="28575" anchor="ctr"/>
          <a:lstStyle/>
          <a:p>
            <a:pPr marR="325120" algn="l" defTabSz="415431">
              <a:lnSpc>
                <a:spcPts val="3800"/>
              </a:lnSpc>
              <a:defRPr sz="2600"/>
            </a:pPr>
            <a:r>
              <a:rPr>
                <a:latin typeface="Arial"/>
                <a:ea typeface="Arial"/>
                <a:cs typeface="Arial"/>
                <a:sym typeface="Arial"/>
              </a:rPr>
              <a:t>Thin shells       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R="325120" algn="l" defTabSz="415431">
              <a:lnSpc>
                <a:spcPts val="3800"/>
              </a:lnSpc>
              <a:defRPr sz="2600"/>
            </a:pPr>
            <a:r>
              <a:rPr>
                <a:latin typeface="Arial"/>
                <a:ea typeface="Arial"/>
                <a:cs typeface="Arial"/>
                <a:sym typeface="Arial"/>
              </a:rPr>
              <a:t>           stretching becomes energetically unfavorable 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R="325120" algn="l" defTabSz="415431">
              <a:lnSpc>
                <a:spcPts val="3800"/>
              </a:lnSpc>
              <a:defRPr sz="2600"/>
            </a:pPr>
            <a:r>
              <a:rPr>
                <a:latin typeface="Arial"/>
                <a:ea typeface="Arial"/>
                <a:cs typeface="Arial"/>
                <a:sym typeface="Arial"/>
              </a:rPr>
              <a:t>  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R="325120" algn="l" defTabSz="415431">
              <a:lnSpc>
                <a:spcPts val="3800"/>
              </a:lnSpc>
              <a:defRPr sz="2600"/>
            </a:pPr>
            <a:r>
              <a:rPr>
                <a:latin typeface="Arial"/>
                <a:ea typeface="Arial"/>
                <a:cs typeface="Arial"/>
                <a:sym typeface="Arial"/>
              </a:rPr>
              <a:t>          deformation by pure bending modes    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R="325120" algn="l" defTabSz="415431">
              <a:lnSpc>
                <a:spcPts val="3800"/>
              </a:lnSpc>
              <a:defRPr sz="2600"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algn="l" defTabSz="415431">
              <a:defRPr sz="2600">
                <a:latin typeface="Chalkboard"/>
                <a:ea typeface="Chalkboard"/>
                <a:cs typeface="Chalkboard"/>
                <a:sym typeface="Chalkboard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          Geometry!</a:t>
            </a:r>
          </a:p>
        </p:txBody>
      </p:sp>
      <p:sp>
        <p:nvSpPr>
          <p:cNvPr id="508" name="Arrow"/>
          <p:cNvSpPr/>
          <p:nvPr/>
        </p:nvSpPr>
        <p:spPr>
          <a:xfrm>
            <a:off x="1299082" y="7309639"/>
            <a:ext cx="504189" cy="220356"/>
          </a:xfrm>
          <a:prstGeom prst="rightArrow">
            <a:avLst>
              <a:gd name="adj1" fmla="val 49495"/>
              <a:gd name="adj2" fmla="val 100459"/>
            </a:avLst>
          </a:prstGeom>
          <a:blipFill>
            <a:blip r:embed="rId4"/>
          </a:blipFill>
          <a:ln w="3175">
            <a:solidFill>
              <a:srgbClr val="000000"/>
            </a:solidFill>
            <a:miter lim="400000"/>
          </a:ln>
        </p:spPr>
        <p:txBody>
          <a:bodyPr lIns="28575" tIns="28575" rIns="28575" bIns="28575" anchor="ctr"/>
          <a:lstStyle/>
          <a:p>
            <a:pPr defTabSz="415431">
              <a:defRPr sz="34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509" name="Arrow"/>
          <p:cNvSpPr/>
          <p:nvPr/>
        </p:nvSpPr>
        <p:spPr>
          <a:xfrm>
            <a:off x="1273682" y="8018726"/>
            <a:ext cx="504189" cy="220356"/>
          </a:xfrm>
          <a:prstGeom prst="rightArrow">
            <a:avLst>
              <a:gd name="adj1" fmla="val 49495"/>
              <a:gd name="adj2" fmla="val 100459"/>
            </a:avLst>
          </a:prstGeom>
          <a:blipFill>
            <a:blip r:embed="rId4"/>
          </a:blipFill>
          <a:ln w="3175">
            <a:solidFill>
              <a:srgbClr val="000000"/>
            </a:solidFill>
            <a:miter lim="400000"/>
          </a:ln>
        </p:spPr>
        <p:txBody>
          <a:bodyPr lIns="28575" tIns="28575" rIns="28575" bIns="28575" anchor="ctr"/>
          <a:lstStyle/>
          <a:p>
            <a:pPr defTabSz="415431">
              <a:defRPr sz="34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510" name="Conservation of gaussian curvature (Gauss theorem)"/>
          <p:cNvSpPr txBox="1"/>
          <p:nvPr/>
        </p:nvSpPr>
        <p:spPr>
          <a:xfrm>
            <a:off x="5917447" y="5074329"/>
            <a:ext cx="5271907" cy="7084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" tIns="28575" rIns="28575" bIns="28575" anchor="ctr">
            <a:spAutoFit/>
          </a:bodyPr>
          <a:lstStyle>
            <a:lvl1pPr algn="l" defTabSz="415431">
              <a:defRPr sz="2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Conservation of gaussian curvature (Gauss theorem)</a:t>
            </a:r>
          </a:p>
        </p:txBody>
      </p:sp>
      <p:pic>
        <p:nvPicPr>
          <p:cNvPr id="511" name="Screen Shot 2012-11-26 at 2.39.32 PM.png" descr="Screen Shot 2012-11-26 at 2.39.32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84235" y="1109348"/>
            <a:ext cx="4605964" cy="3870559"/>
          </a:xfrm>
          <a:prstGeom prst="rect">
            <a:avLst/>
          </a:prstGeom>
          <a:ln w="12700">
            <a:miter lim="400000"/>
          </a:ln>
        </p:spPr>
      </p:pic>
      <p:pic>
        <p:nvPicPr>
          <p:cNvPr id="512" name="Screen Shot 2018-03-04 at 16.49.11.png" descr="Screen Shot 2018-03-04 at 16.49.11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425957" y="5667206"/>
            <a:ext cx="1801708" cy="32918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SketchPanelA.png" descr="SketchPanel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90928" y="2401837"/>
            <a:ext cx="4036307" cy="2724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515" name="Screen Shot 2016-04-05 at 3.43.58 PM.png" descr="Screen Shot 2016-04-05 at 3.43.58 PM.png"/>
          <p:cNvPicPr>
            <a:picLocks noChangeAspect="1"/>
          </p:cNvPicPr>
          <p:nvPr/>
        </p:nvPicPr>
        <p:blipFill>
          <a:blip r:embed="rId4">
            <a:extLst/>
          </a:blip>
          <a:srcRect l="0" t="0" r="0" b="63957"/>
          <a:stretch>
            <a:fillRect/>
          </a:stretch>
        </p:blipFill>
        <p:spPr>
          <a:xfrm>
            <a:off x="1628158" y="2507617"/>
            <a:ext cx="3548840" cy="2512913"/>
          </a:xfrm>
          <a:prstGeom prst="rect">
            <a:avLst/>
          </a:prstGeom>
          <a:ln w="12700">
            <a:miter lim="400000"/>
          </a:ln>
        </p:spPr>
      </p:pic>
      <p:pic>
        <p:nvPicPr>
          <p:cNvPr id="516" name="Screen Shot 2016-04-05 at 3.43.58 PM.png" descr="Screen Shot 2016-04-05 at 3.43.58 PM.png"/>
          <p:cNvPicPr>
            <a:picLocks noChangeAspect="1"/>
          </p:cNvPicPr>
          <p:nvPr/>
        </p:nvPicPr>
        <p:blipFill>
          <a:blip r:embed="rId4">
            <a:extLst/>
          </a:blip>
          <a:srcRect l="0" t="35320" r="0" b="15515"/>
          <a:stretch>
            <a:fillRect/>
          </a:stretch>
        </p:blipFill>
        <p:spPr>
          <a:xfrm>
            <a:off x="1769182" y="5179673"/>
            <a:ext cx="3006555" cy="2904011"/>
          </a:xfrm>
          <a:prstGeom prst="rect">
            <a:avLst/>
          </a:prstGeom>
          <a:ln w="12700">
            <a:miter lim="400000"/>
          </a:ln>
        </p:spPr>
      </p:pic>
      <p:sp>
        <p:nvSpPr>
          <p:cNvPr id="517" name="Flat sheet on curved substrate"/>
          <p:cNvSpPr txBox="1"/>
          <p:nvPr/>
        </p:nvSpPr>
        <p:spPr>
          <a:xfrm>
            <a:off x="938749" y="1698479"/>
            <a:ext cx="4927623" cy="470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defTabSz="415431"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rPr i="1"/>
              <a:t>Flat</a:t>
            </a:r>
            <a:r>
              <a:t> sheet on </a:t>
            </a:r>
            <a:r>
              <a:rPr i="1"/>
              <a:t>curved</a:t>
            </a:r>
            <a:r>
              <a:t> substrate</a:t>
            </a:r>
          </a:p>
        </p:txBody>
      </p:sp>
      <p:sp>
        <p:nvSpPr>
          <p:cNvPr id="518" name="Curved sheet on flat substrate"/>
          <p:cNvSpPr txBox="1"/>
          <p:nvPr/>
        </p:nvSpPr>
        <p:spPr>
          <a:xfrm>
            <a:off x="6806161" y="1698479"/>
            <a:ext cx="4927623" cy="470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defTabSz="415431"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rPr i="1"/>
              <a:t>Curved</a:t>
            </a:r>
            <a:r>
              <a:t> sheet on </a:t>
            </a:r>
            <a:r>
              <a:rPr i="1"/>
              <a:t>flat</a:t>
            </a:r>
            <a:r>
              <a:t> substrate</a:t>
            </a:r>
          </a:p>
        </p:txBody>
      </p:sp>
      <p:sp>
        <p:nvSpPr>
          <p:cNvPr id="519" name="?"/>
          <p:cNvSpPr txBox="1"/>
          <p:nvPr/>
        </p:nvSpPr>
        <p:spPr>
          <a:xfrm>
            <a:off x="7588939" y="6174313"/>
            <a:ext cx="1094551" cy="1618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defTabSz="415431">
              <a:defRPr sz="10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?</a:t>
            </a:r>
          </a:p>
        </p:txBody>
      </p:sp>
      <p:sp>
        <p:nvSpPr>
          <p:cNvPr id="520" name="Oval"/>
          <p:cNvSpPr/>
          <p:nvPr/>
        </p:nvSpPr>
        <p:spPr>
          <a:xfrm>
            <a:off x="8992411" y="5979678"/>
            <a:ext cx="2078290" cy="2008099"/>
          </a:xfrm>
          <a:prstGeom prst="ellipse">
            <a:avLst/>
          </a:prstGeom>
          <a:ln w="50800">
            <a:solidFill>
              <a:srgbClr val="85888D"/>
            </a:solidFill>
            <a:miter lim="400000"/>
          </a:ln>
        </p:spPr>
        <p:txBody>
          <a:bodyPr lIns="38100" tIns="38100" rIns="38100" bIns="38100" anchor="ctr"/>
          <a:lstStyle/>
          <a:p>
            <a:pPr defTabSz="415431">
              <a:defRPr sz="3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521" name="Oval"/>
          <p:cNvSpPr/>
          <p:nvPr/>
        </p:nvSpPr>
        <p:spPr>
          <a:xfrm>
            <a:off x="9168855" y="6166200"/>
            <a:ext cx="1725400" cy="1635056"/>
          </a:xfrm>
          <a:prstGeom prst="ellipse">
            <a:avLst/>
          </a:prstGeom>
          <a:ln w="50800">
            <a:solidFill>
              <a:srgbClr val="85888D"/>
            </a:solidFill>
            <a:miter lim="400000"/>
          </a:ln>
        </p:spPr>
        <p:txBody>
          <a:bodyPr lIns="38100" tIns="38100" rIns="38100" bIns="38100" anchor="ctr"/>
          <a:lstStyle/>
          <a:p>
            <a:pPr defTabSz="415431">
              <a:defRPr sz="3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522" name="Oval"/>
          <p:cNvSpPr/>
          <p:nvPr/>
        </p:nvSpPr>
        <p:spPr>
          <a:xfrm>
            <a:off x="9410242" y="6376211"/>
            <a:ext cx="1242626" cy="1215034"/>
          </a:xfrm>
          <a:prstGeom prst="ellipse">
            <a:avLst/>
          </a:prstGeom>
          <a:ln w="50800">
            <a:solidFill>
              <a:srgbClr val="85888D"/>
            </a:solidFill>
            <a:miter lim="400000"/>
          </a:ln>
        </p:spPr>
        <p:txBody>
          <a:bodyPr lIns="38100" tIns="38100" rIns="38100" bIns="38100" anchor="ctr"/>
          <a:lstStyle/>
          <a:p>
            <a:pPr defTabSz="415431">
              <a:defRPr sz="3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523" name="Oval"/>
          <p:cNvSpPr/>
          <p:nvPr/>
        </p:nvSpPr>
        <p:spPr>
          <a:xfrm>
            <a:off x="9579981" y="6550049"/>
            <a:ext cx="903148" cy="867357"/>
          </a:xfrm>
          <a:prstGeom prst="ellipse">
            <a:avLst/>
          </a:prstGeom>
          <a:ln w="50800">
            <a:solidFill>
              <a:srgbClr val="85888D"/>
            </a:solidFill>
            <a:miter lim="400000"/>
          </a:ln>
        </p:spPr>
        <p:txBody>
          <a:bodyPr lIns="38100" tIns="38100" rIns="38100" bIns="38100" anchor="ctr"/>
          <a:lstStyle/>
          <a:p>
            <a:pPr defTabSz="415431">
              <a:defRPr sz="3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pic>
        <p:nvPicPr>
          <p:cNvPr id="524" name="Screen Shot 2016-04-05 at 4.43.19 PM.png" descr="Screen Shot 2016-04-05 at 4.43.19 PM.png"/>
          <p:cNvPicPr>
            <a:picLocks noChangeAspect="1"/>
          </p:cNvPicPr>
          <p:nvPr/>
        </p:nvPicPr>
        <p:blipFill>
          <a:blip r:embed="rId5">
            <a:extLst/>
          </a:blip>
          <a:srcRect l="62713" t="9043" r="951" b="2417"/>
          <a:stretch>
            <a:fillRect/>
          </a:stretch>
        </p:blipFill>
        <p:spPr>
          <a:xfrm>
            <a:off x="6576443" y="6066999"/>
            <a:ext cx="3119593" cy="1833544"/>
          </a:xfrm>
          <a:prstGeom prst="rect">
            <a:avLst/>
          </a:prstGeom>
          <a:ln w="12700">
            <a:miter lim="400000"/>
          </a:ln>
        </p:spPr>
      </p:pic>
      <p:pic>
        <p:nvPicPr>
          <p:cNvPr id="525" name="Screen Shot 2016-04-05 at 4.43.19 PM.png" descr="Screen Shot 2016-04-05 at 4.43.19 PM.png"/>
          <p:cNvPicPr>
            <a:picLocks noChangeAspect="1"/>
          </p:cNvPicPr>
          <p:nvPr/>
        </p:nvPicPr>
        <p:blipFill>
          <a:blip r:embed="rId5">
            <a:extLst/>
          </a:blip>
          <a:srcRect l="2232" t="13362" r="71212" b="3682"/>
          <a:stretch>
            <a:fillRect/>
          </a:stretch>
        </p:blipFill>
        <p:spPr>
          <a:xfrm>
            <a:off x="9935724" y="6006968"/>
            <a:ext cx="2896773" cy="2182816"/>
          </a:xfrm>
          <a:prstGeom prst="rect">
            <a:avLst/>
          </a:prstGeom>
          <a:ln w="12700">
            <a:miter lim="400000"/>
          </a:ln>
        </p:spPr>
      </p:pic>
      <p:sp>
        <p:nvSpPr>
          <p:cNvPr id="526" name="King at al, PNAS 109 (2012): 9716"/>
          <p:cNvSpPr txBox="1"/>
          <p:nvPr/>
        </p:nvSpPr>
        <p:spPr>
          <a:xfrm rot="16200000">
            <a:off x="3239650" y="6460256"/>
            <a:ext cx="3214961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defTabSz="415431">
              <a:defRPr sz="1800"/>
            </a:lvl1pPr>
          </a:lstStyle>
          <a:p>
            <a:pPr/>
            <a:r>
              <a:t>King at al, PNAS 109 (2012): 9716</a:t>
            </a:r>
          </a:p>
        </p:txBody>
      </p:sp>
      <p:sp>
        <p:nvSpPr>
          <p:cNvPr id="527" name="A simple problem turned not so simple"/>
          <p:cNvSpPr txBox="1"/>
          <p:nvPr/>
        </p:nvSpPr>
        <p:spPr>
          <a:xfrm>
            <a:off x="763190" y="643983"/>
            <a:ext cx="9915095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 defTabSz="415431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3600"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>
              <a:defRPr>
                <a:effectLst>
                  <a:outerShdw sx="100000" sy="100000" kx="0" ky="0" algn="b" rotWithShape="0" blurRad="12700" dist="29323" dir="2700000">
                    <a:srgbClr val="000000">
                      <a:alpha val="31034"/>
                    </a:srgbClr>
                  </a:outerShdw>
                </a:effectLst>
              </a:defRPr>
            </a:pPr>
            <a:r>
              <a:rPr>
                <a:effectLst>
                  <a:outerShdw sx="100000" sy="100000" kx="0" ky="0" algn="b" rotWithShape="0" blurRad="38100" dist="58647" dir="2700000">
                    <a:srgbClr val="000000">
                      <a:alpha val="31034"/>
                    </a:srgbClr>
                  </a:outerShdw>
                </a:effectLst>
              </a:rPr>
              <a:t>A simple problem turned not so simple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25" grpId="2"/>
      <p:bldP build="whole" bldLvl="1" animBg="1" rev="0" advAuto="0" spid="524" grpId="1"/>
    </p:bld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rushedCanvas">
  <a:themeElements>
    <a:clrScheme name="BrushedCanvas">
      <a:dk1>
        <a:srgbClr val="000000"/>
      </a:dk1>
      <a:lt1>
        <a:srgbClr val="FFFFFF"/>
      </a:lt1>
      <a:dk2>
        <a:srgbClr val="61615E"/>
      </a:dk2>
      <a:lt2>
        <a:srgbClr val="CECECA"/>
      </a:lt2>
      <a:accent1>
        <a:srgbClr val="648FC7"/>
      </a:accent1>
      <a:accent2>
        <a:srgbClr val="77B06D"/>
      </a:accent2>
      <a:accent3>
        <a:srgbClr val="E0BC59"/>
      </a:accent3>
      <a:accent4>
        <a:srgbClr val="EB925B"/>
      </a:accent4>
      <a:accent5>
        <a:srgbClr val="C56667"/>
      </a:accent5>
      <a:accent6>
        <a:srgbClr val="927AB0"/>
      </a:accent6>
      <a:hlink>
        <a:srgbClr val="0000FF"/>
      </a:hlink>
      <a:folHlink>
        <a:srgbClr val="FF00FF"/>
      </a:folHlink>
    </a:clrScheme>
    <a:fontScheme name="BrushedCanvas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BrushedCanva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717D75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rushedCanvas">
  <a:themeElements>
    <a:clrScheme name="BrushedCanvas">
      <a:dk1>
        <a:srgbClr val="000000"/>
      </a:dk1>
      <a:lt1>
        <a:srgbClr val="FFFFFF"/>
      </a:lt1>
      <a:dk2>
        <a:srgbClr val="61615E"/>
      </a:dk2>
      <a:lt2>
        <a:srgbClr val="CECECA"/>
      </a:lt2>
      <a:accent1>
        <a:srgbClr val="648FC7"/>
      </a:accent1>
      <a:accent2>
        <a:srgbClr val="77B06D"/>
      </a:accent2>
      <a:accent3>
        <a:srgbClr val="E0BC59"/>
      </a:accent3>
      <a:accent4>
        <a:srgbClr val="EB925B"/>
      </a:accent4>
      <a:accent5>
        <a:srgbClr val="C56667"/>
      </a:accent5>
      <a:accent6>
        <a:srgbClr val="927AB0"/>
      </a:accent6>
      <a:hlink>
        <a:srgbClr val="0000FF"/>
      </a:hlink>
      <a:folHlink>
        <a:srgbClr val="FF00FF"/>
      </a:folHlink>
    </a:clrScheme>
    <a:fontScheme name="BrushedCanvas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BrushedCanva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717D75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