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92" r:id="rId32"/>
    <p:sldId id="289" r:id="rId3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3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2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8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142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79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966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4760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483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236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948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888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5782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EADE5-9983-D949-8A8E-16FE3366DDE7}" type="datetimeFigureOut">
              <a:rPr lang="fr-FR" smtClean="0"/>
              <a:t>19/05/18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B4B97-0A1E-E24A-BB87-54A0579856B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86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ganivelle 105: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" y="0"/>
            <a:ext cx="913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3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lets 135: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5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avitation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952" y="0"/>
            <a:ext cx="4782048" cy="6858000"/>
          </a:xfrm>
          <a:prstGeom prst="rect">
            <a:avLst/>
          </a:prstGeom>
        </p:spPr>
      </p:pic>
      <p:pic>
        <p:nvPicPr>
          <p:cNvPr id="3" name="Image 2" descr="gravitation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2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60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avitation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95" y="0"/>
            <a:ext cx="4835205" cy="6858000"/>
          </a:xfrm>
          <a:prstGeom prst="rect">
            <a:avLst/>
          </a:prstGeom>
        </p:spPr>
      </p:pic>
      <p:pic>
        <p:nvPicPr>
          <p:cNvPr id="3" name="Image 2" descr="gravitation 135:97 (2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21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6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re 75:1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17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re 75: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4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lets 120: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94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15:1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34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re 110:1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re 110:1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25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30:1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6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piquets 105: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7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0:1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8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0: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90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15:1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05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15:1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87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̀re 125: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35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nivelle 110: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1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nivelle 130:1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160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anivelle 130:1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29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98: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0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rre 80: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re 80:1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01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erre craquelée 80: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88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artelière 78:1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2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90:1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15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0:1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3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0:1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7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0:1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7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5: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8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5: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16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iquets 105:1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797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Présentation à l'écran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IN2P3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Stavros Katsanevas</dc:creator>
  <cp:lastModifiedBy>Stavros Katsanevas</cp:lastModifiedBy>
  <cp:revision>3</cp:revision>
  <dcterms:created xsi:type="dcterms:W3CDTF">2018-05-19T07:33:49Z</dcterms:created>
  <dcterms:modified xsi:type="dcterms:W3CDTF">2018-05-19T07:45:57Z</dcterms:modified>
</cp:coreProperties>
</file>