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3" r:id="rId4"/>
    <p:sldMasterId id="2147483726" r:id="rId5"/>
    <p:sldMasterId id="2147483741" r:id="rId6"/>
  </p:sldMasterIdLst>
  <p:notesMasterIdLst>
    <p:notesMasterId r:id="rId37"/>
  </p:notesMasterIdLst>
  <p:sldIdLst>
    <p:sldId id="347" r:id="rId7"/>
    <p:sldId id="354" r:id="rId8"/>
    <p:sldId id="356" r:id="rId9"/>
    <p:sldId id="378" r:id="rId10"/>
    <p:sldId id="387" r:id="rId11"/>
    <p:sldId id="381" r:id="rId12"/>
    <p:sldId id="384" r:id="rId13"/>
    <p:sldId id="385" r:id="rId14"/>
    <p:sldId id="352" r:id="rId15"/>
    <p:sldId id="355" r:id="rId16"/>
    <p:sldId id="328" r:id="rId17"/>
    <p:sldId id="329" r:id="rId18"/>
    <p:sldId id="408" r:id="rId19"/>
    <p:sldId id="409" r:id="rId20"/>
    <p:sldId id="410" r:id="rId21"/>
    <p:sldId id="411" r:id="rId22"/>
    <p:sldId id="314" r:id="rId23"/>
    <p:sldId id="400" r:id="rId24"/>
    <p:sldId id="389" r:id="rId25"/>
    <p:sldId id="394" r:id="rId26"/>
    <p:sldId id="396" r:id="rId27"/>
    <p:sldId id="399" r:id="rId28"/>
    <p:sldId id="392" r:id="rId29"/>
    <p:sldId id="393" r:id="rId30"/>
    <p:sldId id="390" r:id="rId31"/>
    <p:sldId id="413" r:id="rId32"/>
    <p:sldId id="407" r:id="rId33"/>
    <p:sldId id="405" r:id="rId34"/>
    <p:sldId id="406" r:id="rId35"/>
    <p:sldId id="41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1943" autoAdjust="0"/>
  </p:normalViewPr>
  <p:slideViewPr>
    <p:cSldViewPr snapToGrid="0" snapToObjects="1">
      <p:cViewPr varScale="1">
        <p:scale>
          <a:sx n="112" d="100"/>
          <a:sy n="112" d="100"/>
        </p:scale>
        <p:origin x="52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FA2732-DA00-8C4D-BEB8-A6302CA9FAFE}"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fr-FR"/>
        </a:p>
      </dgm:t>
    </dgm:pt>
    <dgm:pt modelId="{0AE093F0-076C-EC47-AC71-65CC5C8F2E2D}">
      <dgm:prSet phldrT="[Texte]" custT="1"/>
      <dgm:spPr/>
      <dgm:t>
        <a:bodyPr/>
        <a:lstStyle/>
        <a:p>
          <a:r>
            <a:rPr lang="fr-FR" sz="1600" b="1" dirty="0" smtClean="0">
              <a:solidFill>
                <a:srgbClr val="FF0000"/>
              </a:solidFill>
            </a:rPr>
            <a:t>Open </a:t>
          </a:r>
          <a:r>
            <a:rPr lang="fr-FR" sz="1600" b="1" dirty="0" err="1" smtClean="0">
              <a:solidFill>
                <a:srgbClr val="FF0000"/>
              </a:solidFill>
            </a:rPr>
            <a:t>Schooling</a:t>
          </a:r>
          <a:r>
            <a:rPr lang="fr-FR" sz="1600" b="1" dirty="0" smtClean="0">
              <a:solidFill>
                <a:srgbClr val="FF0000"/>
              </a:solidFill>
            </a:rPr>
            <a:t>, </a:t>
          </a:r>
          <a:r>
            <a:rPr lang="fr-FR" sz="1600" b="1" dirty="0" err="1" smtClean="0">
              <a:solidFill>
                <a:srgbClr val="FF0000"/>
              </a:solidFill>
            </a:rPr>
            <a:t>Teacher</a:t>
          </a:r>
          <a:r>
            <a:rPr lang="fr-FR" sz="1600" b="1" dirty="0" smtClean="0">
              <a:solidFill>
                <a:srgbClr val="FF0000"/>
              </a:solidFill>
            </a:rPr>
            <a:t> </a:t>
          </a:r>
          <a:r>
            <a:rPr lang="fr-FR" sz="1600" b="1" dirty="0" err="1" smtClean="0">
              <a:solidFill>
                <a:srgbClr val="FF0000"/>
              </a:solidFill>
            </a:rPr>
            <a:t>Trainiing</a:t>
          </a:r>
          <a:endParaRPr lang="fr-FR" sz="1600" b="1" dirty="0">
            <a:solidFill>
              <a:srgbClr val="FF0000"/>
            </a:solidFill>
          </a:endParaRPr>
        </a:p>
      </dgm:t>
    </dgm:pt>
    <dgm:pt modelId="{C7ABC558-7D13-514D-84DD-2DC9D93EB819}" type="parTrans" cxnId="{9B53F2C6-FC90-E442-8E87-7AF43A1F134B}">
      <dgm:prSet/>
      <dgm:spPr/>
      <dgm:t>
        <a:bodyPr/>
        <a:lstStyle/>
        <a:p>
          <a:endParaRPr lang="fr-FR"/>
        </a:p>
      </dgm:t>
    </dgm:pt>
    <dgm:pt modelId="{5E000EA8-8421-E74A-AF03-022A430D05AF}" type="sibTrans" cxnId="{9B53F2C6-FC90-E442-8E87-7AF43A1F134B}">
      <dgm:prSet/>
      <dgm:spPr/>
      <dgm:t>
        <a:bodyPr/>
        <a:lstStyle/>
        <a:p>
          <a:endParaRPr lang="fr-FR" b="1">
            <a:solidFill>
              <a:srgbClr val="FF0000"/>
            </a:solidFill>
          </a:endParaRPr>
        </a:p>
      </dgm:t>
    </dgm:pt>
    <dgm:pt modelId="{B24467B9-2470-6349-A0BE-3E9DFA90B6C2}">
      <dgm:prSet phldrT="[Texte]" custT="1"/>
      <dgm:spPr/>
      <dgm:t>
        <a:bodyPr/>
        <a:lstStyle/>
        <a:p>
          <a:r>
            <a:rPr lang="fr-FR" sz="1800" b="1" dirty="0" err="1" smtClean="0">
              <a:solidFill>
                <a:srgbClr val="FF0000"/>
              </a:solidFill>
            </a:rPr>
            <a:t>Citizen’s</a:t>
          </a:r>
          <a:r>
            <a:rPr lang="fr-FR" sz="1800" b="1" dirty="0" smtClean="0">
              <a:solidFill>
                <a:srgbClr val="FF0000"/>
              </a:solidFill>
            </a:rPr>
            <a:t> science</a:t>
          </a:r>
          <a:endParaRPr lang="fr-FR" sz="1800" b="1" dirty="0">
            <a:solidFill>
              <a:srgbClr val="FF0000"/>
            </a:solidFill>
          </a:endParaRPr>
        </a:p>
      </dgm:t>
    </dgm:pt>
    <dgm:pt modelId="{8FBCD85A-C585-4146-AAF0-DEA55D2F5AA8}" type="parTrans" cxnId="{5311AF34-6107-6247-B680-893009745621}">
      <dgm:prSet/>
      <dgm:spPr/>
      <dgm:t>
        <a:bodyPr/>
        <a:lstStyle/>
        <a:p>
          <a:endParaRPr lang="fr-FR"/>
        </a:p>
      </dgm:t>
    </dgm:pt>
    <dgm:pt modelId="{C49E4FAF-A9D7-D241-9093-FEED55AFC907}" type="sibTrans" cxnId="{5311AF34-6107-6247-B680-893009745621}">
      <dgm:prSet/>
      <dgm:spPr/>
      <dgm:t>
        <a:bodyPr/>
        <a:lstStyle/>
        <a:p>
          <a:endParaRPr lang="fr-FR" b="1">
            <a:solidFill>
              <a:srgbClr val="FF0000"/>
            </a:solidFill>
          </a:endParaRPr>
        </a:p>
      </dgm:t>
    </dgm:pt>
    <dgm:pt modelId="{1E093F65-0086-3643-B1AB-2996739C530F}">
      <dgm:prSet phldrT="[Texte]" custT="1"/>
      <dgm:spPr/>
      <dgm:t>
        <a:bodyPr/>
        <a:lstStyle/>
        <a:p>
          <a:r>
            <a:rPr lang="fr-FR" sz="2000" b="1" dirty="0" err="1" smtClean="0">
              <a:solidFill>
                <a:srgbClr val="FF0000"/>
              </a:solidFill>
            </a:rPr>
            <a:t>Gender</a:t>
          </a:r>
          <a:r>
            <a:rPr lang="fr-FR" sz="1400" b="1" dirty="0" smtClean="0">
              <a:solidFill>
                <a:srgbClr val="FF0000"/>
              </a:solidFill>
            </a:rPr>
            <a:t> </a:t>
          </a:r>
          <a:endParaRPr lang="fr-FR" sz="1400" b="1" dirty="0">
            <a:solidFill>
              <a:srgbClr val="FF0000"/>
            </a:solidFill>
          </a:endParaRPr>
        </a:p>
      </dgm:t>
    </dgm:pt>
    <dgm:pt modelId="{1A88A9DE-8FB2-2841-B62A-B6D58BD080F9}" type="parTrans" cxnId="{025617A7-7F34-EE40-9D87-58EE3F19F986}">
      <dgm:prSet/>
      <dgm:spPr/>
      <dgm:t>
        <a:bodyPr/>
        <a:lstStyle/>
        <a:p>
          <a:endParaRPr lang="fr-FR"/>
        </a:p>
      </dgm:t>
    </dgm:pt>
    <dgm:pt modelId="{4AF3D1D5-62FD-A94D-807A-C041EABD9173}" type="sibTrans" cxnId="{025617A7-7F34-EE40-9D87-58EE3F19F986}">
      <dgm:prSet/>
      <dgm:spPr/>
      <dgm:t>
        <a:bodyPr/>
        <a:lstStyle/>
        <a:p>
          <a:endParaRPr lang="fr-FR" b="1">
            <a:solidFill>
              <a:srgbClr val="FF0000"/>
            </a:solidFill>
          </a:endParaRPr>
        </a:p>
      </dgm:t>
    </dgm:pt>
    <dgm:pt modelId="{595B8FE1-71D5-374A-A185-52131F1FC01D}">
      <dgm:prSet phldrT="[Texte]" custT="1"/>
      <dgm:spPr/>
      <dgm:t>
        <a:bodyPr/>
        <a:lstStyle/>
        <a:p>
          <a:r>
            <a:rPr lang="fr-FR" sz="1400" b="1" dirty="0" err="1" smtClean="0">
              <a:solidFill>
                <a:srgbClr val="FF0000"/>
              </a:solidFill>
            </a:rPr>
            <a:t>Embodied</a:t>
          </a:r>
          <a:r>
            <a:rPr lang="fr-FR" sz="1400" b="1" dirty="0" smtClean="0">
              <a:solidFill>
                <a:srgbClr val="FF0000"/>
              </a:solidFill>
            </a:rPr>
            <a:t> intelligence </a:t>
          </a:r>
          <a:r>
            <a:rPr lang="fr-FR" sz="1400" b="1" dirty="0" err="1" smtClean="0">
              <a:solidFill>
                <a:srgbClr val="FF0000"/>
              </a:solidFill>
            </a:rPr>
            <a:t>Craftmanship</a:t>
          </a:r>
          <a:r>
            <a:rPr lang="fr-FR" sz="1400" b="1" dirty="0" smtClean="0">
              <a:solidFill>
                <a:srgbClr val="FF0000"/>
              </a:solidFill>
            </a:rPr>
            <a:t> vs </a:t>
          </a:r>
          <a:r>
            <a:rPr lang="fr-FR" sz="1400" b="1" dirty="0" err="1" smtClean="0">
              <a:solidFill>
                <a:srgbClr val="FF0000"/>
              </a:solidFill>
            </a:rPr>
            <a:t>Robotics</a:t>
          </a:r>
          <a:endParaRPr lang="fr-FR" sz="1400" b="1" dirty="0">
            <a:solidFill>
              <a:srgbClr val="FF0000"/>
            </a:solidFill>
          </a:endParaRPr>
        </a:p>
      </dgm:t>
    </dgm:pt>
    <dgm:pt modelId="{CCDB2E0F-CD18-D54B-A643-31FA1B903DA7}" type="sibTrans" cxnId="{BCA87940-B420-E949-8778-258BF06B41E8}">
      <dgm:prSet/>
      <dgm:spPr/>
      <dgm:t>
        <a:bodyPr/>
        <a:lstStyle/>
        <a:p>
          <a:endParaRPr lang="fr-FR" b="1">
            <a:solidFill>
              <a:srgbClr val="FF0000"/>
            </a:solidFill>
          </a:endParaRPr>
        </a:p>
      </dgm:t>
    </dgm:pt>
    <dgm:pt modelId="{CB3F0656-FADC-AF48-900E-556C0213FF6A}" type="parTrans" cxnId="{BCA87940-B420-E949-8778-258BF06B41E8}">
      <dgm:prSet/>
      <dgm:spPr/>
      <dgm:t>
        <a:bodyPr/>
        <a:lstStyle/>
        <a:p>
          <a:endParaRPr lang="fr-FR"/>
        </a:p>
      </dgm:t>
    </dgm:pt>
    <dgm:pt modelId="{5C7E090C-04E2-EE41-8C2E-744849F76D3B}">
      <dgm:prSet/>
      <dgm:spPr/>
      <dgm:t>
        <a:bodyPr/>
        <a:lstStyle/>
        <a:p>
          <a:r>
            <a:rPr lang="fr-FR" b="1" dirty="0" smtClean="0">
              <a:solidFill>
                <a:srgbClr val="FF0000"/>
              </a:solidFill>
            </a:rPr>
            <a:t>Art and Science Univers  2.0</a:t>
          </a:r>
          <a:endParaRPr lang="fr-FR" b="1" dirty="0">
            <a:solidFill>
              <a:srgbClr val="FF0000"/>
            </a:solidFill>
          </a:endParaRPr>
        </a:p>
      </dgm:t>
    </dgm:pt>
    <dgm:pt modelId="{224A5AD5-CB8E-1D46-9971-23A61FD0FFAF}" type="parTrans" cxnId="{EF47EF25-8817-3C42-B484-F5E11C27E7C2}">
      <dgm:prSet/>
      <dgm:spPr/>
      <dgm:t>
        <a:bodyPr/>
        <a:lstStyle/>
        <a:p>
          <a:endParaRPr lang="fr-FR"/>
        </a:p>
      </dgm:t>
    </dgm:pt>
    <dgm:pt modelId="{56FE7A08-D977-BF40-A9F2-B5D806786ACE}" type="sibTrans" cxnId="{EF47EF25-8817-3C42-B484-F5E11C27E7C2}">
      <dgm:prSet/>
      <dgm:spPr/>
      <dgm:t>
        <a:bodyPr/>
        <a:lstStyle/>
        <a:p>
          <a:endParaRPr lang="fr-FR" b="1">
            <a:solidFill>
              <a:srgbClr val="FF0000"/>
            </a:solidFill>
          </a:endParaRPr>
        </a:p>
      </dgm:t>
    </dgm:pt>
    <dgm:pt modelId="{C4933D45-6938-5F4B-B59B-F901079A428D}">
      <dgm:prSet/>
      <dgm:spPr/>
      <dgm:t>
        <a:bodyPr/>
        <a:lstStyle/>
        <a:p>
          <a:r>
            <a:rPr lang="en-GB" b="1" dirty="0" smtClean="0">
              <a:solidFill>
                <a:srgbClr val="FF0000"/>
              </a:solidFill>
              <a:latin typeface="Times New Roman"/>
              <a:cs typeface="Times New Roman"/>
            </a:rPr>
            <a:t>The global dimension of art and science</a:t>
          </a:r>
          <a:endParaRPr lang="fr-FR" b="1" dirty="0">
            <a:solidFill>
              <a:srgbClr val="FF0000"/>
            </a:solidFill>
          </a:endParaRPr>
        </a:p>
      </dgm:t>
    </dgm:pt>
    <dgm:pt modelId="{540D25AA-A3BF-1D4B-B717-963301EE3EB0}" type="parTrans" cxnId="{4EC96B8D-7F70-E44D-AEC0-39506B1E153D}">
      <dgm:prSet/>
      <dgm:spPr/>
      <dgm:t>
        <a:bodyPr/>
        <a:lstStyle/>
        <a:p>
          <a:endParaRPr lang="fr-FR"/>
        </a:p>
      </dgm:t>
    </dgm:pt>
    <dgm:pt modelId="{E109DE74-4A02-114A-93EB-58BDD0F8BC3B}" type="sibTrans" cxnId="{4EC96B8D-7F70-E44D-AEC0-39506B1E153D}">
      <dgm:prSet/>
      <dgm:spPr/>
      <dgm:t>
        <a:bodyPr/>
        <a:lstStyle/>
        <a:p>
          <a:endParaRPr lang="fr-FR" b="1">
            <a:solidFill>
              <a:srgbClr val="FF0000"/>
            </a:solidFill>
          </a:endParaRPr>
        </a:p>
      </dgm:t>
    </dgm:pt>
    <dgm:pt modelId="{7198597A-8625-D24B-B848-25BD2DB1C144}">
      <dgm:prSet custT="1"/>
      <dgm:spPr/>
      <dgm:t>
        <a:bodyPr/>
        <a:lstStyle/>
        <a:p>
          <a:r>
            <a:rPr lang="fr-FR" sz="1600" b="1" dirty="0" err="1" smtClean="0">
              <a:solidFill>
                <a:srgbClr val="FF0000"/>
              </a:solidFill>
            </a:rPr>
            <a:t>Critical</a:t>
          </a:r>
          <a:endParaRPr lang="fr-FR" sz="1600" b="1" dirty="0" smtClean="0">
            <a:solidFill>
              <a:srgbClr val="FF0000"/>
            </a:solidFill>
          </a:endParaRPr>
        </a:p>
        <a:p>
          <a:r>
            <a:rPr lang="fr-FR" sz="1600" b="1" dirty="0" err="1" smtClean="0">
              <a:solidFill>
                <a:srgbClr val="FF0000"/>
              </a:solidFill>
            </a:rPr>
            <a:t>Thinking</a:t>
          </a:r>
          <a:endParaRPr lang="fr-FR" sz="1600" b="1" dirty="0">
            <a:solidFill>
              <a:srgbClr val="FF0000"/>
            </a:solidFill>
          </a:endParaRPr>
        </a:p>
      </dgm:t>
    </dgm:pt>
    <dgm:pt modelId="{FA7CBBB8-5A05-8746-8C48-F86219E0E65E}" type="parTrans" cxnId="{D846534C-14E3-5E44-8842-605EFF23820F}">
      <dgm:prSet/>
      <dgm:spPr/>
      <dgm:t>
        <a:bodyPr/>
        <a:lstStyle/>
        <a:p>
          <a:endParaRPr lang="fr-FR"/>
        </a:p>
      </dgm:t>
    </dgm:pt>
    <dgm:pt modelId="{C51D3092-8F4C-334C-961C-EB12915DBF95}" type="sibTrans" cxnId="{D846534C-14E3-5E44-8842-605EFF23820F}">
      <dgm:prSet/>
      <dgm:spPr/>
      <dgm:t>
        <a:bodyPr/>
        <a:lstStyle/>
        <a:p>
          <a:endParaRPr lang="fr-FR" b="1">
            <a:solidFill>
              <a:srgbClr val="FF0000"/>
            </a:solidFill>
          </a:endParaRPr>
        </a:p>
      </dgm:t>
    </dgm:pt>
    <dgm:pt modelId="{16D75DE4-DDB6-7D4B-AF4B-829DF6392549}" type="pres">
      <dgm:prSet presAssocID="{AFFA2732-DA00-8C4D-BEB8-A6302CA9FAFE}" presName="cycle" presStyleCnt="0">
        <dgm:presLayoutVars>
          <dgm:dir/>
          <dgm:resizeHandles val="exact"/>
        </dgm:presLayoutVars>
      </dgm:prSet>
      <dgm:spPr/>
      <dgm:t>
        <a:bodyPr/>
        <a:lstStyle/>
        <a:p>
          <a:endParaRPr lang="en-GB"/>
        </a:p>
      </dgm:t>
    </dgm:pt>
    <dgm:pt modelId="{7162B581-F917-654A-8387-BDA1295E958F}" type="pres">
      <dgm:prSet presAssocID="{0AE093F0-076C-EC47-AC71-65CC5C8F2E2D}" presName="node" presStyleLbl="node1" presStyleIdx="0" presStyleCnt="7" custScaleX="116227">
        <dgm:presLayoutVars>
          <dgm:bulletEnabled val="1"/>
        </dgm:presLayoutVars>
      </dgm:prSet>
      <dgm:spPr/>
      <dgm:t>
        <a:bodyPr/>
        <a:lstStyle/>
        <a:p>
          <a:endParaRPr lang="fr-FR"/>
        </a:p>
      </dgm:t>
    </dgm:pt>
    <dgm:pt modelId="{102EA9CA-E223-7E4F-9832-DEABDB303397}" type="pres">
      <dgm:prSet presAssocID="{5E000EA8-8421-E74A-AF03-022A430D05AF}" presName="sibTrans" presStyleLbl="sibTrans2D1" presStyleIdx="0" presStyleCnt="7"/>
      <dgm:spPr/>
      <dgm:t>
        <a:bodyPr/>
        <a:lstStyle/>
        <a:p>
          <a:endParaRPr lang="en-GB"/>
        </a:p>
      </dgm:t>
    </dgm:pt>
    <dgm:pt modelId="{F089BBEA-BB0C-7747-80D6-88582F41351A}" type="pres">
      <dgm:prSet presAssocID="{5E000EA8-8421-E74A-AF03-022A430D05AF}" presName="connectorText" presStyleLbl="sibTrans2D1" presStyleIdx="0" presStyleCnt="7"/>
      <dgm:spPr/>
      <dgm:t>
        <a:bodyPr/>
        <a:lstStyle/>
        <a:p>
          <a:endParaRPr lang="en-GB"/>
        </a:p>
      </dgm:t>
    </dgm:pt>
    <dgm:pt modelId="{7A5876B1-DCD2-B349-B3E9-BE6F1D50AD18}" type="pres">
      <dgm:prSet presAssocID="{B24467B9-2470-6349-A0BE-3E9DFA90B6C2}" presName="node" presStyleLbl="node1" presStyleIdx="1" presStyleCnt="7" custScaleX="122873">
        <dgm:presLayoutVars>
          <dgm:bulletEnabled val="1"/>
        </dgm:presLayoutVars>
      </dgm:prSet>
      <dgm:spPr/>
      <dgm:t>
        <a:bodyPr/>
        <a:lstStyle/>
        <a:p>
          <a:endParaRPr lang="fr-FR"/>
        </a:p>
      </dgm:t>
    </dgm:pt>
    <dgm:pt modelId="{BED55AF3-BD0C-5B4D-8D92-2C704EEB8203}" type="pres">
      <dgm:prSet presAssocID="{C49E4FAF-A9D7-D241-9093-FEED55AFC907}" presName="sibTrans" presStyleLbl="sibTrans2D1" presStyleIdx="1" presStyleCnt="7"/>
      <dgm:spPr/>
      <dgm:t>
        <a:bodyPr/>
        <a:lstStyle/>
        <a:p>
          <a:endParaRPr lang="en-GB"/>
        </a:p>
      </dgm:t>
    </dgm:pt>
    <dgm:pt modelId="{250EBA2B-1F30-9F47-9D28-404DAE640F07}" type="pres">
      <dgm:prSet presAssocID="{C49E4FAF-A9D7-D241-9093-FEED55AFC907}" presName="connectorText" presStyleLbl="sibTrans2D1" presStyleIdx="1" presStyleCnt="7"/>
      <dgm:spPr/>
      <dgm:t>
        <a:bodyPr/>
        <a:lstStyle/>
        <a:p>
          <a:endParaRPr lang="en-GB"/>
        </a:p>
      </dgm:t>
    </dgm:pt>
    <dgm:pt modelId="{7266E3C5-85D3-9549-A80D-26F04C2C131A}" type="pres">
      <dgm:prSet presAssocID="{1E093F65-0086-3643-B1AB-2996739C530F}" presName="node" presStyleLbl="node1" presStyleIdx="2" presStyleCnt="7">
        <dgm:presLayoutVars>
          <dgm:bulletEnabled val="1"/>
        </dgm:presLayoutVars>
      </dgm:prSet>
      <dgm:spPr/>
      <dgm:t>
        <a:bodyPr/>
        <a:lstStyle/>
        <a:p>
          <a:endParaRPr lang="fr-FR"/>
        </a:p>
      </dgm:t>
    </dgm:pt>
    <dgm:pt modelId="{F1848EC5-1D06-814A-81AD-FC1722A00446}" type="pres">
      <dgm:prSet presAssocID="{4AF3D1D5-62FD-A94D-807A-C041EABD9173}" presName="sibTrans" presStyleLbl="sibTrans2D1" presStyleIdx="2" presStyleCnt="7"/>
      <dgm:spPr/>
      <dgm:t>
        <a:bodyPr/>
        <a:lstStyle/>
        <a:p>
          <a:endParaRPr lang="en-GB"/>
        </a:p>
      </dgm:t>
    </dgm:pt>
    <dgm:pt modelId="{59AE0C60-45C7-2640-BBD9-964EF617153B}" type="pres">
      <dgm:prSet presAssocID="{4AF3D1D5-62FD-A94D-807A-C041EABD9173}" presName="connectorText" presStyleLbl="sibTrans2D1" presStyleIdx="2" presStyleCnt="7"/>
      <dgm:spPr/>
      <dgm:t>
        <a:bodyPr/>
        <a:lstStyle/>
        <a:p>
          <a:endParaRPr lang="en-GB"/>
        </a:p>
      </dgm:t>
    </dgm:pt>
    <dgm:pt modelId="{E6E6F8EC-7B92-9D43-9FC7-BAFD45011742}" type="pres">
      <dgm:prSet presAssocID="{595B8FE1-71D5-374A-A185-52131F1FC01D}" presName="node" presStyleLbl="node1" presStyleIdx="3" presStyleCnt="7" custScaleX="129336">
        <dgm:presLayoutVars>
          <dgm:bulletEnabled val="1"/>
        </dgm:presLayoutVars>
      </dgm:prSet>
      <dgm:spPr/>
      <dgm:t>
        <a:bodyPr/>
        <a:lstStyle/>
        <a:p>
          <a:endParaRPr lang="fr-FR"/>
        </a:p>
      </dgm:t>
    </dgm:pt>
    <dgm:pt modelId="{C2862803-307D-AE4F-9967-ACF8B735F0A5}" type="pres">
      <dgm:prSet presAssocID="{CCDB2E0F-CD18-D54B-A643-31FA1B903DA7}" presName="sibTrans" presStyleLbl="sibTrans2D1" presStyleIdx="3" presStyleCnt="7"/>
      <dgm:spPr/>
      <dgm:t>
        <a:bodyPr/>
        <a:lstStyle/>
        <a:p>
          <a:endParaRPr lang="en-GB"/>
        </a:p>
      </dgm:t>
    </dgm:pt>
    <dgm:pt modelId="{F0D149B0-E0C3-DA4B-B387-C6397ACEF276}" type="pres">
      <dgm:prSet presAssocID="{CCDB2E0F-CD18-D54B-A643-31FA1B903DA7}" presName="connectorText" presStyleLbl="sibTrans2D1" presStyleIdx="3" presStyleCnt="7"/>
      <dgm:spPr/>
      <dgm:t>
        <a:bodyPr/>
        <a:lstStyle/>
        <a:p>
          <a:endParaRPr lang="en-GB"/>
        </a:p>
      </dgm:t>
    </dgm:pt>
    <dgm:pt modelId="{FCAB0544-2021-8841-9C68-852D3E0B1A0E}" type="pres">
      <dgm:prSet presAssocID="{5C7E090C-04E2-EE41-8C2E-744849F76D3B}" presName="node" presStyleLbl="node1" presStyleIdx="4" presStyleCnt="7">
        <dgm:presLayoutVars>
          <dgm:bulletEnabled val="1"/>
        </dgm:presLayoutVars>
      </dgm:prSet>
      <dgm:spPr/>
      <dgm:t>
        <a:bodyPr/>
        <a:lstStyle/>
        <a:p>
          <a:endParaRPr lang="fr-FR"/>
        </a:p>
      </dgm:t>
    </dgm:pt>
    <dgm:pt modelId="{AF66912E-08AE-F646-9562-51CB61B6AEC8}" type="pres">
      <dgm:prSet presAssocID="{56FE7A08-D977-BF40-A9F2-B5D806786ACE}" presName="sibTrans" presStyleLbl="sibTrans2D1" presStyleIdx="4" presStyleCnt="7"/>
      <dgm:spPr/>
      <dgm:t>
        <a:bodyPr/>
        <a:lstStyle/>
        <a:p>
          <a:endParaRPr lang="en-GB"/>
        </a:p>
      </dgm:t>
    </dgm:pt>
    <dgm:pt modelId="{F6392E07-2BBA-8C44-895A-2AF153E5FA9A}" type="pres">
      <dgm:prSet presAssocID="{56FE7A08-D977-BF40-A9F2-B5D806786ACE}" presName="connectorText" presStyleLbl="sibTrans2D1" presStyleIdx="4" presStyleCnt="7"/>
      <dgm:spPr/>
      <dgm:t>
        <a:bodyPr/>
        <a:lstStyle/>
        <a:p>
          <a:endParaRPr lang="en-GB"/>
        </a:p>
      </dgm:t>
    </dgm:pt>
    <dgm:pt modelId="{A6192C17-CF94-D94C-AA9A-C3A866E03959}" type="pres">
      <dgm:prSet presAssocID="{C4933D45-6938-5F4B-B59B-F901079A428D}" presName="node" presStyleLbl="node1" presStyleIdx="5" presStyleCnt="7">
        <dgm:presLayoutVars>
          <dgm:bulletEnabled val="1"/>
        </dgm:presLayoutVars>
      </dgm:prSet>
      <dgm:spPr/>
      <dgm:t>
        <a:bodyPr/>
        <a:lstStyle/>
        <a:p>
          <a:endParaRPr lang="fr-FR"/>
        </a:p>
      </dgm:t>
    </dgm:pt>
    <dgm:pt modelId="{1FAACEA9-3D79-414F-9E23-4EAC15716998}" type="pres">
      <dgm:prSet presAssocID="{E109DE74-4A02-114A-93EB-58BDD0F8BC3B}" presName="sibTrans" presStyleLbl="sibTrans2D1" presStyleIdx="5" presStyleCnt="7"/>
      <dgm:spPr/>
      <dgm:t>
        <a:bodyPr/>
        <a:lstStyle/>
        <a:p>
          <a:endParaRPr lang="en-GB"/>
        </a:p>
      </dgm:t>
    </dgm:pt>
    <dgm:pt modelId="{32A78BEC-FAE7-F54B-A0BB-45B41444BC05}" type="pres">
      <dgm:prSet presAssocID="{E109DE74-4A02-114A-93EB-58BDD0F8BC3B}" presName="connectorText" presStyleLbl="sibTrans2D1" presStyleIdx="5" presStyleCnt="7"/>
      <dgm:spPr/>
      <dgm:t>
        <a:bodyPr/>
        <a:lstStyle/>
        <a:p>
          <a:endParaRPr lang="en-GB"/>
        </a:p>
      </dgm:t>
    </dgm:pt>
    <dgm:pt modelId="{DEC9CCF9-5556-0843-88CE-B14BA8E1C61C}" type="pres">
      <dgm:prSet presAssocID="{7198597A-8625-D24B-B848-25BD2DB1C144}" presName="node" presStyleLbl="node1" presStyleIdx="6" presStyleCnt="7">
        <dgm:presLayoutVars>
          <dgm:bulletEnabled val="1"/>
        </dgm:presLayoutVars>
      </dgm:prSet>
      <dgm:spPr/>
      <dgm:t>
        <a:bodyPr/>
        <a:lstStyle/>
        <a:p>
          <a:endParaRPr lang="fr-FR"/>
        </a:p>
      </dgm:t>
    </dgm:pt>
    <dgm:pt modelId="{B774F9EB-8911-EC41-B843-89D91D703130}" type="pres">
      <dgm:prSet presAssocID="{C51D3092-8F4C-334C-961C-EB12915DBF95}" presName="sibTrans" presStyleLbl="sibTrans2D1" presStyleIdx="6" presStyleCnt="7"/>
      <dgm:spPr/>
      <dgm:t>
        <a:bodyPr/>
        <a:lstStyle/>
        <a:p>
          <a:endParaRPr lang="en-GB"/>
        </a:p>
      </dgm:t>
    </dgm:pt>
    <dgm:pt modelId="{66881EA9-A2BA-8C4C-AA67-C1E8C40F6068}" type="pres">
      <dgm:prSet presAssocID="{C51D3092-8F4C-334C-961C-EB12915DBF95}" presName="connectorText" presStyleLbl="sibTrans2D1" presStyleIdx="6" presStyleCnt="7"/>
      <dgm:spPr/>
      <dgm:t>
        <a:bodyPr/>
        <a:lstStyle/>
        <a:p>
          <a:endParaRPr lang="en-GB"/>
        </a:p>
      </dgm:t>
    </dgm:pt>
  </dgm:ptLst>
  <dgm:cxnLst>
    <dgm:cxn modelId="{4EC96B8D-7F70-E44D-AEC0-39506B1E153D}" srcId="{AFFA2732-DA00-8C4D-BEB8-A6302CA9FAFE}" destId="{C4933D45-6938-5F4B-B59B-F901079A428D}" srcOrd="5" destOrd="0" parTransId="{540D25AA-A3BF-1D4B-B717-963301EE3EB0}" sibTransId="{E109DE74-4A02-114A-93EB-58BDD0F8BC3B}"/>
    <dgm:cxn modelId="{79172580-12ED-8443-86EA-DE39A7C629EB}" type="presOf" srcId="{B24467B9-2470-6349-A0BE-3E9DFA90B6C2}" destId="{7A5876B1-DCD2-B349-B3E9-BE6F1D50AD18}" srcOrd="0" destOrd="0" presId="urn:microsoft.com/office/officeart/2005/8/layout/cycle2"/>
    <dgm:cxn modelId="{5F93DE39-A816-DC44-83F4-347D5F2C028D}" type="presOf" srcId="{595B8FE1-71D5-374A-A185-52131F1FC01D}" destId="{E6E6F8EC-7B92-9D43-9FC7-BAFD45011742}" srcOrd="0" destOrd="0" presId="urn:microsoft.com/office/officeart/2005/8/layout/cycle2"/>
    <dgm:cxn modelId="{FE78DBCC-7988-ED41-999E-415C9A4ED939}" type="presOf" srcId="{C4933D45-6938-5F4B-B59B-F901079A428D}" destId="{A6192C17-CF94-D94C-AA9A-C3A866E03959}" srcOrd="0" destOrd="0" presId="urn:microsoft.com/office/officeart/2005/8/layout/cycle2"/>
    <dgm:cxn modelId="{BBBD1035-4645-FA42-8385-B024DC9305C3}" type="presOf" srcId="{5E000EA8-8421-E74A-AF03-022A430D05AF}" destId="{F089BBEA-BB0C-7747-80D6-88582F41351A}" srcOrd="1" destOrd="0" presId="urn:microsoft.com/office/officeart/2005/8/layout/cycle2"/>
    <dgm:cxn modelId="{4AE0D325-9873-0343-A207-EDF3BD938E4A}" type="presOf" srcId="{E109DE74-4A02-114A-93EB-58BDD0F8BC3B}" destId="{1FAACEA9-3D79-414F-9E23-4EAC15716998}" srcOrd="0" destOrd="0" presId="urn:microsoft.com/office/officeart/2005/8/layout/cycle2"/>
    <dgm:cxn modelId="{1122400A-01D0-C141-937F-44991D4E4DFE}" type="presOf" srcId="{0AE093F0-076C-EC47-AC71-65CC5C8F2E2D}" destId="{7162B581-F917-654A-8387-BDA1295E958F}" srcOrd="0" destOrd="0" presId="urn:microsoft.com/office/officeart/2005/8/layout/cycle2"/>
    <dgm:cxn modelId="{5311AF34-6107-6247-B680-893009745621}" srcId="{AFFA2732-DA00-8C4D-BEB8-A6302CA9FAFE}" destId="{B24467B9-2470-6349-A0BE-3E9DFA90B6C2}" srcOrd="1" destOrd="0" parTransId="{8FBCD85A-C585-4146-AAF0-DEA55D2F5AA8}" sibTransId="{C49E4FAF-A9D7-D241-9093-FEED55AFC907}"/>
    <dgm:cxn modelId="{EE271905-5859-0348-A5F9-C2E39A689472}" type="presOf" srcId="{C51D3092-8F4C-334C-961C-EB12915DBF95}" destId="{B774F9EB-8911-EC41-B843-89D91D703130}" srcOrd="0" destOrd="0" presId="urn:microsoft.com/office/officeart/2005/8/layout/cycle2"/>
    <dgm:cxn modelId="{F6049CC7-AA4F-2F4D-8D23-251891C92647}" type="presOf" srcId="{AFFA2732-DA00-8C4D-BEB8-A6302CA9FAFE}" destId="{16D75DE4-DDB6-7D4B-AF4B-829DF6392549}" srcOrd="0" destOrd="0" presId="urn:microsoft.com/office/officeart/2005/8/layout/cycle2"/>
    <dgm:cxn modelId="{73EC4C69-32FB-F84A-8429-D313063AB3E1}" type="presOf" srcId="{CCDB2E0F-CD18-D54B-A643-31FA1B903DA7}" destId="{F0D149B0-E0C3-DA4B-B387-C6397ACEF276}" srcOrd="1" destOrd="0" presId="urn:microsoft.com/office/officeart/2005/8/layout/cycle2"/>
    <dgm:cxn modelId="{CE7FD301-154A-2342-BD6D-2BAE6DB399AE}" type="presOf" srcId="{56FE7A08-D977-BF40-A9F2-B5D806786ACE}" destId="{AF66912E-08AE-F646-9562-51CB61B6AEC8}" srcOrd="0" destOrd="0" presId="urn:microsoft.com/office/officeart/2005/8/layout/cycle2"/>
    <dgm:cxn modelId="{0F56B6EE-716E-7948-81F1-BB52A5FE0915}" type="presOf" srcId="{5E000EA8-8421-E74A-AF03-022A430D05AF}" destId="{102EA9CA-E223-7E4F-9832-DEABDB303397}" srcOrd="0" destOrd="0" presId="urn:microsoft.com/office/officeart/2005/8/layout/cycle2"/>
    <dgm:cxn modelId="{9B53F2C6-FC90-E442-8E87-7AF43A1F134B}" srcId="{AFFA2732-DA00-8C4D-BEB8-A6302CA9FAFE}" destId="{0AE093F0-076C-EC47-AC71-65CC5C8F2E2D}" srcOrd="0" destOrd="0" parTransId="{C7ABC558-7D13-514D-84DD-2DC9D93EB819}" sibTransId="{5E000EA8-8421-E74A-AF03-022A430D05AF}"/>
    <dgm:cxn modelId="{777B389A-5293-3A4F-8F71-3F38EF9F0E23}" type="presOf" srcId="{7198597A-8625-D24B-B848-25BD2DB1C144}" destId="{DEC9CCF9-5556-0843-88CE-B14BA8E1C61C}" srcOrd="0" destOrd="0" presId="urn:microsoft.com/office/officeart/2005/8/layout/cycle2"/>
    <dgm:cxn modelId="{EAB13653-0EEB-FA4E-A911-918A143BE195}" type="presOf" srcId="{4AF3D1D5-62FD-A94D-807A-C041EABD9173}" destId="{F1848EC5-1D06-814A-81AD-FC1722A00446}" srcOrd="0" destOrd="0" presId="urn:microsoft.com/office/officeart/2005/8/layout/cycle2"/>
    <dgm:cxn modelId="{EF47EF25-8817-3C42-B484-F5E11C27E7C2}" srcId="{AFFA2732-DA00-8C4D-BEB8-A6302CA9FAFE}" destId="{5C7E090C-04E2-EE41-8C2E-744849F76D3B}" srcOrd="4" destOrd="0" parTransId="{224A5AD5-CB8E-1D46-9971-23A61FD0FFAF}" sibTransId="{56FE7A08-D977-BF40-A9F2-B5D806786ACE}"/>
    <dgm:cxn modelId="{ADA12B60-C11C-F940-AA79-00323FBBD641}" type="presOf" srcId="{1E093F65-0086-3643-B1AB-2996739C530F}" destId="{7266E3C5-85D3-9549-A80D-26F04C2C131A}" srcOrd="0" destOrd="0" presId="urn:microsoft.com/office/officeart/2005/8/layout/cycle2"/>
    <dgm:cxn modelId="{E18F243F-0130-5241-94FC-D49AEAF48B7E}" type="presOf" srcId="{56FE7A08-D977-BF40-A9F2-B5D806786ACE}" destId="{F6392E07-2BBA-8C44-895A-2AF153E5FA9A}" srcOrd="1" destOrd="0" presId="urn:microsoft.com/office/officeart/2005/8/layout/cycle2"/>
    <dgm:cxn modelId="{FEEAA292-BB5F-4D4C-AE18-16F9A5620058}" type="presOf" srcId="{4AF3D1D5-62FD-A94D-807A-C041EABD9173}" destId="{59AE0C60-45C7-2640-BBD9-964EF617153B}" srcOrd="1" destOrd="0" presId="urn:microsoft.com/office/officeart/2005/8/layout/cycle2"/>
    <dgm:cxn modelId="{025617A7-7F34-EE40-9D87-58EE3F19F986}" srcId="{AFFA2732-DA00-8C4D-BEB8-A6302CA9FAFE}" destId="{1E093F65-0086-3643-B1AB-2996739C530F}" srcOrd="2" destOrd="0" parTransId="{1A88A9DE-8FB2-2841-B62A-B6D58BD080F9}" sibTransId="{4AF3D1D5-62FD-A94D-807A-C041EABD9173}"/>
    <dgm:cxn modelId="{8E1DBD41-6212-2242-9E07-ED93341B33B9}" type="presOf" srcId="{CCDB2E0F-CD18-D54B-A643-31FA1B903DA7}" destId="{C2862803-307D-AE4F-9967-ACF8B735F0A5}" srcOrd="0" destOrd="0" presId="urn:microsoft.com/office/officeart/2005/8/layout/cycle2"/>
    <dgm:cxn modelId="{721ACBFA-88EB-5140-941B-5797595C6A1D}" type="presOf" srcId="{C51D3092-8F4C-334C-961C-EB12915DBF95}" destId="{66881EA9-A2BA-8C4C-AA67-C1E8C40F6068}" srcOrd="1" destOrd="0" presId="urn:microsoft.com/office/officeart/2005/8/layout/cycle2"/>
    <dgm:cxn modelId="{D846534C-14E3-5E44-8842-605EFF23820F}" srcId="{AFFA2732-DA00-8C4D-BEB8-A6302CA9FAFE}" destId="{7198597A-8625-D24B-B848-25BD2DB1C144}" srcOrd="6" destOrd="0" parTransId="{FA7CBBB8-5A05-8746-8C48-F86219E0E65E}" sibTransId="{C51D3092-8F4C-334C-961C-EB12915DBF95}"/>
    <dgm:cxn modelId="{B4793BCC-AF88-6747-8A54-67C9714AB03D}" type="presOf" srcId="{5C7E090C-04E2-EE41-8C2E-744849F76D3B}" destId="{FCAB0544-2021-8841-9C68-852D3E0B1A0E}" srcOrd="0" destOrd="0" presId="urn:microsoft.com/office/officeart/2005/8/layout/cycle2"/>
    <dgm:cxn modelId="{C978056D-9EE8-9949-97E1-56AD11F0BDCB}" type="presOf" srcId="{E109DE74-4A02-114A-93EB-58BDD0F8BC3B}" destId="{32A78BEC-FAE7-F54B-A0BB-45B41444BC05}" srcOrd="1" destOrd="0" presId="urn:microsoft.com/office/officeart/2005/8/layout/cycle2"/>
    <dgm:cxn modelId="{BCA87940-B420-E949-8778-258BF06B41E8}" srcId="{AFFA2732-DA00-8C4D-BEB8-A6302CA9FAFE}" destId="{595B8FE1-71D5-374A-A185-52131F1FC01D}" srcOrd="3" destOrd="0" parTransId="{CB3F0656-FADC-AF48-900E-556C0213FF6A}" sibTransId="{CCDB2E0F-CD18-D54B-A643-31FA1B903DA7}"/>
    <dgm:cxn modelId="{6075FD17-A1A1-1145-B4E8-35E833174545}" type="presOf" srcId="{C49E4FAF-A9D7-D241-9093-FEED55AFC907}" destId="{250EBA2B-1F30-9F47-9D28-404DAE640F07}" srcOrd="1" destOrd="0" presId="urn:microsoft.com/office/officeart/2005/8/layout/cycle2"/>
    <dgm:cxn modelId="{12A5F921-7F2B-3D44-9FFD-238615B0DC04}" type="presOf" srcId="{C49E4FAF-A9D7-D241-9093-FEED55AFC907}" destId="{BED55AF3-BD0C-5B4D-8D92-2C704EEB8203}" srcOrd="0" destOrd="0" presId="urn:microsoft.com/office/officeart/2005/8/layout/cycle2"/>
    <dgm:cxn modelId="{44319E38-F417-C64C-A5DB-A2680E96F8D3}" type="presParOf" srcId="{16D75DE4-DDB6-7D4B-AF4B-829DF6392549}" destId="{7162B581-F917-654A-8387-BDA1295E958F}" srcOrd="0" destOrd="0" presId="urn:microsoft.com/office/officeart/2005/8/layout/cycle2"/>
    <dgm:cxn modelId="{0C5E834C-6A1A-4344-9750-9464909CAC9C}" type="presParOf" srcId="{16D75DE4-DDB6-7D4B-AF4B-829DF6392549}" destId="{102EA9CA-E223-7E4F-9832-DEABDB303397}" srcOrd="1" destOrd="0" presId="urn:microsoft.com/office/officeart/2005/8/layout/cycle2"/>
    <dgm:cxn modelId="{75B35039-A0F0-1C40-8FB3-17C4155CA845}" type="presParOf" srcId="{102EA9CA-E223-7E4F-9832-DEABDB303397}" destId="{F089BBEA-BB0C-7747-80D6-88582F41351A}" srcOrd="0" destOrd="0" presId="urn:microsoft.com/office/officeart/2005/8/layout/cycle2"/>
    <dgm:cxn modelId="{962EA9CF-7334-1647-A475-A9CAB81A473A}" type="presParOf" srcId="{16D75DE4-DDB6-7D4B-AF4B-829DF6392549}" destId="{7A5876B1-DCD2-B349-B3E9-BE6F1D50AD18}" srcOrd="2" destOrd="0" presId="urn:microsoft.com/office/officeart/2005/8/layout/cycle2"/>
    <dgm:cxn modelId="{FD40EA2A-962E-EF4D-8903-C3B047955B31}" type="presParOf" srcId="{16D75DE4-DDB6-7D4B-AF4B-829DF6392549}" destId="{BED55AF3-BD0C-5B4D-8D92-2C704EEB8203}" srcOrd="3" destOrd="0" presId="urn:microsoft.com/office/officeart/2005/8/layout/cycle2"/>
    <dgm:cxn modelId="{E3B2A0F9-E19A-454D-885E-7F62F73A47FC}" type="presParOf" srcId="{BED55AF3-BD0C-5B4D-8D92-2C704EEB8203}" destId="{250EBA2B-1F30-9F47-9D28-404DAE640F07}" srcOrd="0" destOrd="0" presId="urn:microsoft.com/office/officeart/2005/8/layout/cycle2"/>
    <dgm:cxn modelId="{1F1AA3E8-2CE8-C349-B9DA-6FA7717FFCC2}" type="presParOf" srcId="{16D75DE4-DDB6-7D4B-AF4B-829DF6392549}" destId="{7266E3C5-85D3-9549-A80D-26F04C2C131A}" srcOrd="4" destOrd="0" presId="urn:microsoft.com/office/officeart/2005/8/layout/cycle2"/>
    <dgm:cxn modelId="{11D49634-8CBD-494B-99D2-45C265B41C27}" type="presParOf" srcId="{16D75DE4-DDB6-7D4B-AF4B-829DF6392549}" destId="{F1848EC5-1D06-814A-81AD-FC1722A00446}" srcOrd="5" destOrd="0" presId="urn:microsoft.com/office/officeart/2005/8/layout/cycle2"/>
    <dgm:cxn modelId="{9B6B95CC-D4C6-2B48-A946-D851467D88AD}" type="presParOf" srcId="{F1848EC5-1D06-814A-81AD-FC1722A00446}" destId="{59AE0C60-45C7-2640-BBD9-964EF617153B}" srcOrd="0" destOrd="0" presId="urn:microsoft.com/office/officeart/2005/8/layout/cycle2"/>
    <dgm:cxn modelId="{436721C0-F3B6-A740-967C-70ABCE433D51}" type="presParOf" srcId="{16D75DE4-DDB6-7D4B-AF4B-829DF6392549}" destId="{E6E6F8EC-7B92-9D43-9FC7-BAFD45011742}" srcOrd="6" destOrd="0" presId="urn:microsoft.com/office/officeart/2005/8/layout/cycle2"/>
    <dgm:cxn modelId="{29481C08-E80A-EA44-A33A-33BBA956D888}" type="presParOf" srcId="{16D75DE4-DDB6-7D4B-AF4B-829DF6392549}" destId="{C2862803-307D-AE4F-9967-ACF8B735F0A5}" srcOrd="7" destOrd="0" presId="urn:microsoft.com/office/officeart/2005/8/layout/cycle2"/>
    <dgm:cxn modelId="{7CF901FA-6F32-8441-8423-94CBEB19F2B3}" type="presParOf" srcId="{C2862803-307D-AE4F-9967-ACF8B735F0A5}" destId="{F0D149B0-E0C3-DA4B-B387-C6397ACEF276}" srcOrd="0" destOrd="0" presId="urn:microsoft.com/office/officeart/2005/8/layout/cycle2"/>
    <dgm:cxn modelId="{3344DFFF-E4C8-CA4A-B8B5-866AF08BC4FC}" type="presParOf" srcId="{16D75DE4-DDB6-7D4B-AF4B-829DF6392549}" destId="{FCAB0544-2021-8841-9C68-852D3E0B1A0E}" srcOrd="8" destOrd="0" presId="urn:microsoft.com/office/officeart/2005/8/layout/cycle2"/>
    <dgm:cxn modelId="{6259880A-96B2-EF48-89EC-4344D2879071}" type="presParOf" srcId="{16D75DE4-DDB6-7D4B-AF4B-829DF6392549}" destId="{AF66912E-08AE-F646-9562-51CB61B6AEC8}" srcOrd="9" destOrd="0" presId="urn:microsoft.com/office/officeart/2005/8/layout/cycle2"/>
    <dgm:cxn modelId="{3A9A5BE9-2327-0642-A4A5-04A4303ED881}" type="presParOf" srcId="{AF66912E-08AE-F646-9562-51CB61B6AEC8}" destId="{F6392E07-2BBA-8C44-895A-2AF153E5FA9A}" srcOrd="0" destOrd="0" presId="urn:microsoft.com/office/officeart/2005/8/layout/cycle2"/>
    <dgm:cxn modelId="{130D7B90-9F19-4548-81D6-D31551ED91C4}" type="presParOf" srcId="{16D75DE4-DDB6-7D4B-AF4B-829DF6392549}" destId="{A6192C17-CF94-D94C-AA9A-C3A866E03959}" srcOrd="10" destOrd="0" presId="urn:microsoft.com/office/officeart/2005/8/layout/cycle2"/>
    <dgm:cxn modelId="{5F19F483-5DC5-8A44-A2F7-040C9642746F}" type="presParOf" srcId="{16D75DE4-DDB6-7D4B-AF4B-829DF6392549}" destId="{1FAACEA9-3D79-414F-9E23-4EAC15716998}" srcOrd="11" destOrd="0" presId="urn:microsoft.com/office/officeart/2005/8/layout/cycle2"/>
    <dgm:cxn modelId="{44C5B30B-A752-7041-9A64-022AC5894A79}" type="presParOf" srcId="{1FAACEA9-3D79-414F-9E23-4EAC15716998}" destId="{32A78BEC-FAE7-F54B-A0BB-45B41444BC05}" srcOrd="0" destOrd="0" presId="urn:microsoft.com/office/officeart/2005/8/layout/cycle2"/>
    <dgm:cxn modelId="{A93296B7-0F67-F748-9887-9994A8B60D27}" type="presParOf" srcId="{16D75DE4-DDB6-7D4B-AF4B-829DF6392549}" destId="{DEC9CCF9-5556-0843-88CE-B14BA8E1C61C}" srcOrd="12" destOrd="0" presId="urn:microsoft.com/office/officeart/2005/8/layout/cycle2"/>
    <dgm:cxn modelId="{AD0CB329-E433-BC49-98BC-2A6CE3328009}" type="presParOf" srcId="{16D75DE4-DDB6-7D4B-AF4B-829DF6392549}" destId="{B774F9EB-8911-EC41-B843-89D91D703130}" srcOrd="13" destOrd="0" presId="urn:microsoft.com/office/officeart/2005/8/layout/cycle2"/>
    <dgm:cxn modelId="{02A241E6-37B2-C344-B727-4DD094C9AEA2}" type="presParOf" srcId="{B774F9EB-8911-EC41-B843-89D91D703130}" destId="{66881EA9-A2BA-8C4C-AA67-C1E8C40F606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1DEB1-A96A-F545-B3D2-0D283CEF19AD}" type="doc">
      <dgm:prSet loTypeId="urn:microsoft.com/office/officeart/2005/8/layout/cycle7" loCatId="" qsTypeId="urn:microsoft.com/office/officeart/2005/8/quickstyle/simple4" qsCatId="simple" csTypeId="urn:microsoft.com/office/officeart/2005/8/colors/accent2_2" csCatId="accent2" phldr="1"/>
      <dgm:spPr/>
      <dgm:t>
        <a:bodyPr/>
        <a:lstStyle/>
        <a:p>
          <a:endParaRPr lang="fr-FR"/>
        </a:p>
      </dgm:t>
    </dgm:pt>
    <dgm:pt modelId="{8259B368-9E63-6D45-9554-88BF05C3E548}">
      <dgm:prSet phldrT="[Texte]"/>
      <dgm:spPr/>
      <dgm:t>
        <a:bodyPr/>
        <a:lstStyle/>
        <a:p>
          <a:r>
            <a:rPr lang="fr-FR" dirty="0" err="1" smtClean="0"/>
            <a:t>Universe</a:t>
          </a:r>
          <a:endParaRPr lang="fr-FR" dirty="0"/>
        </a:p>
      </dgm:t>
    </dgm:pt>
    <dgm:pt modelId="{8C290C57-4088-2E40-AF8F-6447AA76A446}" type="parTrans" cxnId="{DEEFE8E5-9764-E046-987F-CCECACA420B1}">
      <dgm:prSet/>
      <dgm:spPr/>
      <dgm:t>
        <a:bodyPr/>
        <a:lstStyle/>
        <a:p>
          <a:endParaRPr lang="fr-FR"/>
        </a:p>
      </dgm:t>
    </dgm:pt>
    <dgm:pt modelId="{1513385B-FCBF-8F41-A05D-28EF2C03723A}" type="sibTrans" cxnId="{DEEFE8E5-9764-E046-987F-CCECACA420B1}">
      <dgm:prSet/>
      <dgm:spPr/>
      <dgm:t>
        <a:bodyPr/>
        <a:lstStyle/>
        <a:p>
          <a:endParaRPr lang="fr-FR"/>
        </a:p>
      </dgm:t>
    </dgm:pt>
    <dgm:pt modelId="{57EE5F56-569E-FB4B-8002-54B8881569CC}">
      <dgm:prSet phldrT="[Texte]"/>
      <dgm:spPr/>
      <dgm:t>
        <a:bodyPr/>
        <a:lstStyle/>
        <a:p>
          <a:r>
            <a:rPr lang="fr-FR" dirty="0" smtClean="0"/>
            <a:t>Society</a:t>
          </a:r>
          <a:endParaRPr lang="fr-FR" dirty="0"/>
        </a:p>
      </dgm:t>
    </dgm:pt>
    <dgm:pt modelId="{9AB10773-7501-CD4C-A95C-643B9C769209}" type="parTrans" cxnId="{A733DE30-5789-7C41-8E1D-D2FF681E1929}">
      <dgm:prSet/>
      <dgm:spPr/>
      <dgm:t>
        <a:bodyPr/>
        <a:lstStyle/>
        <a:p>
          <a:endParaRPr lang="fr-FR"/>
        </a:p>
      </dgm:t>
    </dgm:pt>
    <dgm:pt modelId="{CF205CB0-0AD8-144A-9F07-B5893BE34690}" type="sibTrans" cxnId="{A733DE30-5789-7C41-8E1D-D2FF681E1929}">
      <dgm:prSet/>
      <dgm:spPr/>
      <dgm:t>
        <a:bodyPr/>
        <a:lstStyle/>
        <a:p>
          <a:endParaRPr lang="fr-FR"/>
        </a:p>
      </dgm:t>
    </dgm:pt>
    <dgm:pt modelId="{0E18704D-048F-6C4A-B781-1A99CD362A0D}">
      <dgm:prSet phldrT="[Texte]"/>
      <dgm:spPr/>
      <dgm:t>
        <a:bodyPr/>
        <a:lstStyle/>
        <a:p>
          <a:r>
            <a:rPr lang="fr-FR" dirty="0" err="1" smtClean="0"/>
            <a:t>Earth</a:t>
          </a:r>
          <a:endParaRPr lang="fr-FR" dirty="0"/>
        </a:p>
      </dgm:t>
    </dgm:pt>
    <dgm:pt modelId="{BDF20A24-75EF-FB4D-82B9-B7F65DB7251F}" type="parTrans" cxnId="{D11F92EA-1D49-664E-A264-3509E395AC90}">
      <dgm:prSet/>
      <dgm:spPr/>
      <dgm:t>
        <a:bodyPr/>
        <a:lstStyle/>
        <a:p>
          <a:endParaRPr lang="fr-FR"/>
        </a:p>
      </dgm:t>
    </dgm:pt>
    <dgm:pt modelId="{5ABB6FF2-E43A-1848-968B-4EF3DDB9769B}" type="sibTrans" cxnId="{D11F92EA-1D49-664E-A264-3509E395AC90}">
      <dgm:prSet/>
      <dgm:spPr/>
      <dgm:t>
        <a:bodyPr/>
        <a:lstStyle/>
        <a:p>
          <a:endParaRPr lang="fr-FR"/>
        </a:p>
      </dgm:t>
    </dgm:pt>
    <dgm:pt modelId="{0CB81F6F-4D3A-4448-87B9-6423273BBA7A}" type="pres">
      <dgm:prSet presAssocID="{48E1DEB1-A96A-F545-B3D2-0D283CEF19AD}" presName="Name0" presStyleCnt="0">
        <dgm:presLayoutVars>
          <dgm:dir/>
          <dgm:resizeHandles val="exact"/>
        </dgm:presLayoutVars>
      </dgm:prSet>
      <dgm:spPr/>
      <dgm:t>
        <a:bodyPr/>
        <a:lstStyle/>
        <a:p>
          <a:endParaRPr lang="en-GB"/>
        </a:p>
      </dgm:t>
    </dgm:pt>
    <dgm:pt modelId="{0474AF16-71F9-CD44-AACB-96AA3495B91F}" type="pres">
      <dgm:prSet presAssocID="{8259B368-9E63-6D45-9554-88BF05C3E548}" presName="node" presStyleLbl="node1" presStyleIdx="0" presStyleCnt="3">
        <dgm:presLayoutVars>
          <dgm:bulletEnabled val="1"/>
        </dgm:presLayoutVars>
      </dgm:prSet>
      <dgm:spPr/>
      <dgm:t>
        <a:bodyPr/>
        <a:lstStyle/>
        <a:p>
          <a:endParaRPr lang="fr-FR"/>
        </a:p>
      </dgm:t>
    </dgm:pt>
    <dgm:pt modelId="{A78D3123-6B1C-894D-9856-7A570C3ACB5C}" type="pres">
      <dgm:prSet presAssocID="{1513385B-FCBF-8F41-A05D-28EF2C03723A}" presName="sibTrans" presStyleLbl="sibTrans2D1" presStyleIdx="0" presStyleCnt="3"/>
      <dgm:spPr/>
      <dgm:t>
        <a:bodyPr/>
        <a:lstStyle/>
        <a:p>
          <a:endParaRPr lang="en-GB"/>
        </a:p>
      </dgm:t>
    </dgm:pt>
    <dgm:pt modelId="{DF40FBA7-BE5A-3B4B-85C5-4683C125109A}" type="pres">
      <dgm:prSet presAssocID="{1513385B-FCBF-8F41-A05D-28EF2C03723A}" presName="connectorText" presStyleLbl="sibTrans2D1" presStyleIdx="0" presStyleCnt="3"/>
      <dgm:spPr/>
      <dgm:t>
        <a:bodyPr/>
        <a:lstStyle/>
        <a:p>
          <a:endParaRPr lang="en-GB"/>
        </a:p>
      </dgm:t>
    </dgm:pt>
    <dgm:pt modelId="{BA179798-2BA0-B94F-B3E3-85776EE05500}" type="pres">
      <dgm:prSet presAssocID="{57EE5F56-569E-FB4B-8002-54B8881569CC}" presName="node" presStyleLbl="node1" presStyleIdx="1" presStyleCnt="3">
        <dgm:presLayoutVars>
          <dgm:bulletEnabled val="1"/>
        </dgm:presLayoutVars>
      </dgm:prSet>
      <dgm:spPr/>
      <dgm:t>
        <a:bodyPr/>
        <a:lstStyle/>
        <a:p>
          <a:endParaRPr lang="fr-FR"/>
        </a:p>
      </dgm:t>
    </dgm:pt>
    <dgm:pt modelId="{90BF983A-B2A3-8048-BDB9-3B8088A2F155}" type="pres">
      <dgm:prSet presAssocID="{CF205CB0-0AD8-144A-9F07-B5893BE34690}" presName="sibTrans" presStyleLbl="sibTrans2D1" presStyleIdx="1" presStyleCnt="3"/>
      <dgm:spPr/>
      <dgm:t>
        <a:bodyPr/>
        <a:lstStyle/>
        <a:p>
          <a:endParaRPr lang="en-GB"/>
        </a:p>
      </dgm:t>
    </dgm:pt>
    <dgm:pt modelId="{3AD31CDE-67D9-8845-993A-A4EFDA0B0F1E}" type="pres">
      <dgm:prSet presAssocID="{CF205CB0-0AD8-144A-9F07-B5893BE34690}" presName="connectorText" presStyleLbl="sibTrans2D1" presStyleIdx="1" presStyleCnt="3"/>
      <dgm:spPr/>
      <dgm:t>
        <a:bodyPr/>
        <a:lstStyle/>
        <a:p>
          <a:endParaRPr lang="en-GB"/>
        </a:p>
      </dgm:t>
    </dgm:pt>
    <dgm:pt modelId="{8F35B6DA-764C-7842-B9CF-8924403B18A1}" type="pres">
      <dgm:prSet presAssocID="{0E18704D-048F-6C4A-B781-1A99CD362A0D}" presName="node" presStyleLbl="node1" presStyleIdx="2" presStyleCnt="3">
        <dgm:presLayoutVars>
          <dgm:bulletEnabled val="1"/>
        </dgm:presLayoutVars>
      </dgm:prSet>
      <dgm:spPr/>
      <dgm:t>
        <a:bodyPr/>
        <a:lstStyle/>
        <a:p>
          <a:endParaRPr lang="fr-FR"/>
        </a:p>
      </dgm:t>
    </dgm:pt>
    <dgm:pt modelId="{EB0ADFB4-439E-0143-BC98-4CE786B3F62A}" type="pres">
      <dgm:prSet presAssocID="{5ABB6FF2-E43A-1848-968B-4EF3DDB9769B}" presName="sibTrans" presStyleLbl="sibTrans2D1" presStyleIdx="2" presStyleCnt="3"/>
      <dgm:spPr/>
      <dgm:t>
        <a:bodyPr/>
        <a:lstStyle/>
        <a:p>
          <a:endParaRPr lang="en-GB"/>
        </a:p>
      </dgm:t>
    </dgm:pt>
    <dgm:pt modelId="{817622DE-1EE3-9242-8E25-15FE19F2397C}" type="pres">
      <dgm:prSet presAssocID="{5ABB6FF2-E43A-1848-968B-4EF3DDB9769B}" presName="connectorText" presStyleLbl="sibTrans2D1" presStyleIdx="2" presStyleCnt="3"/>
      <dgm:spPr/>
      <dgm:t>
        <a:bodyPr/>
        <a:lstStyle/>
        <a:p>
          <a:endParaRPr lang="en-GB"/>
        </a:p>
      </dgm:t>
    </dgm:pt>
  </dgm:ptLst>
  <dgm:cxnLst>
    <dgm:cxn modelId="{085EDE34-BB6B-3F4E-BAA8-CC3ECB8746C7}" type="presOf" srcId="{48E1DEB1-A96A-F545-B3D2-0D283CEF19AD}" destId="{0CB81F6F-4D3A-4448-87B9-6423273BBA7A}" srcOrd="0" destOrd="0" presId="urn:microsoft.com/office/officeart/2005/8/layout/cycle7"/>
    <dgm:cxn modelId="{DCBEBA06-C51F-CC48-8F08-3D356D35FCC2}" type="presOf" srcId="{1513385B-FCBF-8F41-A05D-28EF2C03723A}" destId="{DF40FBA7-BE5A-3B4B-85C5-4683C125109A}" srcOrd="1" destOrd="0" presId="urn:microsoft.com/office/officeart/2005/8/layout/cycle7"/>
    <dgm:cxn modelId="{4F1BBBE0-A317-0340-A1F5-87E680240949}" type="presOf" srcId="{CF205CB0-0AD8-144A-9F07-B5893BE34690}" destId="{90BF983A-B2A3-8048-BDB9-3B8088A2F155}" srcOrd="0" destOrd="0" presId="urn:microsoft.com/office/officeart/2005/8/layout/cycle7"/>
    <dgm:cxn modelId="{2BFD8555-B04E-2E41-930F-FE1937F65E68}" type="presOf" srcId="{5ABB6FF2-E43A-1848-968B-4EF3DDB9769B}" destId="{817622DE-1EE3-9242-8E25-15FE19F2397C}" srcOrd="1" destOrd="0" presId="urn:microsoft.com/office/officeart/2005/8/layout/cycle7"/>
    <dgm:cxn modelId="{5A6A5486-EB05-314F-B5AC-D5E1B85EB6B1}" type="presOf" srcId="{5ABB6FF2-E43A-1848-968B-4EF3DDB9769B}" destId="{EB0ADFB4-439E-0143-BC98-4CE786B3F62A}" srcOrd="0" destOrd="0" presId="urn:microsoft.com/office/officeart/2005/8/layout/cycle7"/>
    <dgm:cxn modelId="{E62B64CF-534D-CC4C-92C8-874CB8BAC455}" type="presOf" srcId="{0E18704D-048F-6C4A-B781-1A99CD362A0D}" destId="{8F35B6DA-764C-7842-B9CF-8924403B18A1}" srcOrd="0" destOrd="0" presId="urn:microsoft.com/office/officeart/2005/8/layout/cycle7"/>
    <dgm:cxn modelId="{7D6A9C84-3504-864A-A80A-83C7B4B49F1D}" type="presOf" srcId="{CF205CB0-0AD8-144A-9F07-B5893BE34690}" destId="{3AD31CDE-67D9-8845-993A-A4EFDA0B0F1E}" srcOrd="1" destOrd="0" presId="urn:microsoft.com/office/officeart/2005/8/layout/cycle7"/>
    <dgm:cxn modelId="{DEEFE8E5-9764-E046-987F-CCECACA420B1}" srcId="{48E1DEB1-A96A-F545-B3D2-0D283CEF19AD}" destId="{8259B368-9E63-6D45-9554-88BF05C3E548}" srcOrd="0" destOrd="0" parTransId="{8C290C57-4088-2E40-AF8F-6447AA76A446}" sibTransId="{1513385B-FCBF-8F41-A05D-28EF2C03723A}"/>
    <dgm:cxn modelId="{A733DE30-5789-7C41-8E1D-D2FF681E1929}" srcId="{48E1DEB1-A96A-F545-B3D2-0D283CEF19AD}" destId="{57EE5F56-569E-FB4B-8002-54B8881569CC}" srcOrd="1" destOrd="0" parTransId="{9AB10773-7501-CD4C-A95C-643B9C769209}" sibTransId="{CF205CB0-0AD8-144A-9F07-B5893BE34690}"/>
    <dgm:cxn modelId="{20A2AE46-4992-8E47-8A60-E33DC3A45F84}" type="presOf" srcId="{1513385B-FCBF-8F41-A05D-28EF2C03723A}" destId="{A78D3123-6B1C-894D-9856-7A570C3ACB5C}" srcOrd="0" destOrd="0" presId="urn:microsoft.com/office/officeart/2005/8/layout/cycle7"/>
    <dgm:cxn modelId="{D11F92EA-1D49-664E-A264-3509E395AC90}" srcId="{48E1DEB1-A96A-F545-B3D2-0D283CEF19AD}" destId="{0E18704D-048F-6C4A-B781-1A99CD362A0D}" srcOrd="2" destOrd="0" parTransId="{BDF20A24-75EF-FB4D-82B9-B7F65DB7251F}" sibTransId="{5ABB6FF2-E43A-1848-968B-4EF3DDB9769B}"/>
    <dgm:cxn modelId="{1066BAA4-9A60-1C4B-91FB-BCDD439226ED}" type="presOf" srcId="{57EE5F56-569E-FB4B-8002-54B8881569CC}" destId="{BA179798-2BA0-B94F-B3E3-85776EE05500}" srcOrd="0" destOrd="0" presId="urn:microsoft.com/office/officeart/2005/8/layout/cycle7"/>
    <dgm:cxn modelId="{44CBBE8F-5365-9B47-B75B-63DED766A4BC}" type="presOf" srcId="{8259B368-9E63-6D45-9554-88BF05C3E548}" destId="{0474AF16-71F9-CD44-AACB-96AA3495B91F}" srcOrd="0" destOrd="0" presId="urn:microsoft.com/office/officeart/2005/8/layout/cycle7"/>
    <dgm:cxn modelId="{66065DD4-D528-4845-8824-ED531C54EEBC}" type="presParOf" srcId="{0CB81F6F-4D3A-4448-87B9-6423273BBA7A}" destId="{0474AF16-71F9-CD44-AACB-96AA3495B91F}" srcOrd="0" destOrd="0" presId="urn:microsoft.com/office/officeart/2005/8/layout/cycle7"/>
    <dgm:cxn modelId="{3D3E548D-DE6B-3A44-BA2C-49A3AE3D111D}" type="presParOf" srcId="{0CB81F6F-4D3A-4448-87B9-6423273BBA7A}" destId="{A78D3123-6B1C-894D-9856-7A570C3ACB5C}" srcOrd="1" destOrd="0" presId="urn:microsoft.com/office/officeart/2005/8/layout/cycle7"/>
    <dgm:cxn modelId="{401E7317-81E6-914C-B2A6-736512197A5D}" type="presParOf" srcId="{A78D3123-6B1C-894D-9856-7A570C3ACB5C}" destId="{DF40FBA7-BE5A-3B4B-85C5-4683C125109A}" srcOrd="0" destOrd="0" presId="urn:microsoft.com/office/officeart/2005/8/layout/cycle7"/>
    <dgm:cxn modelId="{D2C1FE54-E093-B346-83F7-AC359C425EEC}" type="presParOf" srcId="{0CB81F6F-4D3A-4448-87B9-6423273BBA7A}" destId="{BA179798-2BA0-B94F-B3E3-85776EE05500}" srcOrd="2" destOrd="0" presId="urn:microsoft.com/office/officeart/2005/8/layout/cycle7"/>
    <dgm:cxn modelId="{48D84EA4-3DA0-4F4D-BF07-0C35D16D60BD}" type="presParOf" srcId="{0CB81F6F-4D3A-4448-87B9-6423273BBA7A}" destId="{90BF983A-B2A3-8048-BDB9-3B8088A2F155}" srcOrd="3" destOrd="0" presId="urn:microsoft.com/office/officeart/2005/8/layout/cycle7"/>
    <dgm:cxn modelId="{D20CEE0D-D79B-9348-A2A8-2D185DD74613}" type="presParOf" srcId="{90BF983A-B2A3-8048-BDB9-3B8088A2F155}" destId="{3AD31CDE-67D9-8845-993A-A4EFDA0B0F1E}" srcOrd="0" destOrd="0" presId="urn:microsoft.com/office/officeart/2005/8/layout/cycle7"/>
    <dgm:cxn modelId="{ADC02A8B-D626-A84F-BC7E-C3DB3F479A88}" type="presParOf" srcId="{0CB81F6F-4D3A-4448-87B9-6423273BBA7A}" destId="{8F35B6DA-764C-7842-B9CF-8924403B18A1}" srcOrd="4" destOrd="0" presId="urn:microsoft.com/office/officeart/2005/8/layout/cycle7"/>
    <dgm:cxn modelId="{9D5426CA-AEDE-AA43-8E01-4B6A4804C32B}" type="presParOf" srcId="{0CB81F6F-4D3A-4448-87B9-6423273BBA7A}" destId="{EB0ADFB4-439E-0143-BC98-4CE786B3F62A}" srcOrd="5" destOrd="0" presId="urn:microsoft.com/office/officeart/2005/8/layout/cycle7"/>
    <dgm:cxn modelId="{05DBB142-EDAE-DB46-9665-6FE8685FC282}" type="presParOf" srcId="{EB0ADFB4-439E-0143-BC98-4CE786B3F62A}" destId="{817622DE-1EE3-9242-8E25-15FE19F2397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2B581-F917-654A-8387-BDA1295E958F}">
      <dsp:nvSpPr>
        <dsp:cNvPr id="0" name=""/>
        <dsp:cNvSpPr/>
      </dsp:nvSpPr>
      <dsp:spPr>
        <a:xfrm>
          <a:off x="3608811" y="1226"/>
          <a:ext cx="1610798" cy="1385907"/>
        </a:xfrm>
        <a:prstGeom prst="ellips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smtClean="0">
              <a:solidFill>
                <a:srgbClr val="FF0000"/>
              </a:solidFill>
            </a:rPr>
            <a:t>Open </a:t>
          </a:r>
          <a:r>
            <a:rPr lang="fr-FR" sz="1600" b="1" kern="1200" dirty="0" err="1" smtClean="0">
              <a:solidFill>
                <a:srgbClr val="FF0000"/>
              </a:solidFill>
            </a:rPr>
            <a:t>Schooling</a:t>
          </a:r>
          <a:r>
            <a:rPr lang="fr-FR" sz="1600" b="1" kern="1200" dirty="0" smtClean="0">
              <a:solidFill>
                <a:srgbClr val="FF0000"/>
              </a:solidFill>
            </a:rPr>
            <a:t>, </a:t>
          </a:r>
          <a:r>
            <a:rPr lang="fr-FR" sz="1600" b="1" kern="1200" dirty="0" err="1" smtClean="0">
              <a:solidFill>
                <a:srgbClr val="FF0000"/>
              </a:solidFill>
            </a:rPr>
            <a:t>Teacher</a:t>
          </a:r>
          <a:r>
            <a:rPr lang="fr-FR" sz="1600" b="1" kern="1200" dirty="0" smtClean="0">
              <a:solidFill>
                <a:srgbClr val="FF0000"/>
              </a:solidFill>
            </a:rPr>
            <a:t> </a:t>
          </a:r>
          <a:r>
            <a:rPr lang="fr-FR" sz="1600" b="1" kern="1200" dirty="0" err="1" smtClean="0">
              <a:solidFill>
                <a:srgbClr val="FF0000"/>
              </a:solidFill>
            </a:rPr>
            <a:t>Trainiing</a:t>
          </a:r>
          <a:endParaRPr lang="fr-FR" sz="1600" b="1" kern="1200" dirty="0">
            <a:solidFill>
              <a:srgbClr val="FF0000"/>
            </a:solidFill>
          </a:endParaRPr>
        </a:p>
      </dsp:txBody>
      <dsp:txXfrm>
        <a:off x="3844707" y="204187"/>
        <a:ext cx="1139006" cy="979985"/>
      </dsp:txXfrm>
    </dsp:sp>
    <dsp:sp modelId="{102EA9CA-E223-7E4F-9832-DEABDB303397}">
      <dsp:nvSpPr>
        <dsp:cNvPr id="0" name=""/>
        <dsp:cNvSpPr/>
      </dsp:nvSpPr>
      <dsp:spPr>
        <a:xfrm rot="1542857">
          <a:off x="5200635" y="901087"/>
          <a:ext cx="257725" cy="467743"/>
        </a:xfrm>
        <a:prstGeom prst="rightArrow">
          <a:avLst>
            <a:gd name="adj1" fmla="val 60000"/>
            <a:gd name="adj2" fmla="val 50000"/>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b="1" kern="1200">
            <a:solidFill>
              <a:srgbClr val="FF0000"/>
            </a:solidFill>
          </a:endParaRPr>
        </a:p>
      </dsp:txBody>
      <dsp:txXfrm>
        <a:off x="5204463" y="977863"/>
        <a:ext cx="180408" cy="280645"/>
      </dsp:txXfrm>
    </dsp:sp>
    <dsp:sp modelId="{7A5876B1-DCD2-B349-B3E9-BE6F1D50AD18}">
      <dsp:nvSpPr>
        <dsp:cNvPr id="0" name=""/>
        <dsp:cNvSpPr/>
      </dsp:nvSpPr>
      <dsp:spPr>
        <a:xfrm>
          <a:off x="5436451" y="903549"/>
          <a:ext cx="1702905" cy="1385907"/>
        </a:xfrm>
        <a:prstGeom prst="ellips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err="1" smtClean="0">
              <a:solidFill>
                <a:srgbClr val="FF0000"/>
              </a:solidFill>
            </a:rPr>
            <a:t>Citizen’s</a:t>
          </a:r>
          <a:r>
            <a:rPr lang="fr-FR" sz="1800" b="1" kern="1200" dirty="0" smtClean="0">
              <a:solidFill>
                <a:srgbClr val="FF0000"/>
              </a:solidFill>
            </a:rPr>
            <a:t> science</a:t>
          </a:r>
          <a:endParaRPr lang="fr-FR" sz="1800" b="1" kern="1200" dirty="0">
            <a:solidFill>
              <a:srgbClr val="FF0000"/>
            </a:solidFill>
          </a:endParaRPr>
        </a:p>
      </dsp:txBody>
      <dsp:txXfrm>
        <a:off x="5685836" y="1106510"/>
        <a:ext cx="1204135" cy="979985"/>
      </dsp:txXfrm>
    </dsp:sp>
    <dsp:sp modelId="{BED55AF3-BD0C-5B4D-8D92-2C704EEB8203}">
      <dsp:nvSpPr>
        <dsp:cNvPr id="0" name=""/>
        <dsp:cNvSpPr/>
      </dsp:nvSpPr>
      <dsp:spPr>
        <a:xfrm rot="4628571">
          <a:off x="6335358" y="2369182"/>
          <a:ext cx="364570" cy="467743"/>
        </a:xfrm>
        <a:prstGeom prst="rightArrow">
          <a:avLst>
            <a:gd name="adj1" fmla="val 60000"/>
            <a:gd name="adj2" fmla="val 50000"/>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b="1" kern="1200">
            <a:solidFill>
              <a:srgbClr val="FF0000"/>
            </a:solidFill>
          </a:endParaRPr>
        </a:p>
      </dsp:txBody>
      <dsp:txXfrm>
        <a:off x="6377875" y="2409417"/>
        <a:ext cx="255199" cy="280645"/>
      </dsp:txXfrm>
    </dsp:sp>
    <dsp:sp modelId="{7266E3C5-85D3-9549-A80D-26F04C2C131A}">
      <dsp:nvSpPr>
        <dsp:cNvPr id="0" name=""/>
        <dsp:cNvSpPr/>
      </dsp:nvSpPr>
      <dsp:spPr>
        <a:xfrm>
          <a:off x="6057715" y="2931051"/>
          <a:ext cx="1385907" cy="1385907"/>
        </a:xfrm>
        <a:prstGeom prst="ellips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err="1" smtClean="0">
              <a:solidFill>
                <a:srgbClr val="FF0000"/>
              </a:solidFill>
            </a:rPr>
            <a:t>Gender</a:t>
          </a:r>
          <a:r>
            <a:rPr lang="fr-FR" sz="1400" b="1" kern="1200" dirty="0" smtClean="0">
              <a:solidFill>
                <a:srgbClr val="FF0000"/>
              </a:solidFill>
            </a:rPr>
            <a:t> </a:t>
          </a:r>
          <a:endParaRPr lang="fr-FR" sz="1400" b="1" kern="1200" dirty="0">
            <a:solidFill>
              <a:srgbClr val="FF0000"/>
            </a:solidFill>
          </a:endParaRPr>
        </a:p>
      </dsp:txBody>
      <dsp:txXfrm>
        <a:off x="6260676" y="3134012"/>
        <a:ext cx="979985" cy="979985"/>
      </dsp:txXfrm>
    </dsp:sp>
    <dsp:sp modelId="{F1848EC5-1D06-814A-81AD-FC1722A00446}">
      <dsp:nvSpPr>
        <dsp:cNvPr id="0" name=""/>
        <dsp:cNvSpPr/>
      </dsp:nvSpPr>
      <dsp:spPr>
        <a:xfrm rot="7714286">
          <a:off x="5959883" y="4171649"/>
          <a:ext cx="335094" cy="467743"/>
        </a:xfrm>
        <a:prstGeom prst="rightArrow">
          <a:avLst>
            <a:gd name="adj1" fmla="val 60000"/>
            <a:gd name="adj2" fmla="val 50000"/>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b="1" kern="1200">
            <a:solidFill>
              <a:srgbClr val="FF0000"/>
            </a:solidFill>
          </a:endParaRPr>
        </a:p>
      </dsp:txBody>
      <dsp:txXfrm rot="10800000">
        <a:off x="6041486" y="4225900"/>
        <a:ext cx="234566" cy="280645"/>
      </dsp:txXfrm>
    </dsp:sp>
    <dsp:sp modelId="{E6E6F8EC-7B92-9D43-9FC7-BAFD45011742}">
      <dsp:nvSpPr>
        <dsp:cNvPr id="0" name=""/>
        <dsp:cNvSpPr/>
      </dsp:nvSpPr>
      <dsp:spPr>
        <a:xfrm>
          <a:off x="4557794" y="4556982"/>
          <a:ext cx="1792476" cy="1385907"/>
        </a:xfrm>
        <a:prstGeom prst="ellips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err="1" smtClean="0">
              <a:solidFill>
                <a:srgbClr val="FF0000"/>
              </a:solidFill>
            </a:rPr>
            <a:t>Embodied</a:t>
          </a:r>
          <a:r>
            <a:rPr lang="fr-FR" sz="1400" b="1" kern="1200" dirty="0" smtClean="0">
              <a:solidFill>
                <a:srgbClr val="FF0000"/>
              </a:solidFill>
            </a:rPr>
            <a:t> intelligence </a:t>
          </a:r>
          <a:r>
            <a:rPr lang="fr-FR" sz="1400" b="1" kern="1200" dirty="0" err="1" smtClean="0">
              <a:solidFill>
                <a:srgbClr val="FF0000"/>
              </a:solidFill>
            </a:rPr>
            <a:t>Craftmanship</a:t>
          </a:r>
          <a:r>
            <a:rPr lang="fr-FR" sz="1400" b="1" kern="1200" dirty="0" smtClean="0">
              <a:solidFill>
                <a:srgbClr val="FF0000"/>
              </a:solidFill>
            </a:rPr>
            <a:t> vs </a:t>
          </a:r>
          <a:r>
            <a:rPr lang="fr-FR" sz="1400" b="1" kern="1200" dirty="0" err="1" smtClean="0">
              <a:solidFill>
                <a:srgbClr val="FF0000"/>
              </a:solidFill>
            </a:rPr>
            <a:t>Robotics</a:t>
          </a:r>
          <a:endParaRPr lang="fr-FR" sz="1400" b="1" kern="1200" dirty="0">
            <a:solidFill>
              <a:srgbClr val="FF0000"/>
            </a:solidFill>
          </a:endParaRPr>
        </a:p>
      </dsp:txBody>
      <dsp:txXfrm>
        <a:off x="4820296" y="4759943"/>
        <a:ext cx="1267472" cy="979985"/>
      </dsp:txXfrm>
    </dsp:sp>
    <dsp:sp modelId="{C2862803-307D-AE4F-9967-ACF8B735F0A5}">
      <dsp:nvSpPr>
        <dsp:cNvPr id="0" name=""/>
        <dsp:cNvSpPr/>
      </dsp:nvSpPr>
      <dsp:spPr>
        <a:xfrm rot="10800000">
          <a:off x="4189955" y="5016064"/>
          <a:ext cx="259939" cy="467743"/>
        </a:xfrm>
        <a:prstGeom prst="rightArrow">
          <a:avLst>
            <a:gd name="adj1" fmla="val 60000"/>
            <a:gd name="adj2" fmla="val 50000"/>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b="1" kern="1200">
            <a:solidFill>
              <a:srgbClr val="FF0000"/>
            </a:solidFill>
          </a:endParaRPr>
        </a:p>
      </dsp:txBody>
      <dsp:txXfrm rot="10800000">
        <a:off x="4267937" y="5109613"/>
        <a:ext cx="181957" cy="280645"/>
      </dsp:txXfrm>
    </dsp:sp>
    <dsp:sp modelId="{FCAB0544-2021-8841-9C68-852D3E0B1A0E}">
      <dsp:nvSpPr>
        <dsp:cNvPr id="0" name=""/>
        <dsp:cNvSpPr/>
      </dsp:nvSpPr>
      <dsp:spPr>
        <a:xfrm>
          <a:off x="2681435" y="4556982"/>
          <a:ext cx="1385907" cy="1385907"/>
        </a:xfrm>
        <a:prstGeom prst="ellips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smtClean="0">
              <a:solidFill>
                <a:srgbClr val="FF0000"/>
              </a:solidFill>
            </a:rPr>
            <a:t>Art and Science Univers  2.0</a:t>
          </a:r>
          <a:endParaRPr lang="fr-FR" sz="1600" b="1" kern="1200" dirty="0">
            <a:solidFill>
              <a:srgbClr val="FF0000"/>
            </a:solidFill>
          </a:endParaRPr>
        </a:p>
      </dsp:txBody>
      <dsp:txXfrm>
        <a:off x="2884396" y="4759943"/>
        <a:ext cx="979985" cy="979985"/>
      </dsp:txXfrm>
    </dsp:sp>
    <dsp:sp modelId="{AF66912E-08AE-F646-9562-51CB61B6AEC8}">
      <dsp:nvSpPr>
        <dsp:cNvPr id="0" name=""/>
        <dsp:cNvSpPr/>
      </dsp:nvSpPr>
      <dsp:spPr>
        <a:xfrm rot="13885714">
          <a:off x="2548719" y="4211234"/>
          <a:ext cx="367680" cy="467743"/>
        </a:xfrm>
        <a:prstGeom prst="rightArrow">
          <a:avLst>
            <a:gd name="adj1" fmla="val 60000"/>
            <a:gd name="adj2" fmla="val 50000"/>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b="1" kern="1200">
            <a:solidFill>
              <a:srgbClr val="FF0000"/>
            </a:solidFill>
          </a:endParaRPr>
        </a:p>
      </dsp:txBody>
      <dsp:txXfrm rot="10800000">
        <a:off x="2638258" y="4347903"/>
        <a:ext cx="257376" cy="280645"/>
      </dsp:txXfrm>
    </dsp:sp>
    <dsp:sp modelId="{A6192C17-CF94-D94C-AA9A-C3A866E03959}">
      <dsp:nvSpPr>
        <dsp:cNvPr id="0" name=""/>
        <dsp:cNvSpPr/>
      </dsp:nvSpPr>
      <dsp:spPr>
        <a:xfrm>
          <a:off x="1384799" y="2931051"/>
          <a:ext cx="1385907" cy="1385907"/>
        </a:xfrm>
        <a:prstGeom prst="ellips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solidFill>
                <a:srgbClr val="FF0000"/>
              </a:solidFill>
              <a:latin typeface="Times New Roman"/>
              <a:cs typeface="Times New Roman"/>
            </a:rPr>
            <a:t>The global dimension of art and science</a:t>
          </a:r>
          <a:endParaRPr lang="fr-FR" sz="1600" b="1" kern="1200" dirty="0">
            <a:solidFill>
              <a:srgbClr val="FF0000"/>
            </a:solidFill>
          </a:endParaRPr>
        </a:p>
      </dsp:txBody>
      <dsp:txXfrm>
        <a:off x="1587760" y="3134012"/>
        <a:ext cx="979985" cy="979985"/>
      </dsp:txXfrm>
    </dsp:sp>
    <dsp:sp modelId="{1FAACEA9-3D79-414F-9E23-4EAC15716998}">
      <dsp:nvSpPr>
        <dsp:cNvPr id="0" name=""/>
        <dsp:cNvSpPr/>
      </dsp:nvSpPr>
      <dsp:spPr>
        <a:xfrm rot="16971429">
          <a:off x="2122979" y="2386527"/>
          <a:ext cx="367680" cy="467743"/>
        </a:xfrm>
        <a:prstGeom prst="rightArrow">
          <a:avLst>
            <a:gd name="adj1" fmla="val 60000"/>
            <a:gd name="adj2" fmla="val 50000"/>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b="1" kern="1200">
            <a:solidFill>
              <a:srgbClr val="FF0000"/>
            </a:solidFill>
          </a:endParaRPr>
        </a:p>
      </dsp:txBody>
      <dsp:txXfrm>
        <a:off x="2165859" y="2533845"/>
        <a:ext cx="257376" cy="280645"/>
      </dsp:txXfrm>
    </dsp:sp>
    <dsp:sp modelId="{DEC9CCF9-5556-0843-88CE-B14BA8E1C61C}">
      <dsp:nvSpPr>
        <dsp:cNvPr id="0" name=""/>
        <dsp:cNvSpPr/>
      </dsp:nvSpPr>
      <dsp:spPr>
        <a:xfrm>
          <a:off x="1847563" y="903549"/>
          <a:ext cx="1385907" cy="1385907"/>
        </a:xfrm>
        <a:prstGeom prst="ellips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err="1" smtClean="0">
              <a:solidFill>
                <a:srgbClr val="FF0000"/>
              </a:solidFill>
            </a:rPr>
            <a:t>Critical</a:t>
          </a:r>
          <a:endParaRPr lang="fr-FR" sz="1600" b="1" kern="1200" dirty="0" smtClean="0">
            <a:solidFill>
              <a:srgbClr val="FF0000"/>
            </a:solidFill>
          </a:endParaRPr>
        </a:p>
        <a:p>
          <a:pPr lvl="0" algn="ctr" defTabSz="711200">
            <a:lnSpc>
              <a:spcPct val="90000"/>
            </a:lnSpc>
            <a:spcBef>
              <a:spcPct val="0"/>
            </a:spcBef>
            <a:spcAft>
              <a:spcPct val="35000"/>
            </a:spcAft>
          </a:pPr>
          <a:r>
            <a:rPr lang="fr-FR" sz="1600" b="1" kern="1200" dirty="0" err="1" smtClean="0">
              <a:solidFill>
                <a:srgbClr val="FF0000"/>
              </a:solidFill>
            </a:rPr>
            <a:t>Thinking</a:t>
          </a:r>
          <a:endParaRPr lang="fr-FR" sz="1600" b="1" kern="1200" dirty="0">
            <a:solidFill>
              <a:srgbClr val="FF0000"/>
            </a:solidFill>
          </a:endParaRPr>
        </a:p>
      </dsp:txBody>
      <dsp:txXfrm>
        <a:off x="2050524" y="1106510"/>
        <a:ext cx="979985" cy="979985"/>
      </dsp:txXfrm>
    </dsp:sp>
    <dsp:sp modelId="{B774F9EB-8911-EC41-B843-89D91D703130}">
      <dsp:nvSpPr>
        <dsp:cNvPr id="0" name=""/>
        <dsp:cNvSpPr/>
      </dsp:nvSpPr>
      <dsp:spPr>
        <a:xfrm rot="20057143">
          <a:off x="3269170" y="934312"/>
          <a:ext cx="321519" cy="467743"/>
        </a:xfrm>
        <a:prstGeom prst="rightArrow">
          <a:avLst>
            <a:gd name="adj1" fmla="val 60000"/>
            <a:gd name="adj2" fmla="val 50000"/>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b="1" kern="1200">
            <a:solidFill>
              <a:srgbClr val="FF0000"/>
            </a:solidFill>
          </a:endParaRPr>
        </a:p>
      </dsp:txBody>
      <dsp:txXfrm>
        <a:off x="3273946" y="1048786"/>
        <a:ext cx="225063" cy="2806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4AF16-71F9-CD44-AACB-96AA3495B91F}">
      <dsp:nvSpPr>
        <dsp:cNvPr id="0" name=""/>
        <dsp:cNvSpPr/>
      </dsp:nvSpPr>
      <dsp:spPr>
        <a:xfrm>
          <a:off x="1541190" y="654"/>
          <a:ext cx="1681933" cy="840966"/>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fr-FR" sz="3000" kern="1200" dirty="0" err="1" smtClean="0"/>
            <a:t>Universe</a:t>
          </a:r>
          <a:endParaRPr lang="fr-FR" sz="3000" kern="1200" dirty="0"/>
        </a:p>
      </dsp:txBody>
      <dsp:txXfrm>
        <a:off x="1565821" y="25285"/>
        <a:ext cx="1632671" cy="791704"/>
      </dsp:txXfrm>
    </dsp:sp>
    <dsp:sp modelId="{A78D3123-6B1C-894D-9856-7A570C3ACB5C}">
      <dsp:nvSpPr>
        <dsp:cNvPr id="0" name=""/>
        <dsp:cNvSpPr/>
      </dsp:nvSpPr>
      <dsp:spPr>
        <a:xfrm rot="3600000">
          <a:off x="2638594" y="1475828"/>
          <a:ext cx="874914" cy="294338"/>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a:off x="2726895" y="1534696"/>
        <a:ext cx="698312" cy="176602"/>
      </dsp:txXfrm>
    </dsp:sp>
    <dsp:sp modelId="{BA179798-2BA0-B94F-B3E3-85776EE05500}">
      <dsp:nvSpPr>
        <dsp:cNvPr id="0" name=""/>
        <dsp:cNvSpPr/>
      </dsp:nvSpPr>
      <dsp:spPr>
        <a:xfrm>
          <a:off x="2928978" y="2404373"/>
          <a:ext cx="1681933" cy="840966"/>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fr-FR" sz="3000" kern="1200" dirty="0" smtClean="0"/>
            <a:t>Society</a:t>
          </a:r>
          <a:endParaRPr lang="fr-FR" sz="3000" kern="1200" dirty="0"/>
        </a:p>
      </dsp:txBody>
      <dsp:txXfrm>
        <a:off x="2953609" y="2429004"/>
        <a:ext cx="1632671" cy="791704"/>
      </dsp:txXfrm>
    </dsp:sp>
    <dsp:sp modelId="{90BF983A-B2A3-8048-BDB9-3B8088A2F155}">
      <dsp:nvSpPr>
        <dsp:cNvPr id="0" name=""/>
        <dsp:cNvSpPr/>
      </dsp:nvSpPr>
      <dsp:spPr>
        <a:xfrm rot="10800000">
          <a:off x="1944700" y="2677687"/>
          <a:ext cx="874914" cy="294338"/>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rot="10800000">
        <a:off x="2033001" y="2736555"/>
        <a:ext cx="698312" cy="176602"/>
      </dsp:txXfrm>
    </dsp:sp>
    <dsp:sp modelId="{8F35B6DA-764C-7842-B9CF-8924403B18A1}">
      <dsp:nvSpPr>
        <dsp:cNvPr id="0" name=""/>
        <dsp:cNvSpPr/>
      </dsp:nvSpPr>
      <dsp:spPr>
        <a:xfrm>
          <a:off x="153402" y="2404373"/>
          <a:ext cx="1681933" cy="840966"/>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fr-FR" sz="3000" kern="1200" dirty="0" err="1" smtClean="0"/>
            <a:t>Earth</a:t>
          </a:r>
          <a:endParaRPr lang="fr-FR" sz="3000" kern="1200" dirty="0"/>
        </a:p>
      </dsp:txBody>
      <dsp:txXfrm>
        <a:off x="178033" y="2429004"/>
        <a:ext cx="1632671" cy="791704"/>
      </dsp:txXfrm>
    </dsp:sp>
    <dsp:sp modelId="{EB0ADFB4-439E-0143-BC98-4CE786B3F62A}">
      <dsp:nvSpPr>
        <dsp:cNvPr id="0" name=""/>
        <dsp:cNvSpPr/>
      </dsp:nvSpPr>
      <dsp:spPr>
        <a:xfrm rot="18000000">
          <a:off x="1250806" y="1475828"/>
          <a:ext cx="874914" cy="294338"/>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a:off x="1339107" y="1534696"/>
        <a:ext cx="698312" cy="17660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260361-B7BE-B94D-A8E3-19AED2C3038B}" type="datetimeFigureOut">
              <a:rPr lang="en-US" smtClean="0"/>
              <a:t>5/15/18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FCEBF-21D5-0F44-A4AF-0B3BC545039B}" type="slidenum">
              <a:rPr lang="en-US" smtClean="0"/>
              <a:t>‹#›</a:t>
            </a:fld>
            <a:endParaRPr lang="en-US"/>
          </a:p>
        </p:txBody>
      </p:sp>
    </p:spTree>
    <p:extLst>
      <p:ext uri="{BB962C8B-B14F-4D97-AF65-F5344CB8AC3E}">
        <p14:creationId xmlns:p14="http://schemas.microsoft.com/office/powerpoint/2010/main" val="2081800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3487E31-2470-41C8-A6DF-BCB16305BEE4}" type="slidenum">
              <a:rPr lang="en-GB"/>
              <a:pPr/>
              <a:t>1</a:t>
            </a:fld>
            <a:endParaRPr lang="en-GB" dirty="0"/>
          </a:p>
        </p:txBody>
      </p:sp>
      <p:sp>
        <p:nvSpPr>
          <p:cNvPr id="62465" name="Text Box 1"/>
          <p:cNvSpPr txBox="1">
            <a:spLocks noChangeArrowheads="1"/>
          </p:cNvSpPr>
          <p:nvPr/>
        </p:nvSpPr>
        <p:spPr bwMode="auto">
          <a:xfrm>
            <a:off x="924333" y="685947"/>
            <a:ext cx="5010937" cy="3429731"/>
          </a:xfrm>
          <a:prstGeom prst="rect">
            <a:avLst/>
          </a:prstGeom>
          <a:solidFill>
            <a:srgbClr val="FFFFFF"/>
          </a:solidFill>
          <a:ln w="9360">
            <a:solidFill>
              <a:srgbClr val="000000"/>
            </a:solidFill>
            <a:miter lim="800000"/>
            <a:headEnd/>
            <a:tailEnd/>
          </a:ln>
          <a:effectLst/>
        </p:spPr>
        <p:txBody>
          <a:bodyPr wrap="none" anchor="ctr"/>
          <a:lstStyle/>
          <a:p>
            <a:endParaRPr lang="it-IT" dirty="0"/>
          </a:p>
        </p:txBody>
      </p:sp>
      <p:sp>
        <p:nvSpPr>
          <p:cNvPr id="62466" name="Rectangle 2"/>
          <p:cNvSpPr txBox="1">
            <a:spLocks noGrp="1" noChangeArrowheads="1"/>
          </p:cNvSpPr>
          <p:nvPr>
            <p:ph type="body"/>
          </p:nvPr>
        </p:nvSpPr>
        <p:spPr bwMode="auto">
          <a:xfrm>
            <a:off x="914721" y="4343839"/>
            <a:ext cx="5026957" cy="4114215"/>
          </a:xfrm>
          <a:prstGeom prst="rect">
            <a:avLst/>
          </a:prstGeom>
          <a:noFill/>
          <a:ln>
            <a:round/>
            <a:headEnd/>
            <a:tailEnd/>
          </a:ln>
        </p:spPr>
        <p:txBody>
          <a:bodyPr wrap="none" anchor="ctr"/>
          <a:lstStyle/>
          <a:p>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2D5E8-6E19-9448-9773-9B48BBE26C30}" type="slidenum">
              <a:rPr lang="en-US">
                <a:solidFill>
                  <a:srgbClr val="000000"/>
                </a:solidFill>
                <a:latin typeface="Calibri"/>
              </a:rPr>
              <a:pPr/>
              <a:t>4</a:t>
            </a:fld>
            <a:endParaRPr lang="en-US">
              <a:solidFill>
                <a:srgbClr val="000000"/>
              </a:solidFill>
              <a:latin typeface="Calibri"/>
            </a:endParaRPr>
          </a:p>
        </p:txBody>
      </p:sp>
      <p:sp>
        <p:nvSpPr>
          <p:cNvPr id="2355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r>
              <a:rPr lang="en-US" dirty="0"/>
              <a:t>LIGO is designed to be an observatory, not a one-off proof that GWs exist.  What do we look for?</a:t>
            </a:r>
          </a:p>
          <a:p>
            <a:endParaRPr lang="en-US" dirty="0"/>
          </a:p>
          <a:p>
            <a:r>
              <a:rPr lang="en-US" dirty="0"/>
              <a:t>There are number of predicted astrophysical sources of gravitational radiation, and most of them involve cataclysmic events.</a:t>
            </a:r>
          </a:p>
          <a:p>
            <a:r>
              <a:rPr lang="en-US" dirty="0"/>
              <a:t>Binary systems – NSs and BHs, most likely source, theoretically well understood with known waveforms</a:t>
            </a:r>
          </a:p>
          <a:p>
            <a:r>
              <a:rPr lang="en-US" dirty="0"/>
              <a:t>Bursts – GW emissions that are not well modeled or understood.  These include asymmetrically core collapse supernova, cosmic strings, and perhaps unknown sources</a:t>
            </a:r>
          </a:p>
          <a:p>
            <a:r>
              <a:rPr lang="en-US" dirty="0"/>
              <a:t>The residual GW background</a:t>
            </a:r>
          </a:p>
          <a:p>
            <a:r>
              <a:rPr lang="en-US" dirty="0"/>
              <a:t>Continuously emitting sources such as spinning neutron stars, which have a pure monotone emission.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2D5E8-6E19-9448-9773-9B48BBE26C30}" type="slidenum">
              <a:rPr lang="en-US">
                <a:solidFill>
                  <a:srgbClr val="000000"/>
                </a:solidFill>
                <a:latin typeface="Calibri"/>
              </a:rPr>
              <a:pPr/>
              <a:t>5</a:t>
            </a:fld>
            <a:endParaRPr lang="en-US">
              <a:solidFill>
                <a:srgbClr val="000000"/>
              </a:solidFill>
              <a:latin typeface="Calibri"/>
            </a:endParaRPr>
          </a:p>
        </p:txBody>
      </p:sp>
      <p:sp>
        <p:nvSpPr>
          <p:cNvPr id="2355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r>
              <a:rPr lang="en-US" dirty="0"/>
              <a:t>LIGO is designed to be an observatory, not a one-off proof that GWs exist.  What do we look for?</a:t>
            </a:r>
          </a:p>
          <a:p>
            <a:endParaRPr lang="en-US" dirty="0"/>
          </a:p>
          <a:p>
            <a:r>
              <a:rPr lang="en-US" dirty="0"/>
              <a:t>There are number of predicted astrophysical sources of gravitational radiation, and most of them involve cataclysmic events.</a:t>
            </a:r>
          </a:p>
          <a:p>
            <a:r>
              <a:rPr lang="en-US" dirty="0"/>
              <a:t>Binary systems – NSs and BHs, most likely source, theoretically well understood with known waveforms</a:t>
            </a:r>
          </a:p>
          <a:p>
            <a:r>
              <a:rPr lang="en-US" dirty="0"/>
              <a:t>Bursts – GW emissions that are not well modeled or understood.  These include asymmetrically core collapse supernova, cosmic strings, and perhaps unknown sources</a:t>
            </a:r>
          </a:p>
          <a:p>
            <a:r>
              <a:rPr lang="en-US" dirty="0"/>
              <a:t>The residual GW background</a:t>
            </a:r>
          </a:p>
          <a:p>
            <a:r>
              <a:rPr lang="en-US" dirty="0"/>
              <a:t>Continuously emitting sources such as spinning neutron stars, which have a pure monotone emission.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2D5E8-6E19-9448-9773-9B48BBE26C30}" type="slidenum">
              <a:rPr lang="en-US">
                <a:solidFill>
                  <a:srgbClr val="000000"/>
                </a:solidFill>
                <a:latin typeface="Calibri"/>
              </a:rPr>
              <a:pPr/>
              <a:t>6</a:t>
            </a:fld>
            <a:endParaRPr lang="en-US">
              <a:solidFill>
                <a:srgbClr val="000000"/>
              </a:solidFill>
              <a:latin typeface="Calibri"/>
            </a:endParaRPr>
          </a:p>
        </p:txBody>
      </p:sp>
      <p:sp>
        <p:nvSpPr>
          <p:cNvPr id="2355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r>
              <a:rPr lang="en-US" dirty="0"/>
              <a:t>LIGO is designed to be an observatory, not a one-off proof that GWs exist.  What do we look for?</a:t>
            </a:r>
          </a:p>
          <a:p>
            <a:endParaRPr lang="en-US" dirty="0"/>
          </a:p>
          <a:p>
            <a:r>
              <a:rPr lang="en-US" dirty="0"/>
              <a:t>There are number of predicted astrophysical sources of gravitational radiation, and most of them involve cataclysmic events.</a:t>
            </a:r>
          </a:p>
          <a:p>
            <a:r>
              <a:rPr lang="en-US" dirty="0"/>
              <a:t>Binary systems – NSs and BHs, most likely source, theoretically well understood with known waveforms</a:t>
            </a:r>
          </a:p>
          <a:p>
            <a:r>
              <a:rPr lang="en-US" dirty="0"/>
              <a:t>Bursts – GW emissions that are not well modeled or understood.  These include asymmetrically core collapse supernova, cosmic strings, and perhaps unknown sources</a:t>
            </a:r>
          </a:p>
          <a:p>
            <a:r>
              <a:rPr lang="en-US" dirty="0"/>
              <a:t>The residual GW background</a:t>
            </a:r>
          </a:p>
          <a:p>
            <a:r>
              <a:rPr lang="en-US" dirty="0"/>
              <a:t>Continuously emitting sources such as spinning neutron stars, which have a pure monotone emission.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2D5E8-6E19-9448-9773-9B48BBE26C30}" type="slidenum">
              <a:rPr lang="en-US">
                <a:solidFill>
                  <a:srgbClr val="000000"/>
                </a:solidFill>
                <a:latin typeface="Calibri"/>
              </a:rPr>
              <a:pPr/>
              <a:t>7</a:t>
            </a:fld>
            <a:endParaRPr lang="en-US">
              <a:solidFill>
                <a:srgbClr val="000000"/>
              </a:solidFill>
              <a:latin typeface="Calibri"/>
            </a:endParaRPr>
          </a:p>
        </p:txBody>
      </p:sp>
      <p:sp>
        <p:nvSpPr>
          <p:cNvPr id="2355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r>
              <a:rPr lang="en-US" dirty="0"/>
              <a:t>LIGO is designed to be an observatory, not a one-off proof that GWs exist.  What do we look for?</a:t>
            </a:r>
          </a:p>
          <a:p>
            <a:endParaRPr lang="en-US" dirty="0"/>
          </a:p>
          <a:p>
            <a:r>
              <a:rPr lang="en-US" dirty="0"/>
              <a:t>There are number of predicted astrophysical sources of gravitational radiation, and most of them involve cataclysmic events.</a:t>
            </a:r>
          </a:p>
          <a:p>
            <a:r>
              <a:rPr lang="en-US" dirty="0"/>
              <a:t>Binary systems – NSs and BHs, most likely source, theoretically well understood with known waveforms</a:t>
            </a:r>
          </a:p>
          <a:p>
            <a:r>
              <a:rPr lang="en-US" dirty="0"/>
              <a:t>Bursts – GW emissions that are not well modeled or understood.  These include asymmetrically core collapse supernova, cosmic strings, and perhaps unknown sources</a:t>
            </a:r>
          </a:p>
          <a:p>
            <a:r>
              <a:rPr lang="en-US" dirty="0"/>
              <a:t>The residual GW background</a:t>
            </a:r>
          </a:p>
          <a:p>
            <a:r>
              <a:rPr lang="en-US" dirty="0"/>
              <a:t>Continuously emitting sources such as spinning neutron stars, which have a pure monotone emission.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2D5E8-6E19-9448-9773-9B48BBE26C30}" type="slidenum">
              <a:rPr lang="en-US">
                <a:solidFill>
                  <a:srgbClr val="000000"/>
                </a:solidFill>
                <a:latin typeface="Calibri"/>
              </a:rPr>
              <a:pPr/>
              <a:t>8</a:t>
            </a:fld>
            <a:endParaRPr lang="en-US">
              <a:solidFill>
                <a:srgbClr val="000000"/>
              </a:solidFill>
              <a:latin typeface="Calibri"/>
            </a:endParaRPr>
          </a:p>
        </p:txBody>
      </p:sp>
      <p:sp>
        <p:nvSpPr>
          <p:cNvPr id="2355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r>
              <a:rPr lang="en-US" dirty="0"/>
              <a:t>LIGO is designed to be an observatory, not a one-off proof that GWs exist.  What do we look for?</a:t>
            </a:r>
          </a:p>
          <a:p>
            <a:endParaRPr lang="en-US" dirty="0"/>
          </a:p>
          <a:p>
            <a:r>
              <a:rPr lang="en-US" dirty="0"/>
              <a:t>There are number of predicted astrophysical sources of gravitational radiation, and most of them involve cataclysmic events.</a:t>
            </a:r>
          </a:p>
          <a:p>
            <a:r>
              <a:rPr lang="en-US" dirty="0"/>
              <a:t>Binary systems – NSs and BHs, most likely source, theoretically well understood with known waveforms</a:t>
            </a:r>
          </a:p>
          <a:p>
            <a:r>
              <a:rPr lang="en-US" dirty="0"/>
              <a:t>Bursts – GW emissions that are not well modeled or understood.  These include asymmetrically core collapse supernova, cosmic strings, and perhaps unknown sources</a:t>
            </a:r>
          </a:p>
          <a:p>
            <a:r>
              <a:rPr lang="en-US" dirty="0"/>
              <a:t>The residual GW background</a:t>
            </a:r>
          </a:p>
          <a:p>
            <a:r>
              <a:rPr lang="en-US" dirty="0"/>
              <a:t>Continuously emitting sources such as spinning neutron stars, which have a pure monotone emission.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B86F0-1274-444A-B01A-348689B290B0}" type="slidenum">
              <a:rPr lang="fr-FR" smtClean="0">
                <a:solidFill>
                  <a:prstClr val="black"/>
                </a:solidFill>
                <a:latin typeface="Calibri"/>
              </a:rPr>
              <a:pPr/>
              <a:t>12</a:t>
            </a:fld>
            <a:endParaRPr lang="fr-FR">
              <a:solidFill>
                <a:prstClr val="black"/>
              </a:solidFill>
              <a:latin typeface="Calibri"/>
            </a:endParaRPr>
          </a:p>
        </p:txBody>
      </p:sp>
    </p:spTree>
    <p:extLst>
      <p:ext uri="{BB962C8B-B14F-4D97-AF65-F5344CB8AC3E}">
        <p14:creationId xmlns:p14="http://schemas.microsoft.com/office/powerpoint/2010/main" val="263420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2"/>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4000"/>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smtClean="0"/>
              <a:t>Click to edit Master title style</a:t>
            </a:r>
            <a:endParaRPr/>
          </a:p>
        </p:txBody>
      </p:sp>
      <p:sp>
        <p:nvSpPr>
          <p:cNvPr id="3" name="Subtitle 2"/>
          <p:cNvSpPr>
            <a:spLocks noGrp="1"/>
          </p:cNvSpPr>
          <p:nvPr>
            <p:ph type="subTitle" idx="1"/>
          </p:nvPr>
        </p:nvSpPr>
        <p:spPr>
          <a:xfrm>
            <a:off x="1322923" y="3299013"/>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611872"/>
            <a:ext cx="4079545" cy="1162051"/>
          </a:xfrm>
        </p:spPr>
        <p:txBody>
          <a:bodyPr anchor="b"/>
          <a:lstStyle>
            <a:lvl1pPr algn="ctr">
              <a:defRPr sz="3600" b="0"/>
            </a:lvl1pPr>
          </a:lstStyle>
          <a:p>
            <a:r>
              <a:rPr lang="it-IT" smtClean="0"/>
              <a:t>Click to edit Master title style</a:t>
            </a:r>
            <a:endParaRPr/>
          </a:p>
        </p:txBody>
      </p:sp>
      <p:sp>
        <p:nvSpPr>
          <p:cNvPr id="4" name="Text Placeholder 3"/>
          <p:cNvSpPr>
            <a:spLocks noGrp="1"/>
          </p:cNvSpPr>
          <p:nvPr>
            <p:ph type="body" sz="half" idx="2"/>
          </p:nvPr>
        </p:nvSpPr>
        <p:spPr>
          <a:xfrm>
            <a:off x="533400"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2"/>
            <a:ext cx="1524000" cy="5575300"/>
          </a:xfrm>
        </p:spPr>
        <p:txBody>
          <a:bodyPr vert="eaVert"/>
          <a:lstStyle/>
          <a:p>
            <a:r>
              <a:rPr lang="it-IT" smtClean="0"/>
              <a:t>Click to edit Master title style</a:t>
            </a:r>
            <a:endParaRPr/>
          </a:p>
        </p:txBody>
      </p:sp>
      <p:sp>
        <p:nvSpPr>
          <p:cNvPr id="3" name="Vertical Text Placeholder 2"/>
          <p:cNvSpPr>
            <a:spLocks noGrp="1"/>
          </p:cNvSpPr>
          <p:nvPr>
            <p:ph type="body" orient="vert" idx="1"/>
          </p:nvPr>
        </p:nvSpPr>
        <p:spPr>
          <a:xfrm>
            <a:off x="549274" y="368302"/>
            <a:ext cx="6689726" cy="5575300"/>
          </a:xfrm>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2286000"/>
            <a:ext cx="7767638" cy="1141413"/>
          </a:xfr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28413487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5" name="Rectangle 4"/>
          <p:cNvSpPr>
            <a:spLocks noGrp="1" noChangeArrowheads="1"/>
          </p:cNvSpPr>
          <p:nvPr>
            <p:ph type="sldNum" sz="quarter" idx="11"/>
          </p:nvPr>
        </p:nvSpPr>
        <p:spPr>
          <a:ln/>
        </p:spPr>
        <p:txBody>
          <a:bodyPr/>
          <a:lstStyle>
            <a:lvl1pPr>
              <a:defRPr/>
            </a:lvl1pPr>
          </a:lstStyle>
          <a:p>
            <a:pPr>
              <a:defRPr/>
            </a:pPr>
            <a:fld id="{7AC4402E-4DEE-914F-A436-B5D57CE11207}"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2580457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5" name="Rectangle 4"/>
          <p:cNvSpPr>
            <a:spLocks noGrp="1" noChangeArrowheads="1"/>
          </p:cNvSpPr>
          <p:nvPr>
            <p:ph type="sldNum" sz="quarter" idx="11"/>
          </p:nvPr>
        </p:nvSpPr>
        <p:spPr>
          <a:ln/>
        </p:spPr>
        <p:txBody>
          <a:bodyPr/>
          <a:lstStyle>
            <a:lvl1pPr>
              <a:defRPr/>
            </a:lvl1pPr>
          </a:lstStyle>
          <a:p>
            <a:pPr>
              <a:defRPr/>
            </a:pPr>
            <a:fld id="{4703B35A-92CA-9244-943F-6D1BF23D8702}"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3034409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5" name="Rectangle 4"/>
          <p:cNvSpPr>
            <a:spLocks noGrp="1" noChangeArrowheads="1"/>
          </p:cNvSpPr>
          <p:nvPr>
            <p:ph type="sldNum" sz="quarter" idx="11"/>
          </p:nvPr>
        </p:nvSpPr>
        <p:spPr>
          <a:ln/>
        </p:spPr>
        <p:txBody>
          <a:bodyPr/>
          <a:lstStyle>
            <a:lvl1pPr>
              <a:defRPr/>
            </a:lvl1pPr>
          </a:lstStyle>
          <a:p>
            <a:pPr>
              <a:defRPr/>
            </a:pPr>
            <a:fld id="{0F7D9D8D-23D5-944E-BC7E-D66B2800E64E}"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252775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6" name="Rectangle 4"/>
          <p:cNvSpPr>
            <a:spLocks noGrp="1" noChangeArrowheads="1"/>
          </p:cNvSpPr>
          <p:nvPr>
            <p:ph type="sldNum" sz="quarter" idx="11"/>
          </p:nvPr>
        </p:nvSpPr>
        <p:spPr>
          <a:ln/>
        </p:spPr>
        <p:txBody>
          <a:bodyPr/>
          <a:lstStyle>
            <a:lvl1pPr>
              <a:defRPr/>
            </a:lvl1pPr>
          </a:lstStyle>
          <a:p>
            <a:pPr>
              <a:defRPr/>
            </a:pPr>
            <a:fld id="{27868CA4-3FE1-5944-BEF0-510879539882}"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1578331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8" name="Rectangle 4"/>
          <p:cNvSpPr>
            <a:spLocks noGrp="1" noChangeArrowheads="1"/>
          </p:cNvSpPr>
          <p:nvPr>
            <p:ph type="sldNum" sz="quarter" idx="11"/>
          </p:nvPr>
        </p:nvSpPr>
        <p:spPr>
          <a:ln/>
        </p:spPr>
        <p:txBody>
          <a:bodyPr/>
          <a:lstStyle>
            <a:lvl1pPr>
              <a:defRPr/>
            </a:lvl1pPr>
          </a:lstStyle>
          <a:p>
            <a:pPr>
              <a:defRPr/>
            </a:pPr>
            <a:fld id="{28E0631C-9C78-B94C-9B1F-02806B4ACF56}"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4008265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4" name="Rectangle 4"/>
          <p:cNvSpPr>
            <a:spLocks noGrp="1" noChangeArrowheads="1"/>
          </p:cNvSpPr>
          <p:nvPr>
            <p:ph type="sldNum" sz="quarter" idx="11"/>
          </p:nvPr>
        </p:nvSpPr>
        <p:spPr>
          <a:ln/>
        </p:spPr>
        <p:txBody>
          <a:bodyPr/>
          <a:lstStyle>
            <a:lvl1pPr>
              <a:defRPr/>
            </a:lvl1pPr>
          </a:lstStyle>
          <a:p>
            <a:pPr>
              <a:defRPr/>
            </a:pPr>
            <a:fld id="{6C44F27E-7259-A544-87CC-77CCC20BF5BB}"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233087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3" name="Rectangle 4"/>
          <p:cNvSpPr>
            <a:spLocks noGrp="1" noChangeArrowheads="1"/>
          </p:cNvSpPr>
          <p:nvPr>
            <p:ph type="sldNum" sz="quarter" idx="11"/>
          </p:nvPr>
        </p:nvSpPr>
        <p:spPr>
          <a:ln/>
        </p:spPr>
        <p:txBody>
          <a:bodyPr/>
          <a:lstStyle>
            <a:lvl1pPr>
              <a:defRPr/>
            </a:lvl1pPr>
          </a:lstStyle>
          <a:p>
            <a:pPr>
              <a:defRPr/>
            </a:pPr>
            <a:fld id="{8E1279F0-05CE-2745-8E5F-D6AA18AE5BC8}"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3746127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6" name="Rectangle 4"/>
          <p:cNvSpPr>
            <a:spLocks noGrp="1" noChangeArrowheads="1"/>
          </p:cNvSpPr>
          <p:nvPr>
            <p:ph type="sldNum" sz="quarter" idx="11"/>
          </p:nvPr>
        </p:nvSpPr>
        <p:spPr>
          <a:ln/>
        </p:spPr>
        <p:txBody>
          <a:bodyPr/>
          <a:lstStyle>
            <a:lvl1pPr>
              <a:defRPr/>
            </a:lvl1pPr>
          </a:lstStyle>
          <a:p>
            <a:pPr>
              <a:defRPr/>
            </a:pPr>
            <a:fld id="{C99ED9B5-911C-EB48-8C58-15621B4A569D}"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2191809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54"/>
            <a:ext cx="5486400" cy="8048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6" name="Rectangle 4"/>
          <p:cNvSpPr>
            <a:spLocks noGrp="1" noChangeArrowheads="1"/>
          </p:cNvSpPr>
          <p:nvPr>
            <p:ph type="sldNum" sz="quarter" idx="11"/>
          </p:nvPr>
        </p:nvSpPr>
        <p:spPr>
          <a:ln/>
        </p:spPr>
        <p:txBody>
          <a:bodyPr/>
          <a:lstStyle>
            <a:lvl1pPr>
              <a:defRPr/>
            </a:lvl1pPr>
          </a:lstStyle>
          <a:p>
            <a:pPr>
              <a:defRPr/>
            </a:pPr>
            <a:fld id="{CD7E0444-F685-B943-96D2-22E0E5B3B99C}"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3589148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5" name="Rectangle 4"/>
          <p:cNvSpPr>
            <a:spLocks noGrp="1" noChangeArrowheads="1"/>
          </p:cNvSpPr>
          <p:nvPr>
            <p:ph type="sldNum" sz="quarter" idx="11"/>
          </p:nvPr>
        </p:nvSpPr>
        <p:spPr>
          <a:ln/>
        </p:spPr>
        <p:txBody>
          <a:bodyPr/>
          <a:lstStyle>
            <a:lvl1pPr>
              <a:defRPr/>
            </a:lvl1pPr>
          </a:lstStyle>
          <a:p>
            <a:pPr>
              <a:defRPr/>
            </a:pPr>
            <a:fld id="{1E9B5A61-9EB4-3E44-9923-E6AC6B27E850}"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4016466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71" y="1"/>
            <a:ext cx="20589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7" y="1"/>
            <a:ext cx="602456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5" name="Rectangle 4"/>
          <p:cNvSpPr>
            <a:spLocks noGrp="1" noChangeArrowheads="1"/>
          </p:cNvSpPr>
          <p:nvPr>
            <p:ph type="sldNum" sz="quarter" idx="11"/>
          </p:nvPr>
        </p:nvSpPr>
        <p:spPr>
          <a:ln/>
        </p:spPr>
        <p:txBody>
          <a:bodyPr/>
          <a:lstStyle>
            <a:lvl1pPr>
              <a:defRPr/>
            </a:lvl1pPr>
          </a:lstStyle>
          <a:p>
            <a:pPr>
              <a:defRPr/>
            </a:pPr>
            <a:fld id="{788AEF38-3EC4-0F44-ADF1-4C9B7F7D7682}"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2586084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54150" y="0"/>
            <a:ext cx="7239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06"/>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06"/>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8" name="Rectangle 4"/>
          <p:cNvSpPr>
            <a:spLocks noGrp="1" noChangeArrowheads="1"/>
          </p:cNvSpPr>
          <p:nvPr>
            <p:ph type="sldNum" sz="quarter" idx="11"/>
          </p:nvPr>
        </p:nvSpPr>
        <p:spPr>
          <a:ln/>
        </p:spPr>
        <p:txBody>
          <a:bodyPr/>
          <a:lstStyle>
            <a:lvl1pPr>
              <a:defRPr/>
            </a:lvl1pPr>
          </a:lstStyle>
          <a:p>
            <a:pPr>
              <a:defRPr/>
            </a:pPr>
            <a:fld id="{3E5B9B45-FAF7-4440-B14F-AC90381591C1}"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3948247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6"/>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7" name="Rectangle 4"/>
          <p:cNvSpPr>
            <a:spLocks noGrp="1" noChangeArrowheads="1"/>
          </p:cNvSpPr>
          <p:nvPr>
            <p:ph type="sldNum" sz="quarter" idx="11"/>
          </p:nvPr>
        </p:nvSpPr>
        <p:spPr>
          <a:ln/>
        </p:spPr>
        <p:txBody>
          <a:bodyPr/>
          <a:lstStyle>
            <a:lvl1pPr>
              <a:defRPr/>
            </a:lvl1pPr>
          </a:lstStyle>
          <a:p>
            <a:pPr>
              <a:defRPr/>
            </a:pPr>
            <a:fld id="{ECBA69B5-38E2-2E47-9FDA-50ACE7A3D2A7}"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1735004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6" name="Rectangle 4"/>
          <p:cNvSpPr>
            <a:spLocks noGrp="1" noChangeArrowheads="1"/>
          </p:cNvSpPr>
          <p:nvPr>
            <p:ph type="sldNum" sz="quarter" idx="11"/>
          </p:nvPr>
        </p:nvSpPr>
        <p:spPr>
          <a:ln/>
        </p:spPr>
        <p:txBody>
          <a:bodyPr/>
          <a:lstStyle>
            <a:lvl1pPr>
              <a:defRPr/>
            </a:lvl1pPr>
          </a:lstStyle>
          <a:p>
            <a:pPr>
              <a:defRPr/>
            </a:pPr>
            <a:fld id="{6A32A483-2425-F64D-89C9-A8EAE2B569CE}"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3739401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606"/>
            <a:ext cx="8229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7" name="Rectangle 4"/>
          <p:cNvSpPr>
            <a:spLocks noGrp="1" noChangeArrowheads="1"/>
          </p:cNvSpPr>
          <p:nvPr>
            <p:ph type="sldNum" sz="quarter" idx="11"/>
          </p:nvPr>
        </p:nvSpPr>
        <p:spPr>
          <a:ln/>
        </p:spPr>
        <p:txBody>
          <a:bodyPr/>
          <a:lstStyle>
            <a:lvl1pPr>
              <a:defRPr/>
            </a:lvl1pPr>
          </a:lstStyle>
          <a:p>
            <a:pPr>
              <a:defRPr/>
            </a:pPr>
            <a:fld id="{FD50D7AD-B9AB-D447-8BC7-B6C1F8A0C5D6}" type="slidenum">
              <a:rPr lang="en-US">
                <a:solidFill>
                  <a:srgbClr val="114FFB"/>
                </a:solidFill>
                <a:latin typeface="Helvetica"/>
                <a:ea typeface="ＭＳ Ｐゴシック"/>
              </a:rPr>
              <a:pPr>
                <a:defRPr/>
              </a:pPr>
              <a:t>‹#›</a:t>
            </a:fld>
            <a:endParaRPr lang="en-US">
              <a:solidFill>
                <a:srgbClr val="114FFB"/>
              </a:solidFill>
              <a:latin typeface="Helvetica"/>
              <a:ea typeface="ＭＳ Ｐゴシック"/>
            </a:endParaRPr>
          </a:p>
        </p:txBody>
      </p:sp>
    </p:spTree>
    <p:extLst>
      <p:ext uri="{BB962C8B-B14F-4D97-AF65-F5344CB8AC3E}">
        <p14:creationId xmlns:p14="http://schemas.microsoft.com/office/powerpoint/2010/main" val="176583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40" y="3352802"/>
            <a:ext cx="8416925" cy="1470025"/>
          </a:xfrm>
        </p:spPr>
        <p:txBody>
          <a:bodyPr/>
          <a:lstStyle/>
          <a:p>
            <a:r>
              <a:rPr lang="it-IT" smtClean="0"/>
              <a:t>Click to edit Master title style</a:t>
            </a:r>
            <a:endParaRPr dirty="0"/>
          </a:p>
        </p:txBody>
      </p:sp>
      <p:sp>
        <p:nvSpPr>
          <p:cNvPr id="3" name="Subtitle 2"/>
          <p:cNvSpPr>
            <a:spLocks noGrp="1"/>
          </p:cNvSpPr>
          <p:nvPr>
            <p:ph type="subTitle" idx="1"/>
          </p:nvPr>
        </p:nvSpPr>
        <p:spPr>
          <a:xfrm>
            <a:off x="363540" y="4771030"/>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3"/>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383934" y="731520"/>
            <a:ext cx="8376138" cy="603504"/>
          </a:xfrm>
          <a:prstGeom prst="rect">
            <a:avLst/>
          </a:prstGeom>
          <a:noFill/>
        </p:spPr>
        <p:txBody>
          <a:bodyPr anchor="t"/>
          <a:lstStyle>
            <a:lvl1pPr marL="0" marR="0" indent="0" algn="l" defTabSz="1005083" rtl="0" eaLnBrk="1" fontAlgn="auto" latinLnBrk="0" hangingPunct="1">
              <a:lnSpc>
                <a:spcPct val="100000"/>
              </a:lnSpc>
              <a:spcBef>
                <a:spcPts val="0"/>
              </a:spcBef>
              <a:spcAft>
                <a:spcPts val="0"/>
              </a:spcAft>
              <a:buClr>
                <a:schemeClr val="tx2"/>
              </a:buClr>
              <a:buSzTx/>
              <a:buFontTx/>
              <a:buNone/>
              <a:tabLst/>
              <a:defRPr lang="de-DE" sz="1600" b="0" kern="1200" baseline="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1005083" rtl="0" eaLnBrk="1" latinLnBrk="0" hangingPunct="1">
              <a:lnSpc>
                <a:spcPct val="100000"/>
              </a:lnSpc>
              <a:spcBef>
                <a:spcPts val="0"/>
              </a:spcBef>
              <a:buClr>
                <a:schemeClr val="tx2"/>
              </a:buClr>
              <a:buFontTx/>
              <a:buNone/>
            </a:pPr>
            <a:r>
              <a:rPr lang="en-US" dirty="0"/>
              <a:t>Click here to enter slide subtitle (location in presentation)</a:t>
            </a:r>
          </a:p>
        </p:txBody>
      </p:sp>
      <p:sp>
        <p:nvSpPr>
          <p:cNvPr id="18" name="Content Placeholder 17"/>
          <p:cNvSpPr>
            <a:spLocks noGrp="1"/>
          </p:cNvSpPr>
          <p:nvPr>
            <p:ph sz="quarter" idx="15" hasCustomPrompt="1"/>
          </p:nvPr>
        </p:nvSpPr>
        <p:spPr>
          <a:xfrm>
            <a:off x="383930" y="1355016"/>
            <a:ext cx="8376138" cy="4824413"/>
          </a:xfrm>
          <a:prstGeom prst="rect">
            <a:avLst/>
          </a:prstGeom>
        </p:spPr>
        <p:txBody>
          <a:bodyPr/>
          <a:lstStyle>
            <a:lvl1pPr>
              <a:defRPr>
                <a:solidFill>
                  <a:schemeClr val="tx1"/>
                </a:solidFill>
              </a:defRPr>
            </a:lvl1pPr>
            <a:lvl5pPr>
              <a:defRPr sz="1200"/>
            </a:lvl5pPr>
            <a:lvl6pPr>
              <a:defRPr sz="1200"/>
            </a:lvl6pPr>
            <a:lvl7pPr>
              <a:defRPr sz="1200"/>
            </a:lvl7pPr>
            <a:lvl8pPr>
              <a:defRPr sz="1200"/>
            </a:lvl8pPr>
            <a:lvl9pPr>
              <a:defRPr sz="1200"/>
            </a:lvl9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4" name="Footer Placeholder 3"/>
          <p:cNvSpPr>
            <a:spLocks noGrp="1"/>
          </p:cNvSpPr>
          <p:nvPr>
            <p:ph type="ftr" sz="quarter" idx="16"/>
          </p:nvPr>
        </p:nvSpPr>
        <p:spPr>
          <a:xfrm>
            <a:off x="949440" y="6585093"/>
            <a:ext cx="0" cy="107723"/>
          </a:xfrm>
          <a:prstGeom prst="rect">
            <a:avLst/>
          </a:prstGeom>
        </p:spPr>
        <p:txBody>
          <a:bodyPr/>
          <a:lstStyle/>
          <a:p>
            <a:pPr eaLnBrk="0" fontAlgn="base" hangingPunct="0">
              <a:spcBef>
                <a:spcPct val="0"/>
              </a:spcBef>
              <a:spcAft>
                <a:spcPct val="0"/>
              </a:spcAft>
            </a:pPr>
            <a:endParaRPr lang="en-US" sz="1400" b="1" dirty="0">
              <a:solidFill>
                <a:srgbClr val="313131"/>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7"/>
          </p:nvPr>
        </p:nvSpPr>
        <p:spPr/>
        <p:txBody>
          <a:bodyPr/>
          <a:lstStyle/>
          <a:p>
            <a:fld id="{7C7B4FCA-D758-EB48-BD46-5EEF226FD218}" type="slidenum">
              <a:rPr lang="en-US" smtClean="0">
                <a:solidFill>
                  <a:srgbClr val="313131"/>
                </a:solidFill>
                <a:latin typeface="Helvetica"/>
                <a:ea typeface="ＭＳ Ｐゴシック"/>
              </a:rPr>
              <a:pPr/>
              <a:t>‹#›</a:t>
            </a:fld>
            <a:endParaRPr lang="en-US">
              <a:solidFill>
                <a:srgbClr val="313131"/>
              </a:solidFill>
              <a:latin typeface="Helvetica"/>
              <a:ea typeface="ＭＳ Ｐゴシック"/>
            </a:endParaRPr>
          </a:p>
        </p:txBody>
      </p:sp>
      <p:sp>
        <p:nvSpPr>
          <p:cNvPr id="8" name="Title 7"/>
          <p:cNvSpPr>
            <a:spLocks noGrp="1"/>
          </p:cNvSpPr>
          <p:nvPr>
            <p:ph type="title"/>
          </p:nvPr>
        </p:nvSpPr>
        <p:spPr>
          <a:xfrm>
            <a:off x="383932" y="274320"/>
            <a:ext cx="8376140" cy="429768"/>
          </a:xfrm>
        </p:spPr>
        <p:txBody>
          <a:bodyPr/>
          <a:lstStyle>
            <a:lvl1pPr>
              <a:defRPr sz="2800"/>
            </a:lvl1pPr>
          </a:lstStyle>
          <a:p>
            <a:r>
              <a:rPr lang="en-US" dirty="0"/>
              <a:t>Click to edit Master title style</a:t>
            </a:r>
            <a:endParaRPr lang="en-GB" dirty="0"/>
          </a:p>
        </p:txBody>
      </p:sp>
    </p:spTree>
    <p:extLst>
      <p:ext uri="{BB962C8B-B14F-4D97-AF65-F5344CB8AC3E}">
        <p14:creationId xmlns:p14="http://schemas.microsoft.com/office/powerpoint/2010/main" val="374449874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383934" y="731520"/>
            <a:ext cx="8376138" cy="603504"/>
          </a:xfrm>
          <a:prstGeom prst="rect">
            <a:avLst/>
          </a:prstGeom>
          <a:noFill/>
        </p:spPr>
        <p:txBody>
          <a:bodyPr anchor="t"/>
          <a:lstStyle>
            <a:lvl1pPr marL="0" marR="0" indent="0" algn="l" defTabSz="1005083" rtl="0" eaLnBrk="1" fontAlgn="auto" latinLnBrk="0" hangingPunct="1">
              <a:lnSpc>
                <a:spcPct val="100000"/>
              </a:lnSpc>
              <a:spcBef>
                <a:spcPts val="0"/>
              </a:spcBef>
              <a:spcAft>
                <a:spcPts val="0"/>
              </a:spcAft>
              <a:buClr>
                <a:schemeClr val="tx2"/>
              </a:buClr>
              <a:buSzTx/>
              <a:buFontTx/>
              <a:buNone/>
              <a:tabLst/>
              <a:defRPr lang="de-DE" sz="1600" b="0" kern="1200" baseline="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1005083" rtl="0" eaLnBrk="1" latinLnBrk="0" hangingPunct="1">
              <a:lnSpc>
                <a:spcPct val="100000"/>
              </a:lnSpc>
              <a:spcBef>
                <a:spcPts val="0"/>
              </a:spcBef>
              <a:buClr>
                <a:schemeClr val="tx2"/>
              </a:buClr>
              <a:buFontTx/>
              <a:buNone/>
            </a:pPr>
            <a:r>
              <a:rPr lang="en-US" dirty="0"/>
              <a:t>Click here to enter slide subtitle (location in presentation)</a:t>
            </a:r>
          </a:p>
        </p:txBody>
      </p:sp>
      <p:sp>
        <p:nvSpPr>
          <p:cNvPr id="18" name="Content Placeholder 17"/>
          <p:cNvSpPr>
            <a:spLocks noGrp="1"/>
          </p:cNvSpPr>
          <p:nvPr>
            <p:ph sz="quarter" idx="15" hasCustomPrompt="1"/>
          </p:nvPr>
        </p:nvSpPr>
        <p:spPr>
          <a:xfrm>
            <a:off x="383930" y="1355016"/>
            <a:ext cx="8376138" cy="4824413"/>
          </a:xfrm>
          <a:prstGeom prst="rect">
            <a:avLst/>
          </a:prstGeom>
        </p:spPr>
        <p:txBody>
          <a:bodyPr/>
          <a:lstStyle>
            <a:lvl1pPr>
              <a:defRPr>
                <a:solidFill>
                  <a:schemeClr val="tx1"/>
                </a:solidFill>
              </a:defRPr>
            </a:lvl1pPr>
            <a:lvl5pPr>
              <a:defRPr sz="1200"/>
            </a:lvl5pPr>
            <a:lvl6pPr>
              <a:defRPr sz="1200"/>
            </a:lvl6pPr>
            <a:lvl7pPr>
              <a:defRPr sz="1200"/>
            </a:lvl7pPr>
            <a:lvl8pPr>
              <a:defRPr sz="1200"/>
            </a:lvl8pPr>
            <a:lvl9pPr>
              <a:defRPr sz="1200"/>
            </a:lvl9pPr>
          </a:lstStyle>
          <a:p>
            <a:pPr lvl="0"/>
            <a:r>
              <a:rPr lang="en-US" dirty="0"/>
              <a:t>Click here to enter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noProof="0" dirty="0"/>
              <a:t>Seventh</a:t>
            </a:r>
            <a:r>
              <a:rPr lang="en-US" dirty="0"/>
              <a:t> level</a:t>
            </a:r>
          </a:p>
          <a:p>
            <a:pPr lvl="7"/>
            <a:r>
              <a:rPr lang="en-US" dirty="0"/>
              <a:t>Eight level</a:t>
            </a:r>
          </a:p>
          <a:p>
            <a:pPr lvl="8"/>
            <a:r>
              <a:rPr lang="en-US" dirty="0"/>
              <a:t>Ninth level</a:t>
            </a:r>
          </a:p>
        </p:txBody>
      </p:sp>
      <p:sp>
        <p:nvSpPr>
          <p:cNvPr id="4" name="Footer Placeholder 3"/>
          <p:cNvSpPr>
            <a:spLocks noGrp="1"/>
          </p:cNvSpPr>
          <p:nvPr>
            <p:ph type="ftr" sz="quarter" idx="16"/>
          </p:nvPr>
        </p:nvSpPr>
        <p:spPr>
          <a:xfrm>
            <a:off x="949440" y="6585093"/>
            <a:ext cx="0" cy="107723"/>
          </a:xfrm>
          <a:prstGeom prst="rect">
            <a:avLst/>
          </a:prstGeom>
        </p:spPr>
        <p:txBody>
          <a:bodyPr/>
          <a:lstStyle/>
          <a:p>
            <a:pPr eaLnBrk="0" fontAlgn="base" hangingPunct="0">
              <a:spcBef>
                <a:spcPct val="0"/>
              </a:spcBef>
              <a:spcAft>
                <a:spcPct val="0"/>
              </a:spcAft>
            </a:pPr>
            <a:endParaRPr lang="en-US" sz="1400" b="1" dirty="0">
              <a:solidFill>
                <a:srgbClr val="313131"/>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7"/>
          </p:nvPr>
        </p:nvSpPr>
        <p:spPr/>
        <p:txBody>
          <a:bodyPr/>
          <a:lstStyle/>
          <a:p>
            <a:fld id="{7C7B4FCA-D758-EB48-BD46-5EEF226FD218}" type="slidenum">
              <a:rPr lang="en-US" smtClean="0">
                <a:solidFill>
                  <a:srgbClr val="313131"/>
                </a:solidFill>
                <a:latin typeface="Helvetica"/>
                <a:ea typeface="ＭＳ Ｐゴシック"/>
              </a:rPr>
              <a:pPr/>
              <a:t>‹#›</a:t>
            </a:fld>
            <a:endParaRPr lang="en-US">
              <a:solidFill>
                <a:srgbClr val="313131"/>
              </a:solidFill>
              <a:latin typeface="Helvetica"/>
              <a:ea typeface="ＭＳ Ｐゴシック"/>
            </a:endParaRPr>
          </a:p>
        </p:txBody>
      </p:sp>
      <p:sp>
        <p:nvSpPr>
          <p:cNvPr id="8" name="Title 7"/>
          <p:cNvSpPr>
            <a:spLocks noGrp="1"/>
          </p:cNvSpPr>
          <p:nvPr>
            <p:ph type="title"/>
          </p:nvPr>
        </p:nvSpPr>
        <p:spPr>
          <a:xfrm>
            <a:off x="383932" y="274320"/>
            <a:ext cx="8376140" cy="429768"/>
          </a:xfrm>
        </p:spPr>
        <p:txBody>
          <a:bodyPr/>
          <a:lstStyle>
            <a:lvl1pPr>
              <a:defRPr sz="2800"/>
            </a:lvl1pPr>
          </a:lstStyle>
          <a:p>
            <a:r>
              <a:rPr lang="en-US" dirty="0"/>
              <a:t>Click to edit Master title style</a:t>
            </a:r>
            <a:endParaRPr lang="en-GB" dirty="0"/>
          </a:p>
        </p:txBody>
      </p:sp>
    </p:spTree>
    <p:extLst>
      <p:ext uri="{BB962C8B-B14F-4D97-AF65-F5344CB8AC3E}">
        <p14:creationId xmlns:p14="http://schemas.microsoft.com/office/powerpoint/2010/main" val="374449874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5" name="Shape 15"/>
          <p:cNvSpPr txBox="1">
            <a:spLocks noGrp="1"/>
          </p:cNvSpPr>
          <p:nvPr>
            <p:ph type="title"/>
          </p:nvPr>
        </p:nvSpPr>
        <p:spPr>
          <a:xfrm>
            <a:off x="457200" y="274654"/>
            <a:ext cx="8229600" cy="15219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1"/>
          </p:nvPr>
        </p:nvSpPr>
        <p:spPr>
          <a:xfrm>
            <a:off x="457200" y="1947350"/>
            <a:ext cx="8229600" cy="46203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sldNum" idx="12"/>
          </p:nvPr>
        </p:nvSpPr>
        <p:spPr>
          <a:xfrm>
            <a:off x="8556818" y="6333133"/>
            <a:ext cx="548699" cy="524800"/>
          </a:xfrm>
          <a:prstGeom prst="rect">
            <a:avLst/>
          </a:prstGeom>
        </p:spPr>
        <p:txBody>
          <a:bodyPr lIns="91425" tIns="91425" rIns="91425" bIns="91425" anchor="ctr" anchorCtr="0">
            <a:noAutofit/>
          </a:bodyPr>
          <a:lstStyle/>
          <a:p>
            <a:fld id="{00000000-1234-1234-1234-123412341234}" type="slidenum">
              <a:rPr lang="en">
                <a:solidFill>
                  <a:srgbClr val="114FFB"/>
                </a:solidFill>
                <a:latin typeface="Helvetica"/>
                <a:ea typeface="ＭＳ Ｐゴシック"/>
              </a:rPr>
              <a:pPr/>
              <a:t>‹#›</a:t>
            </a:fld>
            <a:endParaRPr lang="en">
              <a:solidFill>
                <a:srgbClr val="114FFB"/>
              </a:solidFill>
              <a:latin typeface="Helvetica"/>
              <a:ea typeface="ＭＳ Ｐゴシック"/>
            </a:endParaRPr>
          </a:p>
        </p:txBody>
      </p:sp>
    </p:spTree>
    <p:extLst>
      <p:ext uri="{BB962C8B-B14F-4D97-AF65-F5344CB8AC3E}">
        <p14:creationId xmlns:p14="http://schemas.microsoft.com/office/powerpoint/2010/main" val="3279540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imple Title">
    <p:spTree>
      <p:nvGrpSpPr>
        <p:cNvPr id="1" name=""/>
        <p:cNvGrpSpPr/>
        <p:nvPr/>
      </p:nvGrpSpPr>
      <p:grpSpPr>
        <a:xfrm>
          <a:off x="0" y="0"/>
          <a:ext cx="0" cy="0"/>
          <a:chOff x="0" y="0"/>
          <a:chExt cx="0" cy="0"/>
        </a:xfrm>
      </p:grpSpPr>
      <p:sp>
        <p:nvSpPr>
          <p:cNvPr id="2" name="タイトル 1"/>
          <p:cNvSpPr>
            <a:spLocks noGrp="1"/>
          </p:cNvSpPr>
          <p:nvPr>
            <p:ph type="title"/>
          </p:nvPr>
        </p:nvSpPr>
        <p:spPr>
          <a:xfrm>
            <a:off x="136976" y="72807"/>
            <a:ext cx="4982969" cy="492588"/>
          </a:xfrm>
        </p:spPr>
        <p:txBody>
          <a:bodyPr/>
          <a:lstStyle>
            <a:lvl1pPr>
              <a:defRPr cap="small" baseline="0">
                <a:solidFill>
                  <a:schemeClr val="accent3"/>
                </a:solidFill>
                <a:latin typeface="Spica Neue P" panose="02000503000000000000" pitchFamily="2" charset="-128"/>
                <a:ea typeface="Spica Neue P" panose="02000503000000000000" pitchFamily="2" charset="-128"/>
                <a:cs typeface="Spica Neue P" panose="02000503000000000000" pitchFamily="2" charset="-128"/>
              </a:defRPr>
            </a:lvl1pPr>
          </a:lstStyle>
          <a:p>
            <a:r>
              <a:rPr kumimoji="1" lang="ja-JP" altLang="en-US" dirty="0"/>
              <a:t>マスター タイトルの書式設定</a:t>
            </a:r>
          </a:p>
        </p:txBody>
      </p:sp>
      <p:sp>
        <p:nvSpPr>
          <p:cNvPr id="5" name="スライド番号プレースホルダー 4"/>
          <p:cNvSpPr>
            <a:spLocks noGrp="1"/>
          </p:cNvSpPr>
          <p:nvPr>
            <p:ph type="sldNum" sz="quarter" idx="12"/>
          </p:nvPr>
        </p:nvSpPr>
        <p:spPr>
          <a:xfrm>
            <a:off x="8665568" y="6399808"/>
            <a:ext cx="413375" cy="365125"/>
          </a:xfrm>
        </p:spPr>
        <p:txBody>
          <a:bodyPr/>
          <a:lstStyle/>
          <a:p>
            <a:fld id="{9289D190-883C-480A-BDC3-159A98F0A390}" type="slidenum">
              <a:rPr kumimoji="1" lang="ja-JP" altLang="en-US" smtClean="0">
                <a:solidFill>
                  <a:srgbClr val="114FFB"/>
                </a:solidFill>
                <a:latin typeface="Helvetica"/>
                <a:ea typeface="ＭＳ Ｐゴシック"/>
              </a:rPr>
              <a:pPr/>
              <a:t>‹#›</a:t>
            </a:fld>
            <a:endParaRPr kumimoji="1" lang="ja-JP" altLang="en-US">
              <a:solidFill>
                <a:srgbClr val="114FFB"/>
              </a:solidFill>
              <a:latin typeface="Helvetica"/>
              <a:ea typeface="ＭＳ Ｐゴシック"/>
            </a:endParaRPr>
          </a:p>
        </p:txBody>
      </p:sp>
      <p:cxnSp>
        <p:nvCxnSpPr>
          <p:cNvPr id="4" name="直線コネクタ 3"/>
          <p:cNvCxnSpPr>
            <a:cxnSpLocks/>
          </p:cNvCxnSpPr>
          <p:nvPr userDrawn="1"/>
        </p:nvCxnSpPr>
        <p:spPr>
          <a:xfrm flipV="1">
            <a:off x="18" y="565397"/>
            <a:ext cx="5237377" cy="3"/>
          </a:xfrm>
          <a:prstGeom prst="line">
            <a:avLst/>
          </a:prstGeom>
          <a:ln w="19050">
            <a:solidFill>
              <a:schemeClr val="accent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77906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idx="1"/>
          </p:nvPr>
        </p:nvSpPr>
        <p:spPr>
          <a:xfrm>
            <a:off x="457200" y="1600201"/>
            <a:ext cx="8229600" cy="4525963"/>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a:prstGeom prst="rect">
            <a:avLst/>
          </a:prstGeom>
        </p:spPr>
        <p:txBody>
          <a:bodyPr vert="horz"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7" y="2403145"/>
            <a:ext cx="8056563" cy="1362075"/>
          </a:xfrm>
        </p:spPr>
        <p:txBody>
          <a:bodyPr anchor="b" anchorCtr="0"/>
          <a:lstStyle>
            <a:lvl1pPr algn="ctr">
              <a:defRPr sz="4600" b="0" cap="none" baseline="0"/>
            </a:lvl1pPr>
          </a:lstStyle>
          <a:p>
            <a:r>
              <a:rPr lang="it-IT" smtClean="0"/>
              <a:t>Click to edit Master title style</a:t>
            </a:r>
            <a:endParaRPr/>
          </a:p>
        </p:txBody>
      </p:sp>
      <p:sp>
        <p:nvSpPr>
          <p:cNvPr id="3" name="Text Placeholder 2"/>
          <p:cNvSpPr>
            <a:spLocks noGrp="1"/>
          </p:cNvSpPr>
          <p:nvPr>
            <p:ph type="body" idx="1"/>
          </p:nvPr>
        </p:nvSpPr>
        <p:spPr>
          <a:xfrm>
            <a:off x="549277"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2"/>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2"/>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1"/>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9"/>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1"/>
            <a:ext cx="8229600" cy="2185988"/>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3938590"/>
            <a:ext cx="8229600" cy="2187575"/>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9"/>
            <a:ext cx="8229600" cy="5851525"/>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base">
              <a:spcBef>
                <a:spcPct val="0"/>
              </a:spcBef>
              <a:spcAft>
                <a:spcPct val="0"/>
              </a:spcAft>
              <a:defRPr/>
            </a:pPr>
            <a:endParaRPr lang="fr-FR" sz="2400">
              <a:solidFill>
                <a:srgbClr val="000000"/>
              </a:solidFill>
              <a:latin typeface="Arial" charset="0"/>
              <a:ea typeface="ＭＳ Ｐゴシック" charset="-128"/>
              <a:cs typeface="ＭＳ Ｐゴシック" charset="-128"/>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fr-FR" sz="2400">
              <a:solidFill>
                <a:srgbClr val="000000"/>
              </a:solidFill>
              <a:latin typeface="Arial" charset="0"/>
              <a:ea typeface="ＭＳ Ｐゴシック" charset="-128"/>
              <a:cs typeface="ＭＳ Ｐゴシック" charset="-128"/>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base">
              <a:spcBef>
                <a:spcPct val="0"/>
              </a:spcBef>
              <a:spcAft>
                <a:spcPct val="0"/>
              </a:spcAft>
              <a:defRPr/>
            </a:pPr>
            <a:fld id="{C1EC226E-FAA1-834A-A910-B78162E44D74}" type="slidenum">
              <a:rPr lang="fr-FR" sz="2400">
                <a:solidFill>
                  <a:srgbClr val="000000"/>
                </a:solidFill>
                <a:latin typeface="Arial" charset="0"/>
                <a:ea typeface="ＭＳ Ｐゴシック" charset="-128"/>
                <a:cs typeface="ＭＳ Ｐゴシック" charset="-128"/>
              </a:rPr>
              <a:pPr fontAlgn="base">
                <a:spcBef>
                  <a:spcPct val="0"/>
                </a:spcBef>
                <a:spcAft>
                  <a:spcPct val="0"/>
                </a:spcAft>
                <a:defRPr/>
              </a:pPr>
              <a:t>‹#›</a:t>
            </a:fld>
            <a:endParaRPr lang="fr-FR" sz="2400">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79604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hart">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92101"/>
            <a:ext cx="8229600" cy="1384300"/>
          </a:xfrm>
          <a:prstGeom prst="rect">
            <a:avLst/>
          </a:prstGeo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457200" y="1905000"/>
            <a:ext cx="4038600" cy="411480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05000"/>
            <a:ext cx="4038600" cy="4114800"/>
          </a:xfrm>
          <a:prstGeom prst="rect">
            <a:avLst/>
          </a:prstGeom>
        </p:spPr>
        <p:txBody>
          <a:bodyPr/>
          <a:lstStyle/>
          <a:p>
            <a:pPr lvl="0"/>
            <a:endParaRPr lang="fr-FR" noProof="0"/>
          </a:p>
        </p:txBody>
      </p:sp>
      <p:sp>
        <p:nvSpPr>
          <p:cNvPr id="5" name="Espace réservé de la date 4"/>
          <p:cNvSpPr>
            <a:spLocks noGrp="1"/>
          </p:cNvSpPr>
          <p:nvPr>
            <p:ph type="dt" sz="half" idx="10"/>
          </p:nvPr>
        </p:nvSpPr>
        <p:spPr>
          <a:xfrm>
            <a:off x="457200" y="6245225"/>
            <a:ext cx="2133600" cy="476251"/>
          </a:xfrm>
          <a:prstGeom prst="rect">
            <a:avLst/>
          </a:prstGeom>
        </p:spPr>
        <p:txBody>
          <a:bodyPr/>
          <a:lstStyle>
            <a:lvl1pPr>
              <a:defRPr/>
            </a:lvl1pPr>
          </a:lstStyle>
          <a:p>
            <a:pPr fontAlgn="base">
              <a:spcBef>
                <a:spcPct val="0"/>
              </a:spcBef>
              <a:spcAft>
                <a:spcPct val="0"/>
              </a:spcAft>
              <a:defRPr/>
            </a:pPr>
            <a:endParaRPr lang="fr-FR" sz="2400">
              <a:solidFill>
                <a:srgbClr val="000000"/>
              </a:solidFill>
              <a:latin typeface="Arial" charset="0"/>
              <a:ea typeface="ＭＳ Ｐゴシック" charset="-128"/>
              <a:cs typeface="ＭＳ Ｐゴシック" charset="-128"/>
            </a:endParaRPr>
          </a:p>
        </p:txBody>
      </p:sp>
      <p:sp>
        <p:nvSpPr>
          <p:cNvPr id="6" name="Espace réservé du pied de page 5"/>
          <p:cNvSpPr>
            <a:spLocks noGrp="1"/>
          </p:cNvSpPr>
          <p:nvPr>
            <p:ph type="ftr" sz="quarter" idx="11"/>
          </p:nvPr>
        </p:nvSpPr>
        <p:spPr>
          <a:xfrm>
            <a:off x="3124200" y="6245225"/>
            <a:ext cx="2895600" cy="476251"/>
          </a:xfrm>
          <a:prstGeom prst="rect">
            <a:avLst/>
          </a:prstGeom>
        </p:spPr>
        <p:txBody>
          <a:bodyPr/>
          <a:lstStyle>
            <a:lvl1pPr>
              <a:defRPr/>
            </a:lvl1pPr>
          </a:lstStyle>
          <a:p>
            <a:pPr fontAlgn="base">
              <a:spcBef>
                <a:spcPct val="0"/>
              </a:spcBef>
              <a:spcAft>
                <a:spcPct val="0"/>
              </a:spcAft>
              <a:defRPr/>
            </a:pPr>
            <a:endParaRPr lang="fr-FR" sz="2400">
              <a:solidFill>
                <a:srgbClr val="000000"/>
              </a:solidFill>
              <a:latin typeface="Arial" charset="0"/>
              <a:ea typeface="ＭＳ Ｐゴシック" charset="-128"/>
              <a:cs typeface="ＭＳ Ｐゴシック" charset="-128"/>
            </a:endParaRPr>
          </a:p>
        </p:txBody>
      </p:sp>
      <p:sp>
        <p:nvSpPr>
          <p:cNvPr id="7" name="Espace réservé du numéro de diapositive 6"/>
          <p:cNvSpPr>
            <a:spLocks noGrp="1"/>
          </p:cNvSpPr>
          <p:nvPr>
            <p:ph type="sldNum" sz="quarter" idx="12"/>
          </p:nvPr>
        </p:nvSpPr>
        <p:spPr>
          <a:xfrm>
            <a:off x="6553200" y="6245225"/>
            <a:ext cx="2133600" cy="476251"/>
          </a:xfrm>
          <a:prstGeom prst="rect">
            <a:avLst/>
          </a:prstGeom>
        </p:spPr>
        <p:txBody>
          <a:bodyPr/>
          <a:lstStyle>
            <a:lvl1pPr>
              <a:defRPr/>
            </a:lvl1pPr>
          </a:lstStyle>
          <a:p>
            <a:pPr fontAlgn="base">
              <a:spcBef>
                <a:spcPct val="0"/>
              </a:spcBef>
              <a:spcAft>
                <a:spcPct val="0"/>
              </a:spcAft>
              <a:defRPr/>
            </a:pPr>
            <a:endParaRPr lang="fr-FR" sz="2400">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20457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tandard-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 y="1"/>
            <a:ext cx="9143999" cy="578380"/>
          </a:xfrm>
          <a:prstGeom prst="rect">
            <a:avLst/>
          </a:prstGeom>
          <a:noFill/>
        </p:spPr>
        <p:txBody>
          <a:bodyPr lIns="90718" tIns="45359" rIns="90718" bIns="45359">
            <a:noAutofit/>
          </a:bodyPr>
          <a:lstStyle>
            <a:lvl1pPr>
              <a:defRPr sz="3200" b="1">
                <a:ln w="6350">
                  <a:noFill/>
                </a:ln>
                <a:solidFill>
                  <a:schemeClr val="bg1"/>
                </a:solidFill>
                <a:latin typeface="+mj-lt"/>
              </a:defRPr>
            </a:lvl1pPr>
          </a:lstStyle>
          <a:p>
            <a:r>
              <a:rPr lang="en-US" smtClean="0"/>
              <a:t>Click to edit Master title style</a:t>
            </a:r>
            <a:endParaRPr lang="en-US" dirty="0"/>
          </a:p>
        </p:txBody>
      </p:sp>
      <p:sp>
        <p:nvSpPr>
          <p:cNvPr id="12" name="TextBox 11"/>
          <p:cNvSpPr txBox="1"/>
          <p:nvPr/>
        </p:nvSpPr>
        <p:spPr>
          <a:xfrm>
            <a:off x="1357226" y="1714255"/>
            <a:ext cx="183208" cy="460936"/>
          </a:xfrm>
          <a:prstGeom prst="rect">
            <a:avLst/>
          </a:prstGeom>
          <a:noFill/>
        </p:spPr>
        <p:txBody>
          <a:bodyPr wrap="none" lIns="90718" tIns="45359" rIns="90718" bIns="45359" rtlCol="0">
            <a:spAutoFit/>
          </a:bodyPr>
          <a:lstStyle/>
          <a:p>
            <a:pPr fontAlgn="base">
              <a:spcBef>
                <a:spcPct val="0"/>
              </a:spcBef>
              <a:spcAft>
                <a:spcPct val="0"/>
              </a:spcAft>
            </a:pPr>
            <a:endParaRPr lang="en-US" sz="2400">
              <a:solidFill>
                <a:srgbClr val="000000"/>
              </a:solidFill>
              <a:latin typeface="Arial" charset="0"/>
              <a:ea typeface="ＭＳ Ｐゴシック" charset="-128"/>
              <a:cs typeface="ＭＳ Ｐゴシック" charset="-128"/>
            </a:endParaRPr>
          </a:p>
        </p:txBody>
      </p:sp>
      <p:sp>
        <p:nvSpPr>
          <p:cNvPr id="14" name="TextBox 13"/>
          <p:cNvSpPr txBox="1"/>
          <p:nvPr/>
        </p:nvSpPr>
        <p:spPr>
          <a:xfrm>
            <a:off x="-127" y="6644146"/>
            <a:ext cx="9144001" cy="214343"/>
          </a:xfrm>
          <a:prstGeom prst="rect">
            <a:avLst/>
          </a:prstGeom>
          <a:noFill/>
        </p:spPr>
        <p:txBody>
          <a:bodyPr wrap="none" lIns="90718" tIns="45359" rIns="90718" bIns="60717" rtlCol="0" anchor="ctr" anchorCtr="0">
            <a:noAutofit/>
          </a:bodyPr>
          <a:lstStyle/>
          <a:p>
            <a:pPr fontAlgn="base">
              <a:spcBef>
                <a:spcPct val="0"/>
              </a:spcBef>
              <a:spcAft>
                <a:spcPct val="0"/>
              </a:spcAft>
            </a:pPr>
            <a:r>
              <a:rPr lang="en-US" sz="1200" b="1" smtClean="0">
                <a:solidFill>
                  <a:srgbClr val="FFFFFF"/>
                </a:solidFill>
                <a:latin typeface="Arial" charset="0"/>
                <a:ea typeface="ＭＳ Ｐゴシック" charset="-128"/>
                <a:cs typeface="ＭＳ Ｐゴシック" charset="-128"/>
              </a:rPr>
              <a:t>Georg Raffelt, MPI Physics, Munich</a:t>
            </a:r>
            <a:endParaRPr lang="en-US" sz="1200" b="1">
              <a:solidFill>
                <a:srgbClr val="FFFFFF"/>
              </a:solidFill>
              <a:latin typeface="Arial" charset="0"/>
              <a:ea typeface="ＭＳ Ｐゴシック" charset="-128"/>
              <a:cs typeface="ＭＳ Ｐゴシック" charset="-128"/>
            </a:endParaRPr>
          </a:p>
        </p:txBody>
      </p:sp>
      <p:sp>
        <p:nvSpPr>
          <p:cNvPr id="15" name="TextBox 14"/>
          <p:cNvSpPr txBox="1"/>
          <p:nvPr/>
        </p:nvSpPr>
        <p:spPr>
          <a:xfrm>
            <a:off x="4572001" y="6643786"/>
            <a:ext cx="4572000" cy="214703"/>
          </a:xfrm>
          <a:prstGeom prst="rect">
            <a:avLst/>
          </a:prstGeom>
          <a:noFill/>
        </p:spPr>
        <p:txBody>
          <a:bodyPr wrap="none" lIns="90718" tIns="45359" rIns="90718" bIns="60717" rtlCol="0" anchor="ctr" anchorCtr="0">
            <a:noAutofit/>
          </a:bodyPr>
          <a:lstStyle/>
          <a:p>
            <a:pPr algn="r" fontAlgn="base">
              <a:spcBef>
                <a:spcPct val="0"/>
              </a:spcBef>
              <a:spcAft>
                <a:spcPct val="0"/>
              </a:spcAft>
            </a:pPr>
            <a:r>
              <a:rPr lang="en-US" sz="1200" b="1" smtClean="0">
                <a:solidFill>
                  <a:srgbClr val="FFFFFF"/>
                </a:solidFill>
                <a:latin typeface="Arial" charset="0"/>
                <a:ea typeface="ＭＳ Ｐゴシック" charset="-128"/>
                <a:cs typeface="ＭＳ Ｐゴシック" charset="-128"/>
              </a:rPr>
              <a:t>ISOUPS, Asilomar, 24–27 May 2013</a:t>
            </a:r>
            <a:endParaRPr lang="en-US" sz="1200" b="1">
              <a:solidFill>
                <a:srgbClr val="FFFFFF"/>
              </a:solidFill>
              <a:latin typeface="Arial" charset="0"/>
              <a:ea typeface="ＭＳ Ｐゴシック" charset="-128"/>
              <a:cs typeface="ＭＳ Ｐゴシック" charset="-128"/>
            </a:endParaRPr>
          </a:p>
        </p:txBody>
      </p:sp>
      <p:sp>
        <p:nvSpPr>
          <p:cNvPr id="6" name="TextBox 5"/>
          <p:cNvSpPr txBox="1"/>
          <p:nvPr userDrawn="1"/>
        </p:nvSpPr>
        <p:spPr>
          <a:xfrm>
            <a:off x="1357226" y="1714255"/>
            <a:ext cx="183208" cy="460936"/>
          </a:xfrm>
          <a:prstGeom prst="rect">
            <a:avLst/>
          </a:prstGeom>
          <a:noFill/>
        </p:spPr>
        <p:txBody>
          <a:bodyPr wrap="none" lIns="90718" tIns="45359" rIns="90718" bIns="45359" rtlCol="0">
            <a:spAutoFit/>
          </a:bodyPr>
          <a:lstStyle/>
          <a:p>
            <a:pPr fontAlgn="base">
              <a:spcBef>
                <a:spcPct val="0"/>
              </a:spcBef>
              <a:spcAft>
                <a:spcPct val="0"/>
              </a:spcAft>
            </a:pPr>
            <a:endParaRPr lang="en-US" sz="2400">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3823727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8042276" cy="1336956"/>
          </a:xfrm>
        </p:spPr>
        <p:txBody>
          <a:bodyPr/>
          <a:lstStyle/>
          <a:p>
            <a:r>
              <a:rPr lang="it-IT"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46045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216655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854405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511001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605770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804079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085947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82384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592714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97863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7"/>
            <a:ext cx="8042276" cy="1336956"/>
          </a:xfrm>
        </p:spPr>
        <p:txBody>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549274" y="1453226"/>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549274" y="234741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Text Placeholder 4"/>
          <p:cNvSpPr>
            <a:spLocks noGrp="1"/>
          </p:cNvSpPr>
          <p:nvPr>
            <p:ph type="body" sz="quarter" idx="3"/>
          </p:nvPr>
        </p:nvSpPr>
        <p:spPr>
          <a:xfrm>
            <a:off x="4751070" y="1453226"/>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751070" y="234741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5/15/18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E8BD0E5-FD7D-2241-BB40-E93FC4AF3B55}" type="datetimeFigureOut">
              <a:rPr lang="fr-FR" smtClean="0">
                <a:solidFill>
                  <a:prstClr val="black">
                    <a:tint val="75000"/>
                  </a:prstClr>
                </a:solidFill>
                <a:latin typeface="Calibri"/>
              </a:rPr>
              <a:pPr/>
              <a:t>15/05/2018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FCC8DFF-CE0E-704C-BA43-2DE99E28BB4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272976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17"/>
            <a:ext cx="8229600" cy="4525963"/>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a:prstGeom prst="rect">
            <a:avLst/>
          </a:prstGeom>
        </p:spPr>
        <p:txBody>
          <a:bodyPr vert="horz" lIns="91307" tIns="45654" rIns="91307" bIns="45654"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31"/>
            <a:ext cx="7772400" cy="1500187"/>
          </a:xfrm>
          <a:prstGeom prst="rect">
            <a:avLst/>
          </a:prstGeom>
        </p:spPr>
        <p:txBody>
          <a:bodyPr vert="horz" lIns="91307" tIns="45654" rIns="91307" bIns="45654" anchor="b"/>
          <a:lstStyle>
            <a:lvl1pPr marL="0" indent="0">
              <a:buNone/>
              <a:defRPr sz="2000"/>
            </a:lvl1pPr>
            <a:lvl2pPr marL="456539" indent="0">
              <a:buNone/>
              <a:defRPr sz="1800"/>
            </a:lvl2pPr>
            <a:lvl3pPr marL="913092" indent="0">
              <a:buNone/>
              <a:defRPr sz="1600"/>
            </a:lvl3pPr>
            <a:lvl4pPr marL="1369639" indent="0">
              <a:buNone/>
              <a:defRPr sz="1400"/>
            </a:lvl4pPr>
            <a:lvl5pPr marL="1826183" indent="0">
              <a:buNone/>
              <a:defRPr sz="1400"/>
            </a:lvl5pPr>
            <a:lvl6pPr marL="2282731" indent="0">
              <a:buNone/>
              <a:defRPr sz="1400"/>
            </a:lvl6pPr>
            <a:lvl7pPr marL="2739278" indent="0">
              <a:buNone/>
              <a:defRPr sz="1400"/>
            </a:lvl7pPr>
            <a:lvl8pPr marL="3195825" indent="0">
              <a:buNone/>
              <a:defRPr sz="1400"/>
            </a:lvl8pPr>
            <a:lvl9pPr marL="3652366" indent="0">
              <a:buNone/>
              <a:defRPr sz="1400"/>
            </a:lvl9pPr>
          </a:lstStyle>
          <a:p>
            <a:pPr lvl="0"/>
            <a:r>
              <a:rPr lang="fr-FR" smtClean="0"/>
              <a:t>Cliquez pour modifier les styles du texte du masque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sz="half" idx="1"/>
          </p:nvPr>
        </p:nvSpPr>
        <p:spPr>
          <a:xfrm>
            <a:off x="457200" y="1600217"/>
            <a:ext cx="4038600" cy="4525963"/>
          </a:xfrm>
          <a:prstGeom prst="rect">
            <a:avLst/>
          </a:prstGeom>
        </p:spPr>
        <p:txBody>
          <a:bodyPr vert="horz" lIns="91307" tIns="45654" rIns="91307" bIns="4565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1" y="1600217"/>
            <a:ext cx="4038600" cy="4525963"/>
          </a:xfrm>
          <a:prstGeom prst="rect">
            <a:avLst/>
          </a:prstGeom>
        </p:spPr>
        <p:txBody>
          <a:bodyPr vert="horz" lIns="91307" tIns="45654" rIns="91307" bIns="4565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6"/>
            <a:ext cx="4040188" cy="639763"/>
          </a:xfrm>
          <a:prstGeom prst="rect">
            <a:avLst/>
          </a:prstGeom>
        </p:spPr>
        <p:txBody>
          <a:bodyPr vert="horz" lIns="91307" tIns="45654" rIns="91307" bIns="45654" anchor="b"/>
          <a:lstStyle>
            <a:lvl1pPr marL="0" indent="0">
              <a:buNone/>
              <a:defRPr sz="2400" b="1"/>
            </a:lvl1pPr>
            <a:lvl2pPr marL="456539" indent="0">
              <a:buNone/>
              <a:defRPr sz="2000" b="1"/>
            </a:lvl2pPr>
            <a:lvl3pPr marL="913092" indent="0">
              <a:buNone/>
              <a:defRPr sz="1800" b="1"/>
            </a:lvl3pPr>
            <a:lvl4pPr marL="1369639" indent="0">
              <a:buNone/>
              <a:defRPr sz="1600" b="1"/>
            </a:lvl4pPr>
            <a:lvl5pPr marL="1826183" indent="0">
              <a:buNone/>
              <a:defRPr sz="1600" b="1"/>
            </a:lvl5pPr>
            <a:lvl6pPr marL="2282731" indent="0">
              <a:buNone/>
              <a:defRPr sz="1600" b="1"/>
            </a:lvl6pPr>
            <a:lvl7pPr marL="2739278" indent="0">
              <a:buNone/>
              <a:defRPr sz="1600" b="1"/>
            </a:lvl7pPr>
            <a:lvl8pPr marL="3195825" indent="0">
              <a:buNone/>
              <a:defRPr sz="1600" b="1"/>
            </a:lvl8pPr>
            <a:lvl9pPr marL="3652366"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9"/>
            <a:ext cx="4040188" cy="3951288"/>
          </a:xfrm>
          <a:prstGeom prst="rect">
            <a:avLst/>
          </a:prstGeom>
        </p:spPr>
        <p:txBody>
          <a:bodyPr vert="horz" lIns="91307" tIns="45654" rIns="91307" bIns="4565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44" y="1535116"/>
            <a:ext cx="4041775" cy="639763"/>
          </a:xfrm>
          <a:prstGeom prst="rect">
            <a:avLst/>
          </a:prstGeom>
        </p:spPr>
        <p:txBody>
          <a:bodyPr vert="horz" lIns="91307" tIns="45654" rIns="91307" bIns="45654" anchor="b"/>
          <a:lstStyle>
            <a:lvl1pPr marL="0" indent="0">
              <a:buNone/>
              <a:defRPr sz="2400" b="1"/>
            </a:lvl1pPr>
            <a:lvl2pPr marL="456539" indent="0">
              <a:buNone/>
              <a:defRPr sz="2000" b="1"/>
            </a:lvl2pPr>
            <a:lvl3pPr marL="913092" indent="0">
              <a:buNone/>
              <a:defRPr sz="1800" b="1"/>
            </a:lvl3pPr>
            <a:lvl4pPr marL="1369639" indent="0">
              <a:buNone/>
              <a:defRPr sz="1600" b="1"/>
            </a:lvl4pPr>
            <a:lvl5pPr marL="1826183" indent="0">
              <a:buNone/>
              <a:defRPr sz="1600" b="1"/>
            </a:lvl5pPr>
            <a:lvl6pPr marL="2282731" indent="0">
              <a:buNone/>
              <a:defRPr sz="1600" b="1"/>
            </a:lvl6pPr>
            <a:lvl7pPr marL="2739278" indent="0">
              <a:buNone/>
              <a:defRPr sz="1600" b="1"/>
            </a:lvl7pPr>
            <a:lvl8pPr marL="3195825" indent="0">
              <a:buNone/>
              <a:defRPr sz="1600" b="1"/>
            </a:lvl8pPr>
            <a:lvl9pPr marL="3652366"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44" y="2174879"/>
            <a:ext cx="4041775" cy="3951288"/>
          </a:xfrm>
          <a:prstGeom prst="rect">
            <a:avLst/>
          </a:prstGeom>
        </p:spPr>
        <p:txBody>
          <a:bodyPr vert="horz" lIns="91307" tIns="45654" rIns="91307" bIns="4565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a:prstGeom prst="rect">
            <a:avLst/>
          </a:prstGeom>
        </p:spPr>
        <p:txBody>
          <a:bodyPr vert="horz" lIns="91307" tIns="45654" rIns="91307" bIns="45654"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3" y="273069"/>
            <a:ext cx="5111750" cy="5853113"/>
          </a:xfrm>
          <a:prstGeom prst="rect">
            <a:avLst/>
          </a:prstGeom>
        </p:spPr>
        <p:txBody>
          <a:bodyPr vert="horz" lIns="91307" tIns="45654" rIns="91307" bIns="4565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2"/>
            <a:ext cx="3008313" cy="4691063"/>
          </a:xfrm>
          <a:prstGeom prst="rect">
            <a:avLst/>
          </a:prstGeom>
        </p:spPr>
        <p:txBody>
          <a:bodyPr vert="horz" lIns="91307" tIns="45654" rIns="91307" bIns="45654"/>
          <a:lstStyle>
            <a:lvl1pPr marL="0" indent="0">
              <a:buNone/>
              <a:defRPr sz="1400"/>
            </a:lvl1pPr>
            <a:lvl2pPr marL="456539" indent="0">
              <a:buNone/>
              <a:defRPr sz="1200"/>
            </a:lvl2pPr>
            <a:lvl3pPr marL="913092" indent="0">
              <a:buNone/>
              <a:defRPr sz="1000"/>
            </a:lvl3pPr>
            <a:lvl4pPr marL="1369639" indent="0">
              <a:buNone/>
              <a:defRPr sz="900"/>
            </a:lvl4pPr>
            <a:lvl5pPr marL="1826183" indent="0">
              <a:buNone/>
              <a:defRPr sz="900"/>
            </a:lvl5pPr>
            <a:lvl6pPr marL="2282731" indent="0">
              <a:buNone/>
              <a:defRPr sz="900"/>
            </a:lvl6pPr>
            <a:lvl7pPr marL="2739278" indent="0">
              <a:buNone/>
              <a:defRPr sz="900"/>
            </a:lvl7pPr>
            <a:lvl8pPr marL="3195825" indent="0">
              <a:buNone/>
              <a:defRPr sz="900"/>
            </a:lvl8pPr>
            <a:lvl9pPr marL="3652366" indent="0">
              <a:buNone/>
              <a:defRPr sz="900"/>
            </a:lvl9pPr>
          </a:lstStyle>
          <a:p>
            <a:pPr lvl="0"/>
            <a:r>
              <a:rPr lang="fr-FR" smtClean="0"/>
              <a:t>Cliquez pour modifier les styles du texte du masque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a:prstGeom prst="rect">
            <a:avLst/>
          </a:prstGeom>
        </p:spPr>
        <p:txBody>
          <a:bodyPr vert="horz" lIns="91307" tIns="45654" rIns="91307" bIns="45654"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lIns="91307" tIns="45654" rIns="91307" bIns="45654"/>
          <a:lstStyle>
            <a:lvl1pPr marL="0" indent="0">
              <a:buNone/>
              <a:defRPr sz="3200"/>
            </a:lvl1pPr>
            <a:lvl2pPr marL="456539" indent="0">
              <a:buNone/>
              <a:defRPr sz="2800"/>
            </a:lvl2pPr>
            <a:lvl3pPr marL="913092" indent="0">
              <a:buNone/>
              <a:defRPr sz="2400"/>
            </a:lvl3pPr>
            <a:lvl4pPr marL="1369639" indent="0">
              <a:buNone/>
              <a:defRPr sz="2000"/>
            </a:lvl4pPr>
            <a:lvl5pPr marL="1826183" indent="0">
              <a:buNone/>
              <a:defRPr sz="2000"/>
            </a:lvl5pPr>
            <a:lvl6pPr marL="2282731" indent="0">
              <a:buNone/>
              <a:defRPr sz="2000"/>
            </a:lvl6pPr>
            <a:lvl7pPr marL="2739278" indent="0">
              <a:buNone/>
              <a:defRPr sz="2000"/>
            </a:lvl7pPr>
            <a:lvl8pPr marL="3195825" indent="0">
              <a:buNone/>
              <a:defRPr sz="2000"/>
            </a:lvl8pPr>
            <a:lvl9pPr marL="3652366"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3"/>
          </a:xfrm>
          <a:prstGeom prst="rect">
            <a:avLst/>
          </a:prstGeom>
        </p:spPr>
        <p:txBody>
          <a:bodyPr vert="horz" lIns="91307" tIns="45654" rIns="91307" bIns="45654"/>
          <a:lstStyle>
            <a:lvl1pPr marL="0" indent="0">
              <a:buNone/>
              <a:defRPr sz="1400"/>
            </a:lvl1pPr>
            <a:lvl2pPr marL="456539" indent="0">
              <a:buNone/>
              <a:defRPr sz="1200"/>
            </a:lvl2pPr>
            <a:lvl3pPr marL="913092" indent="0">
              <a:buNone/>
              <a:defRPr sz="1000"/>
            </a:lvl3pPr>
            <a:lvl4pPr marL="1369639" indent="0">
              <a:buNone/>
              <a:defRPr sz="900"/>
            </a:lvl4pPr>
            <a:lvl5pPr marL="1826183" indent="0">
              <a:buNone/>
              <a:defRPr sz="900"/>
            </a:lvl5pPr>
            <a:lvl6pPr marL="2282731" indent="0">
              <a:buNone/>
              <a:defRPr sz="900"/>
            </a:lvl6pPr>
            <a:lvl7pPr marL="2739278" indent="0">
              <a:buNone/>
              <a:defRPr sz="900"/>
            </a:lvl7pPr>
            <a:lvl8pPr marL="3195825" indent="0">
              <a:buNone/>
              <a:defRPr sz="900"/>
            </a:lvl8pPr>
            <a:lvl9pPr marL="3652366" indent="0">
              <a:buNone/>
              <a:defRPr sz="900"/>
            </a:lvl9pPr>
          </a:lstStyle>
          <a:p>
            <a:pPr lvl="0"/>
            <a:r>
              <a:rPr lang="fr-FR" smtClean="0"/>
              <a:t>Cliquez pour modifier les styles du texte du masque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17"/>
            <a:ext cx="8229600" cy="4525963"/>
          </a:xfrm>
          <a:prstGeom prst="rect">
            <a:avLst/>
          </a:prstGeom>
        </p:spPr>
        <p:txBody>
          <a:bodyPr vert="eaVert"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5/15/18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2" y="274639"/>
            <a:ext cx="2057400" cy="5851525"/>
          </a:xfrm>
          <a:prstGeom prst="rect">
            <a:avLst/>
          </a:prstGeom>
        </p:spPr>
        <p:txBody>
          <a:bodyPr vert="eaVert" lIns="91307" tIns="45654" rIns="91307" bIns="45654"/>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9"/>
            <a:ext cx="6019800" cy="5851525"/>
          </a:xfrm>
          <a:prstGeom prst="rect">
            <a:avLst/>
          </a:prstGeom>
        </p:spPr>
        <p:txBody>
          <a:bodyPr vert="eaVert"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sz="half" idx="1"/>
          </p:nvPr>
        </p:nvSpPr>
        <p:spPr>
          <a:xfrm>
            <a:off x="457200" y="1600201"/>
            <a:ext cx="8229600" cy="2185988"/>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3938606"/>
            <a:ext cx="8229600" cy="2187575"/>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9"/>
            <a:ext cx="8229600" cy="5851525"/>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17"/>
            <a:ext cx="8229600" cy="4525963"/>
          </a:xfrm>
          <a:prstGeom prst="rect">
            <a:avLst/>
          </a:prstGeom>
        </p:spPr>
        <p:txBody>
          <a:bodyPr lIns="91307" tIns="45654" rIns="91307" bIns="45654"/>
          <a:lstStyle/>
          <a:p>
            <a:pPr lvl="0"/>
            <a:r>
              <a:rPr lang="en-GB" smtClean="0"/>
              <a:t>Cliquez pour modifier les styles du texte du masque</a:t>
            </a:r>
          </a:p>
          <a:p>
            <a:pPr lvl="1"/>
            <a:r>
              <a:rPr lang="en-GB" smtClean="0"/>
              <a:t>Deuxième niveau</a:t>
            </a:r>
          </a:p>
          <a:p>
            <a:pPr lvl="2"/>
            <a:r>
              <a:rPr lang="en-GB" smtClean="0"/>
              <a:t>Troisième niveau</a:t>
            </a:r>
          </a:p>
          <a:p>
            <a:pPr lvl="3"/>
            <a:r>
              <a:rPr lang="en-GB" smtClean="0"/>
              <a:t>Quatrième niveau</a:t>
            </a:r>
          </a:p>
          <a:p>
            <a:pPr lvl="4"/>
            <a:r>
              <a:rPr lang="en-GB" smtClean="0"/>
              <a:t>Cinquième niveau</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lIns="91307" tIns="45654" rIns="91307" bIns="45654"/>
          <a:lstStyle>
            <a:lvl1pPr>
              <a:defRPr/>
            </a:lvl1pPr>
          </a:lstStyle>
          <a:p>
            <a:pPr fontAlgn="base">
              <a:spcBef>
                <a:spcPct val="0"/>
              </a:spcBef>
              <a:spcAft>
                <a:spcPct val="0"/>
              </a:spcAft>
            </a:pPr>
            <a:fld id="{A258050E-B668-4FA7-85AD-C750C80A6E9B}" type="datetimeFigureOut">
              <a:rPr lang="en-GB" sz="2400" smtClean="0">
                <a:solidFill>
                  <a:srgbClr val="000000"/>
                </a:solidFill>
                <a:latin typeface="Arial" charset="0"/>
                <a:ea typeface="ＭＳ Ｐゴシック" charset="-128"/>
                <a:cs typeface="ＭＳ Ｐゴシック" charset="-128"/>
              </a:rPr>
              <a:pPr fontAlgn="base">
                <a:spcBef>
                  <a:spcPct val="0"/>
                </a:spcBef>
                <a:spcAft>
                  <a:spcPct val="0"/>
                </a:spcAft>
              </a:pPr>
              <a:t>15/05/2018</a:t>
            </a:fld>
            <a:endParaRPr lang="fr-FR" sz="2400" dirty="0">
              <a:solidFill>
                <a:srgbClr val="000000"/>
              </a:solidFill>
              <a:latin typeface="Arial" charset="0"/>
              <a:ea typeface="ＭＳ Ｐゴシック" charset="-128"/>
              <a:cs typeface="ＭＳ Ｐゴシック" charset="-128"/>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91307" tIns="45654" rIns="91307" bIns="45654"/>
          <a:lstStyle>
            <a:lvl1pPr>
              <a:defRPr/>
            </a:lvl1pPr>
          </a:lstStyle>
          <a:p>
            <a:pPr fontAlgn="base">
              <a:spcBef>
                <a:spcPct val="0"/>
              </a:spcBef>
              <a:spcAft>
                <a:spcPct val="0"/>
              </a:spcAft>
            </a:pPr>
            <a:endParaRPr lang="fr-FR" sz="2400" dirty="0">
              <a:solidFill>
                <a:srgbClr val="000000"/>
              </a:solidFill>
              <a:latin typeface="Arial" charset="0"/>
              <a:ea typeface="ＭＳ Ｐゴシック" charset="-128"/>
              <a:cs typeface="ＭＳ Ｐゴシック" charset="-128"/>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1307" tIns="45654" rIns="91307" bIns="45654"/>
          <a:lstStyle>
            <a:lvl1pPr>
              <a:defRPr/>
            </a:lvl1pPr>
          </a:lstStyle>
          <a:p>
            <a:pPr fontAlgn="base">
              <a:spcBef>
                <a:spcPct val="0"/>
              </a:spcBef>
              <a:spcAft>
                <a:spcPct val="0"/>
              </a:spcAft>
            </a:pPr>
            <a:fld id="{240D5ECE-8B49-45CD-BE81-EF81920D1969}" type="slidenum">
              <a:rPr lang="fr-FR" sz="2400" smtClean="0">
                <a:solidFill>
                  <a:srgbClr val="000000"/>
                </a:solidFill>
                <a:latin typeface="Arial" charset="0"/>
                <a:ea typeface="ＭＳ Ｐゴシック" charset="-128"/>
                <a:cs typeface="ＭＳ Ｐゴシック" charset="-128"/>
              </a:rPr>
              <a:pPr fontAlgn="base">
                <a:spcBef>
                  <a:spcPct val="0"/>
                </a:spcBef>
                <a:spcAft>
                  <a:spcPct val="0"/>
                </a:spcAft>
              </a:pPr>
              <a:t>‹#›</a:t>
            </a:fld>
            <a:endParaRPr lang="fr-FR" sz="2400" dirty="0">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812333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638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7" name="Title Placeholder 1"/>
          <p:cNvSpPr>
            <a:spLocks noGrp="1"/>
          </p:cNvSpPr>
          <p:nvPr>
            <p:ph type="title"/>
          </p:nvPr>
        </p:nvSpPr>
        <p:spPr>
          <a:xfrm>
            <a:off x="76200" y="-228600"/>
            <a:ext cx="8991600" cy="1143000"/>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12" name="Slide Number Placeholder 11"/>
          <p:cNvSpPr>
            <a:spLocks noGrp="1"/>
          </p:cNvSpPr>
          <p:nvPr>
            <p:ph type="sldNum" sz="quarter" idx="12"/>
          </p:nvPr>
        </p:nvSpPr>
        <p:spPr>
          <a:xfrm>
            <a:off x="7002000" y="30448"/>
            <a:ext cx="2133600" cy="365125"/>
          </a:xfrm>
          <a:prstGeom prst="rect">
            <a:avLst/>
          </a:prstGeom>
        </p:spPr>
        <p:txBody>
          <a:bodyPr/>
          <a:lstStyle>
            <a:lvl1pPr algn="r">
              <a:defRPr>
                <a:solidFill>
                  <a:srgbClr val="FF00FF"/>
                </a:solidFill>
              </a:defRPr>
            </a:lvl1pPr>
          </a:lstStyle>
          <a:p>
            <a:pPr fontAlgn="base">
              <a:spcBef>
                <a:spcPct val="0"/>
              </a:spcBef>
              <a:spcAft>
                <a:spcPct val="0"/>
              </a:spcAft>
            </a:pPr>
            <a:fld id="{A97832A0-4852-43D8-BC1D-D3F9A7243BEC}" type="slidenum">
              <a:rPr lang="nl-NL" sz="2400" smtClean="0">
                <a:latin typeface="Calibri"/>
                <a:ea typeface="ＭＳ Ｐゴシック" charset="-128"/>
                <a:cs typeface="ＭＳ Ｐゴシック" charset="-128"/>
              </a:rPr>
              <a:pPr fontAlgn="base">
                <a:spcBef>
                  <a:spcPct val="0"/>
                </a:spcBef>
                <a:spcAft>
                  <a:spcPct val="0"/>
                </a:spcAft>
              </a:pPr>
              <a:t>‹#›</a:t>
            </a:fld>
            <a:r>
              <a:rPr lang="nl-NL" sz="2400" dirty="0" smtClean="0">
                <a:latin typeface="Calibri"/>
                <a:ea typeface="ＭＳ Ｐゴシック" charset="-128"/>
                <a:cs typeface="ＭＳ Ｐゴシック" charset="-128"/>
              </a:rPr>
              <a:t>/34</a:t>
            </a:r>
            <a:endParaRPr lang="nl-NL" sz="2400" dirty="0">
              <a:latin typeface="Calibri"/>
              <a:ea typeface="ＭＳ Ｐゴシック" charset="-128"/>
              <a:cs typeface="ＭＳ Ｐゴシック" charset="-128"/>
            </a:endParaRPr>
          </a:p>
        </p:txBody>
      </p:sp>
    </p:spTree>
    <p:extLst>
      <p:ext uri="{BB962C8B-B14F-4D97-AF65-F5344CB8AC3E}">
        <p14:creationId xmlns:p14="http://schemas.microsoft.com/office/powerpoint/2010/main" val="177168845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algn="ctr"/>
            <a:r>
              <a:rPr lang="en-US" sz="2000" smtClean="0">
                <a:solidFill>
                  <a:srgbClr val="FFFFFF"/>
                </a:solidFill>
                <a:latin typeface="Calibri"/>
              </a:rPr>
              <a:t>30-Aug-2017</a:t>
            </a:r>
            <a:endParaRPr lang="en-US" sz="2000" dirty="0">
              <a:solidFill>
                <a:srgbClr val="FFFFFF"/>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algn="r"/>
            <a:r>
              <a:rPr lang="en-US" smtClean="0">
                <a:solidFill>
                  <a:srgbClr val="EEECE1"/>
                </a:solidFill>
                <a:latin typeface="Calibri"/>
              </a:rPr>
              <a:t>COSMO-17 - Paris</a:t>
            </a:r>
            <a:endParaRPr lang="en-US" dirty="0">
              <a:solidFill>
                <a:srgbClr val="EEECE1"/>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F0C94032-CD4C-4C25-B0C2-CEC720522D92}" type="slidenum">
              <a:rPr lang="en-US" smtClean="0">
                <a:solidFill>
                  <a:prstClr val="white"/>
                </a:solidFill>
                <a:latin typeface="Calibri"/>
              </a:rPr>
              <a:pPr/>
              <a:t>‹#›</a:t>
            </a:fld>
            <a:endParaRPr lang="en-US" dirty="0">
              <a:solidFill>
                <a:srgbClr val="EEECE1"/>
              </a:solidFill>
              <a:latin typeface="Calibri"/>
            </a:endParaRPr>
          </a:p>
        </p:txBody>
      </p:sp>
      <p:sp>
        <p:nvSpPr>
          <p:cNvPr id="7" name="TextBox 6"/>
          <p:cNvSpPr txBox="1"/>
          <p:nvPr userDrawn="1"/>
        </p:nvSpPr>
        <p:spPr>
          <a:xfrm>
            <a:off x="839640" y="6066372"/>
            <a:ext cx="1342710" cy="307777"/>
          </a:xfrm>
          <a:prstGeom prst="rect">
            <a:avLst/>
          </a:prstGeom>
          <a:noFill/>
        </p:spPr>
        <p:txBody>
          <a:bodyPr wrap="none" rtlCol="0">
            <a:spAutoFit/>
          </a:bodyPr>
          <a:lstStyle/>
          <a:p>
            <a:r>
              <a:rPr lang="en-US" sz="1400" dirty="0" smtClean="0">
                <a:solidFill>
                  <a:prstClr val="white"/>
                </a:solidFill>
                <a:latin typeface="Calibri"/>
              </a:rPr>
              <a:t>LIGO-G1602199</a:t>
            </a:r>
            <a:endParaRPr lang="en-US" sz="1400" dirty="0">
              <a:solidFill>
                <a:prstClr val="white"/>
              </a:solidFill>
              <a:latin typeface="Calibri"/>
            </a:endParaRPr>
          </a:p>
        </p:txBody>
      </p:sp>
    </p:spTree>
    <p:extLst>
      <p:ext uri="{BB962C8B-B14F-4D97-AF65-F5344CB8AC3E}">
        <p14:creationId xmlns:p14="http://schemas.microsoft.com/office/powerpoint/2010/main" val="27020199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a:solidFill>
                <a:prstClr val="white"/>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a:solidFill>
                <a:prstClr val="white"/>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lgn="ctr"/>
            <a:fld id="{F0C94032-CD4C-4C25-B0C2-CEC720522D92}" type="slidenum">
              <a:rPr lang="en-US" smtClean="0">
                <a:solidFill>
                  <a:prstClr val="white"/>
                </a:solidFill>
                <a:latin typeface="Calibri"/>
              </a:rPr>
              <a:pPr algn="ctr"/>
              <a:t>‹#›</a:t>
            </a:fld>
            <a:endParaRPr lang="en-US" sz="2400" dirty="0">
              <a:solidFill>
                <a:srgbClr val="FFFFFF"/>
              </a:solidFill>
              <a:latin typeface="Calibri"/>
            </a:endParaRPr>
          </a:p>
        </p:txBody>
      </p:sp>
    </p:spTree>
    <p:extLst>
      <p:ext uri="{BB962C8B-B14F-4D97-AF65-F5344CB8AC3E}">
        <p14:creationId xmlns:p14="http://schemas.microsoft.com/office/powerpoint/2010/main" val="1798952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a:solidFill>
                <a:prstClr val="white"/>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a:solidFill>
                <a:prstClr val="white"/>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algn="ctr"/>
            <a:fld id="{F0C94032-CD4C-4C25-B0C2-CEC720522D92}" type="slidenum">
              <a:rPr lang="en-US" smtClean="0">
                <a:solidFill>
                  <a:prstClr val="white"/>
                </a:solidFill>
                <a:latin typeface="Calibri"/>
              </a:rPr>
              <a:pPr algn="ctr"/>
              <a:t>‹#›</a:t>
            </a:fld>
            <a:endParaRPr lang="en-US">
              <a:solidFill>
                <a:prstClr val="white"/>
              </a:solidFill>
              <a:latin typeface="Calibri"/>
            </a:endParaRPr>
          </a:p>
        </p:txBody>
      </p:sp>
    </p:spTree>
    <p:extLst>
      <p:ext uri="{BB962C8B-B14F-4D97-AF65-F5344CB8AC3E}">
        <p14:creationId xmlns:p14="http://schemas.microsoft.com/office/powerpoint/2010/main" val="10343016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a:solidFill>
                <a:prstClr val="white"/>
              </a:solidFill>
              <a:latin typeface="Calibri"/>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a:solidFill>
                <a:prstClr val="white"/>
              </a:solidFill>
              <a:latin typeface="Calibri"/>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algn="ctr"/>
            <a:fld id="{F0C94032-CD4C-4C25-B0C2-CEC720522D92}" type="slidenum">
              <a:rPr lang="en-US" smtClean="0">
                <a:solidFill>
                  <a:prstClr val="white"/>
                </a:solidFill>
                <a:latin typeface="Calibri"/>
              </a:rPr>
              <a:pPr algn="ctr"/>
              <a:t>‹#›</a:t>
            </a:fld>
            <a:endParaRPr lang="en-US">
              <a:solidFill>
                <a:prstClr val="white"/>
              </a:solidFill>
              <a:latin typeface="Calibri"/>
            </a:endParaRPr>
          </a:p>
        </p:txBody>
      </p:sp>
    </p:spTree>
    <p:extLst>
      <p:ext uri="{BB962C8B-B14F-4D97-AF65-F5344CB8AC3E}">
        <p14:creationId xmlns:p14="http://schemas.microsoft.com/office/powerpoint/2010/main" val="141794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5/15/18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a:solidFill>
                <a:prstClr val="white"/>
              </a:solidFill>
              <a:latin typeface="Calibri"/>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dirty="0">
              <a:solidFill>
                <a:prstClr val="white"/>
              </a:solidFill>
              <a:latin typeface="Calibri"/>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F0C94032-CD4C-4C25-B0C2-CEC720522D92}" type="slidenum">
              <a:rPr lang="en-US" smtClean="0">
                <a:solidFill>
                  <a:prstClr val="white"/>
                </a:solidFill>
                <a:latin typeface="Calibri"/>
              </a:rPr>
              <a:pPr/>
              <a:t>‹#›</a:t>
            </a:fld>
            <a:endParaRPr lang="en-US" dirty="0">
              <a:solidFill>
                <a:srgbClr val="EEECE1"/>
              </a:solidFill>
              <a:latin typeface="Calibri"/>
            </a:endParaRPr>
          </a:p>
        </p:txBody>
      </p:sp>
    </p:spTree>
    <p:extLst>
      <p:ext uri="{BB962C8B-B14F-4D97-AF65-F5344CB8AC3E}">
        <p14:creationId xmlns:p14="http://schemas.microsoft.com/office/powerpoint/2010/main" val="1249128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a:solidFill>
                <a:prstClr val="white"/>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a:solidFill>
                <a:prstClr val="white"/>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F0C94032-CD4C-4C25-B0C2-CEC720522D92}" type="slidenum">
              <a:rPr lang="en-US" smtClean="0">
                <a:solidFill>
                  <a:prstClr val="white"/>
                </a:solidFill>
                <a:latin typeface="Calibri"/>
              </a:rPr>
              <a:pPr/>
              <a:t>‹#›</a:t>
            </a:fld>
            <a:endParaRPr lang="en-US" dirty="0">
              <a:solidFill>
                <a:srgbClr val="FFFFFF"/>
              </a:solidFill>
              <a:latin typeface="Calibri"/>
            </a:endParaRPr>
          </a:p>
        </p:txBody>
      </p:sp>
    </p:spTree>
    <p:extLst>
      <p:ext uri="{BB962C8B-B14F-4D97-AF65-F5344CB8AC3E}">
        <p14:creationId xmlns:p14="http://schemas.microsoft.com/office/powerpoint/2010/main" val="2730116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a:solidFill>
                <a:prstClr val="white"/>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dirty="0">
              <a:solidFill>
                <a:prstClr val="white"/>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algn="ctr"/>
            <a:fld id="{F0C94032-CD4C-4C25-B0C2-CEC720522D92}" type="slidenum">
              <a:rPr lang="en-US" smtClean="0">
                <a:solidFill>
                  <a:prstClr val="white"/>
                </a:solidFill>
                <a:latin typeface="Calibri"/>
              </a:rPr>
              <a:pPr algn="ctr"/>
              <a:t>‹#›</a:t>
            </a:fld>
            <a:endParaRPr lang="en-US" sz="2800" dirty="0">
              <a:solidFill>
                <a:prstClr val="white"/>
              </a:solidFill>
              <a:latin typeface="Calibri"/>
            </a:endParaRPr>
          </a:p>
        </p:txBody>
      </p:sp>
    </p:spTree>
    <p:extLst>
      <p:ext uri="{BB962C8B-B14F-4D97-AF65-F5344CB8AC3E}">
        <p14:creationId xmlns:p14="http://schemas.microsoft.com/office/powerpoint/2010/main" val="506574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a:solidFill>
                <a:prstClr val="white"/>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a:solidFill>
                <a:prstClr val="white"/>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F0C94032-CD4C-4C25-B0C2-CEC720522D92}"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2949498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r>
              <a:rPr lang="en-US" smtClean="0">
                <a:solidFill>
                  <a:prstClr val="white"/>
                </a:solidFill>
                <a:latin typeface="Calibri"/>
              </a:rPr>
              <a:t>30-Aug-2017</a:t>
            </a:r>
            <a:endParaRPr lang="en-US" dirty="0">
              <a:solidFill>
                <a:prstClr val="white"/>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r>
              <a:rPr lang="en-US" smtClean="0">
                <a:solidFill>
                  <a:prstClr val="white"/>
                </a:solidFill>
                <a:latin typeface="Calibri"/>
              </a:rPr>
              <a:t>COSMO-17 - Paris</a:t>
            </a:r>
            <a:endParaRPr lang="en-US" dirty="0">
              <a:solidFill>
                <a:prstClr val="white"/>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F0C94032-CD4C-4C25-B0C2-CEC720522D92}"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279412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356352"/>
            <a:ext cx="2133600" cy="365125"/>
          </a:xfrm>
          <a:prstGeom prst="rect">
            <a:avLst/>
          </a:prstGeom>
          <a:ln/>
        </p:spPr>
        <p:txBody>
          <a:bodyPr/>
          <a:lstStyle>
            <a:lvl1pPr>
              <a:defRPr/>
            </a:lvl1pPr>
          </a:lstStyle>
          <a:p>
            <a:pPr>
              <a:defRPr/>
            </a:pPr>
            <a:r>
              <a:rPr lang="en-US" smtClean="0">
                <a:solidFill>
                  <a:prstClr val="white"/>
                </a:solidFill>
                <a:latin typeface="Calibri"/>
              </a:rPr>
              <a:t>30-Aug-2017</a:t>
            </a:r>
            <a:endParaRPr lang="en-US">
              <a:solidFill>
                <a:prstClr val="white"/>
              </a:solidFill>
              <a:latin typeface="Calibri"/>
            </a:endParaRPr>
          </a:p>
        </p:txBody>
      </p:sp>
      <p:sp>
        <p:nvSpPr>
          <p:cNvPr id="6" name="Rectangle 4"/>
          <p:cNvSpPr>
            <a:spLocks noGrp="1" noChangeArrowheads="1"/>
          </p:cNvSpPr>
          <p:nvPr>
            <p:ph type="sldNum" sz="quarter" idx="11"/>
          </p:nvPr>
        </p:nvSpPr>
        <p:spPr>
          <a:xfrm>
            <a:off x="6553200" y="6356352"/>
            <a:ext cx="2133600" cy="365125"/>
          </a:xfrm>
          <a:prstGeom prst="rect">
            <a:avLst/>
          </a:prstGeom>
          <a:ln/>
        </p:spPr>
        <p:txBody>
          <a:bodyPr/>
          <a:lstStyle>
            <a:lvl1pPr>
              <a:defRPr/>
            </a:lvl1pPr>
          </a:lstStyle>
          <a:p>
            <a:pPr>
              <a:defRPr/>
            </a:pPr>
            <a:fld id="{EC79E123-5C0D-3C48-A84C-217F8121E64A}" type="slidenum">
              <a:rPr lang="en-US">
                <a:solidFill>
                  <a:prstClr val="white"/>
                </a:solidFill>
                <a:latin typeface="Calibri"/>
              </a:rPr>
              <a:pPr>
                <a:defRPr/>
              </a:pPr>
              <a:t>‹#›</a:t>
            </a:fld>
            <a:endParaRPr lang="en-US">
              <a:solidFill>
                <a:prstClr val="white"/>
              </a:solidFill>
              <a:latin typeface="Calibri"/>
            </a:endParaRPr>
          </a:p>
        </p:txBody>
      </p:sp>
      <p:sp>
        <p:nvSpPr>
          <p:cNvPr id="7" name="Footer Placeholder 5"/>
          <p:cNvSpPr>
            <a:spLocks noGrp="1"/>
          </p:cNvSpPr>
          <p:nvPr>
            <p:ph type="ftr" sz="quarter" idx="12"/>
          </p:nvPr>
        </p:nvSpPr>
        <p:spPr>
          <a:xfrm>
            <a:off x="3124200" y="6477000"/>
            <a:ext cx="2895600" cy="457200"/>
          </a:xfrm>
          <a:prstGeom prst="rect">
            <a:avLst/>
          </a:prstGeom>
        </p:spPr>
        <p:txBody>
          <a:bodyPr/>
          <a:lstStyle/>
          <a:p>
            <a:r>
              <a:rPr lang="en-US" smtClean="0">
                <a:solidFill>
                  <a:prstClr val="white"/>
                </a:solidFill>
                <a:latin typeface="Calibri"/>
              </a:rPr>
              <a:t>COSMO-17 - Paris</a:t>
            </a:r>
            <a:endParaRPr lang="en-US" dirty="0">
              <a:solidFill>
                <a:prstClr val="white"/>
              </a:solidFill>
              <a:latin typeface="Calibri"/>
            </a:endParaRPr>
          </a:p>
        </p:txBody>
      </p:sp>
    </p:spTree>
    <p:extLst>
      <p:ext uri="{BB962C8B-B14F-4D97-AF65-F5344CB8AC3E}">
        <p14:creationId xmlns:p14="http://schemas.microsoft.com/office/powerpoint/2010/main" val="24588580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6" name="Rectangle 1031"/>
          <p:cNvSpPr>
            <a:spLocks noChangeArrowheads="1"/>
          </p:cNvSpPr>
          <p:nvPr/>
        </p:nvSpPr>
        <p:spPr bwMode="auto">
          <a:xfrm>
            <a:off x="685818" y="6314001"/>
            <a:ext cx="168287" cy="173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9056" tIns="34529" rIns="69056" bIns="34529" anchor="ctr">
            <a:spAutoFit/>
          </a:bodyP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a:defRPr/>
            </a:pPr>
            <a:r>
              <a:rPr lang="en-US" altLang="en-US" sz="675" i="0" smtClean="0">
                <a:solidFill>
                  <a:srgbClr val="EEECE1"/>
                </a:solidFill>
                <a:latin typeface="Helvetica" pitchFamily="34" charset="0"/>
              </a:rPr>
              <a:t>-</a:t>
            </a:r>
            <a:endParaRPr lang="en-US" altLang="en-US" sz="1050" i="0" smtClean="0">
              <a:solidFill>
                <a:srgbClr val="EEECE1"/>
              </a:solidFill>
              <a:latin typeface="Helvetica" pitchFamily="34" charset="0"/>
            </a:endParaRPr>
          </a:p>
        </p:txBody>
      </p:sp>
      <p:sp>
        <p:nvSpPr>
          <p:cNvPr id="7" name="Rectangle 1033"/>
          <p:cNvSpPr>
            <a:spLocks noChangeArrowheads="1"/>
          </p:cNvSpPr>
          <p:nvPr/>
        </p:nvSpPr>
        <p:spPr bwMode="auto">
          <a:xfrm>
            <a:off x="4479933" y="3189288"/>
            <a:ext cx="354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a:defRPr/>
            </a:pPr>
            <a:endParaRPr lang="en-US" altLang="en-US" sz="1800" smtClean="0">
              <a:solidFill>
                <a:prstClr val="white"/>
              </a:solidFill>
            </a:endParaRPr>
          </a:p>
        </p:txBody>
      </p:sp>
      <p:sp>
        <p:nvSpPr>
          <p:cNvPr id="8" name="Rectangle 1034"/>
          <p:cNvSpPr>
            <a:spLocks noChangeArrowheads="1"/>
          </p:cNvSpPr>
          <p:nvPr/>
        </p:nvSpPr>
        <p:spPr bwMode="auto">
          <a:xfrm>
            <a:off x="4479936" y="3108325"/>
            <a:ext cx="5238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a:defRPr/>
            </a:pPr>
            <a:endParaRPr lang="en-US" altLang="en-US" sz="1800" smtClean="0">
              <a:solidFill>
                <a:prstClr val="white"/>
              </a:solidFill>
            </a:endParaRPr>
          </a:p>
        </p:txBody>
      </p:sp>
      <p:sp>
        <p:nvSpPr>
          <p:cNvPr id="9" name="Rectangle 1035"/>
          <p:cNvSpPr>
            <a:spLocks noChangeArrowheads="1"/>
          </p:cNvSpPr>
          <p:nvPr/>
        </p:nvSpPr>
        <p:spPr bwMode="auto">
          <a:xfrm>
            <a:off x="11138" y="1143003"/>
            <a:ext cx="9132887" cy="38100"/>
          </a:xfrm>
          <a:prstGeom prst="rect">
            <a:avLst/>
          </a:prstGeom>
          <a:solidFill>
            <a:srgbClr val="DC0081"/>
          </a:solidFill>
          <a:ln w="9525">
            <a:solidFill>
              <a:schemeClr val="accent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a:defRPr/>
            </a:pPr>
            <a:endParaRPr lang="en-US" altLang="en-US" sz="1800" smtClean="0">
              <a:solidFill>
                <a:prstClr val="white"/>
              </a:solidFill>
            </a:endParaRPr>
          </a:p>
        </p:txBody>
      </p:sp>
      <p:sp>
        <p:nvSpPr>
          <p:cNvPr id="2" name="Title 1"/>
          <p:cNvSpPr>
            <a:spLocks noGrp="1"/>
          </p:cNvSpPr>
          <p:nvPr>
            <p:ph type="title"/>
          </p:nvPr>
        </p:nvSpPr>
        <p:spPr>
          <a:xfrm>
            <a:off x="160020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26"/>
          <p:cNvSpPr>
            <a:spLocks noGrp="1" noChangeArrowheads="1"/>
          </p:cNvSpPr>
          <p:nvPr>
            <p:ph type="dt" sz="half" idx="10"/>
          </p:nvPr>
        </p:nvSpPr>
        <p:spPr>
          <a:xfrm>
            <a:off x="457200" y="6356352"/>
            <a:ext cx="2133600" cy="365125"/>
          </a:xfrm>
          <a:prstGeom prst="rect">
            <a:avLst/>
          </a:prstGeom>
        </p:spPr>
        <p:txBody>
          <a:bodyPr/>
          <a:lstStyle>
            <a:lvl1pPr>
              <a:defRPr/>
            </a:lvl1pPr>
          </a:lstStyle>
          <a:p>
            <a:pPr>
              <a:defRPr/>
            </a:pPr>
            <a:r>
              <a:rPr lang="en-US" altLang="en-US" smtClean="0">
                <a:solidFill>
                  <a:prstClr val="white"/>
                </a:solidFill>
                <a:latin typeface="Calibri"/>
              </a:rPr>
              <a:t>30-Aug-2017</a:t>
            </a:r>
            <a:endParaRPr lang="en-US" altLang="en-US">
              <a:solidFill>
                <a:prstClr val="white"/>
              </a:solidFill>
              <a:latin typeface="Calibri"/>
            </a:endParaRPr>
          </a:p>
        </p:txBody>
      </p:sp>
      <p:sp>
        <p:nvSpPr>
          <p:cNvPr id="12" name="Rectangle 1027"/>
          <p:cNvSpPr>
            <a:spLocks noGrp="1" noChangeArrowheads="1"/>
          </p:cNvSpPr>
          <p:nvPr>
            <p:ph type="ftr" sz="quarter" idx="11"/>
          </p:nvPr>
        </p:nvSpPr>
        <p:spPr>
          <a:xfrm>
            <a:off x="3124200" y="6356352"/>
            <a:ext cx="2895600" cy="365125"/>
          </a:xfrm>
          <a:prstGeom prst="rect">
            <a:avLst/>
          </a:prstGeom>
        </p:spPr>
        <p:txBody>
          <a:bodyPr/>
          <a:lstStyle>
            <a:lvl1pPr>
              <a:defRPr/>
            </a:lvl1pPr>
          </a:lstStyle>
          <a:p>
            <a:pPr>
              <a:defRPr/>
            </a:pPr>
            <a:r>
              <a:rPr lang="en-US" altLang="en-US" smtClean="0">
                <a:solidFill>
                  <a:prstClr val="white"/>
                </a:solidFill>
                <a:latin typeface="Calibri"/>
              </a:rPr>
              <a:t>COSMO-17 - Paris</a:t>
            </a:r>
            <a:endParaRPr lang="en-US" altLang="en-US">
              <a:solidFill>
                <a:prstClr val="white"/>
              </a:solidFill>
              <a:latin typeface="Calibri"/>
            </a:endParaRPr>
          </a:p>
        </p:txBody>
      </p:sp>
      <p:sp>
        <p:nvSpPr>
          <p:cNvPr id="13" name="Rectangle 1028"/>
          <p:cNvSpPr>
            <a:spLocks noGrp="1" noChangeArrowheads="1"/>
          </p:cNvSpPr>
          <p:nvPr>
            <p:ph type="sldNum" sz="quarter" idx="12"/>
          </p:nvPr>
        </p:nvSpPr>
        <p:spPr>
          <a:xfrm>
            <a:off x="6553200" y="6356352"/>
            <a:ext cx="2133600" cy="365125"/>
          </a:xfrm>
          <a:prstGeom prst="rect">
            <a:avLst/>
          </a:prstGeom>
        </p:spPr>
        <p:txBody>
          <a:bodyPr/>
          <a:lstStyle>
            <a:lvl1pPr>
              <a:defRPr/>
            </a:lvl1pPr>
          </a:lstStyle>
          <a:p>
            <a:fld id="{79F509EC-C837-4712-AD55-DA4D2A1BC27C}" type="slidenum">
              <a:rPr lang="en-US" altLang="en-US">
                <a:solidFill>
                  <a:prstClr val="white"/>
                </a:solidFill>
                <a:latin typeface="Calibri"/>
              </a:rPr>
              <a:pPr/>
              <a:t>‹#›</a:t>
            </a:fld>
            <a:endParaRPr lang="en-US" altLang="en-US">
              <a:solidFill>
                <a:prstClr val="white"/>
              </a:solidFill>
              <a:latin typeface="Calibri"/>
            </a:endParaRPr>
          </a:p>
        </p:txBody>
      </p:sp>
    </p:spTree>
    <p:extLst>
      <p:ext uri="{BB962C8B-B14F-4D97-AF65-F5344CB8AC3E}">
        <p14:creationId xmlns:p14="http://schemas.microsoft.com/office/powerpoint/2010/main" val="377176541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NoOverla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67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1"/>
          </a:xfrm>
        </p:spPr>
        <p:txBody>
          <a:bodyPr anchor="b"/>
          <a:lstStyle>
            <a:lvl1pPr algn="ctr">
              <a:defRPr sz="3600" b="0"/>
            </a:lvl1pPr>
          </a:lstStyle>
          <a:p>
            <a:r>
              <a:rPr lang="it-IT" smtClean="0"/>
              <a:t>Click to edit Master title style</a:t>
            </a:r>
            <a:endParaRPr/>
          </a:p>
        </p:txBody>
      </p:sp>
      <p:sp>
        <p:nvSpPr>
          <p:cNvPr id="3" name="Content Placeholder 2"/>
          <p:cNvSpPr>
            <a:spLocks noGrp="1"/>
          </p:cNvSpPr>
          <p:nvPr>
            <p:ph idx="1"/>
          </p:nvPr>
        </p:nvSpPr>
        <p:spPr>
          <a:xfrm>
            <a:off x="4742824" y="368301"/>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20" Type="http://schemas.openxmlformats.org/officeDocument/2006/relationships/slideLayout" Target="../slideLayouts/slideLayout33.xml"/><Relationship Id="rId21" Type="http://schemas.openxmlformats.org/officeDocument/2006/relationships/theme" Target="../theme/theme2.xml"/><Relationship Id="rId22" Type="http://schemas.openxmlformats.org/officeDocument/2006/relationships/vmlDrawing" Target="../drawings/vmlDrawing1.vml"/><Relationship Id="rId23" Type="http://schemas.openxmlformats.org/officeDocument/2006/relationships/oleObject" Target="../embeddings/oleObject1.bin"/><Relationship Id="rId24" Type="http://schemas.openxmlformats.org/officeDocument/2006/relationships/image" Target="../media/image2.png"/><Relationship Id="rId10" Type="http://schemas.openxmlformats.org/officeDocument/2006/relationships/slideLayout" Target="../slideLayouts/slideLayout23.xml"/><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slideLayout" Target="../slideLayouts/slideLayout31.xml"/><Relationship Id="rId19" Type="http://schemas.openxmlformats.org/officeDocument/2006/relationships/slideLayout" Target="../slideLayouts/slideLayout3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Relationship Id="rId16" Type="http://schemas.openxmlformats.org/officeDocument/2006/relationships/slideLayout" Target="../slideLayouts/slideLayout49.xml"/><Relationship Id="rId17" Type="http://schemas.openxmlformats.org/officeDocument/2006/relationships/theme" Target="../theme/theme3.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4.xml"/><Relationship Id="rId13" Type="http://schemas.openxmlformats.org/officeDocument/2006/relationships/image" Target="../media/image3.emf"/><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slideLayout" Target="../slideLayouts/slideLayout74.xml"/><Relationship Id="rId15" Type="http://schemas.openxmlformats.org/officeDocument/2006/relationships/theme" Target="../theme/theme5.xml"/><Relationship Id="rId16" Type="http://schemas.openxmlformats.org/officeDocument/2006/relationships/image" Target="../media/image4.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theme" Target="../theme/theme6.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7"/>
            <a:ext cx="8042276" cy="1336956"/>
          </a:xfrm>
          <a:prstGeom prst="rect">
            <a:avLst/>
          </a:prstGeom>
        </p:spPr>
        <p:txBody>
          <a:bodyPr vert="horz" lIns="91440" tIns="45720" rIns="91440" bIns="45720" rtlCol="0" anchor="b" anchorCtr="0">
            <a:noAutofit/>
          </a:bodyPr>
          <a:lstStyle/>
          <a:p>
            <a:r>
              <a:rPr lang="it-IT"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5/15/18</a:t>
            </a:fld>
            <a:endParaRPr lang="en-US"/>
          </a:p>
        </p:txBody>
      </p:sp>
      <p:sp>
        <p:nvSpPr>
          <p:cNvPr id="5" name="Footer Placeholder 4"/>
          <p:cNvSpPr>
            <a:spLocks noGrp="1"/>
          </p:cNvSpPr>
          <p:nvPr>
            <p:ph type="ftr" sz="quarter" idx="3"/>
          </p:nvPr>
        </p:nvSpPr>
        <p:spPr>
          <a:xfrm>
            <a:off x="264460"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7037325" y="6332601"/>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lgn="r">
              <a:defRPr b="0">
                <a:latin typeface="+mn-lt"/>
                <a:cs typeface="+mn-cs"/>
              </a:defRPr>
            </a:lvl1pPr>
          </a:lstStyle>
          <a:p>
            <a:pPr eaLnBrk="0" fontAlgn="base" hangingPunct="0">
              <a:spcBef>
                <a:spcPct val="0"/>
              </a:spcBef>
              <a:spcAft>
                <a:spcPct val="0"/>
              </a:spcAft>
              <a:defRPr/>
            </a:pPr>
            <a:fld id="{1ADF2364-C367-A449-861B-0FA4130F0FB8}" type="slidenum">
              <a:rPr lang="en-US" sz="1400">
                <a:solidFill>
                  <a:srgbClr val="114FFB"/>
                </a:solidFill>
                <a:latin typeface="Helvetica"/>
                <a:ea typeface="ＭＳ Ｐゴシック" charset="0"/>
              </a:rPr>
              <a:pPr eaLnBrk="0" fontAlgn="base" hangingPunct="0">
                <a:spcBef>
                  <a:spcPct val="0"/>
                </a:spcBef>
                <a:spcAft>
                  <a:spcPct val="0"/>
                </a:spcAft>
                <a:defRPr/>
              </a:pPr>
              <a:t>‹#›</a:t>
            </a:fld>
            <a:endParaRPr lang="en-US" sz="1400">
              <a:solidFill>
                <a:srgbClr val="114FFB"/>
              </a:solidFill>
              <a:latin typeface="Helvetica"/>
              <a:ea typeface="ＭＳ Ｐゴシック" charset="0"/>
            </a:endParaRPr>
          </a:p>
        </p:txBody>
      </p:sp>
      <p:sp>
        <p:nvSpPr>
          <p:cNvPr id="3078" name="Rectangle 6"/>
          <p:cNvSpPr>
            <a:spLocks noGrp="1" noChangeArrowheads="1"/>
          </p:cNvSpPr>
          <p:nvPr>
            <p:ph type="title"/>
          </p:nvPr>
        </p:nvSpPr>
        <p:spPr bwMode="auto">
          <a:xfrm>
            <a:off x="1454150" y="-71437"/>
            <a:ext cx="7239000" cy="1143001"/>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3080" name="Rectangle 8"/>
          <p:cNvSpPr>
            <a:spLocks noChangeArrowheads="1"/>
          </p:cNvSpPr>
          <p:nvPr/>
        </p:nvSpPr>
        <p:spPr bwMode="auto">
          <a:xfrm>
            <a:off x="4430725" y="6484939"/>
            <a:ext cx="28257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3081" name="Rectangle 9"/>
          <p:cNvSpPr>
            <a:spLocks noChangeArrowheads="1"/>
          </p:cNvSpPr>
          <p:nvPr/>
        </p:nvSpPr>
        <p:spPr bwMode="auto">
          <a:xfrm>
            <a:off x="4479933" y="3189288"/>
            <a:ext cx="354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3082" name="Rectangle 10"/>
          <p:cNvSpPr>
            <a:spLocks noChangeArrowheads="1"/>
          </p:cNvSpPr>
          <p:nvPr/>
        </p:nvSpPr>
        <p:spPr bwMode="auto">
          <a:xfrm>
            <a:off x="4479936" y="3108325"/>
            <a:ext cx="5238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sp>
        <p:nvSpPr>
          <p:cNvPr id="3083" name="Rectangle 11"/>
          <p:cNvSpPr>
            <a:spLocks noChangeArrowheads="1"/>
          </p:cNvSpPr>
          <p:nvPr/>
        </p:nvSpPr>
        <p:spPr bwMode="auto">
          <a:xfrm>
            <a:off x="0" y="1066803"/>
            <a:ext cx="9132888" cy="38100"/>
          </a:xfrm>
          <a:prstGeom prst="rect">
            <a:avLst/>
          </a:prstGeom>
          <a:solidFill>
            <a:srgbClr val="DC0081"/>
          </a:solidFill>
          <a:ln w="9525">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1400" b="1">
              <a:solidFill>
                <a:srgbClr val="114FFB"/>
              </a:solidFill>
              <a:latin typeface="Arial" charset="0"/>
              <a:ea typeface="ＭＳ Ｐゴシック" charset="0"/>
              <a:cs typeface="ＭＳ Ｐゴシック" charset="0"/>
            </a:endParaRPr>
          </a:p>
        </p:txBody>
      </p:sp>
      <p:graphicFrame>
        <p:nvGraphicFramePr>
          <p:cNvPr id="1033" name="Object 14"/>
          <p:cNvGraphicFramePr>
            <a:graphicFrameLocks noChangeAspect="1"/>
          </p:cNvGraphicFramePr>
          <p:nvPr/>
        </p:nvGraphicFramePr>
        <p:xfrm>
          <a:off x="0" y="1"/>
          <a:ext cx="1366838" cy="998539"/>
        </p:xfrm>
        <a:graphic>
          <a:graphicData uri="http://schemas.openxmlformats.org/presentationml/2006/ole">
            <mc:AlternateContent xmlns:mc="http://schemas.openxmlformats.org/markup-compatibility/2006">
              <mc:Choice xmlns:v="urn:schemas-microsoft-com:vml" Requires="v">
                <p:oleObj spid="_x0000_s2074" name="Photo Editor Photo" r:id="rId23" imgW="4409524" imgH="3219899" progId="MSPhotoEd.3">
                  <p:embed/>
                </p:oleObj>
              </mc:Choice>
              <mc:Fallback>
                <p:oleObj name="Photo Editor Photo" r:id="rId23" imgW="4409524" imgH="3219899"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1"/>
                        <a:ext cx="1366838" cy="998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Rectangle 1"/>
          <p:cNvSpPr/>
          <p:nvPr userDrawn="1"/>
        </p:nvSpPr>
        <p:spPr>
          <a:xfrm>
            <a:off x="14" y="6581018"/>
            <a:ext cx="1322447" cy="276999"/>
          </a:xfrm>
          <a:prstGeom prst="rect">
            <a:avLst/>
          </a:prstGeom>
        </p:spPr>
        <p:txBody>
          <a:bodyPr wrap="none">
            <a:spAutoFit/>
          </a:bodyPr>
          <a:lstStyle/>
          <a:p>
            <a:pPr eaLnBrk="0" fontAlgn="base" hangingPunct="0">
              <a:spcBef>
                <a:spcPct val="0"/>
              </a:spcBef>
              <a:spcAft>
                <a:spcPct val="0"/>
              </a:spcAft>
              <a:defRPr/>
            </a:pPr>
            <a:r>
              <a:rPr lang="en-US" sz="1200" dirty="0" smtClean="0">
                <a:solidFill>
                  <a:srgbClr val="000000"/>
                </a:solidFill>
                <a:latin typeface="Arial" charset="0"/>
                <a:ea typeface="ＭＳ Ｐゴシック" charset="0"/>
                <a:cs typeface="ＭＳ Ｐゴシック" charset="0"/>
              </a:rPr>
              <a:t>LIGO-G1701533 </a:t>
            </a:r>
            <a:endParaRPr lang="en-US" sz="1200" dirty="0">
              <a:solidFill>
                <a:srgbClr val="000000"/>
              </a:solidFill>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iming>
    <p:tnLst>
      <p:par>
        <p:cTn id="1" dur="indefinite" restart="never" nodeType="tmRoot"/>
      </p:par>
    </p:tnLst>
  </p:timing>
  <p:hf hdr="0" ftr="0" dt="0"/>
  <p:txStyles>
    <p:title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tx2"/>
          </a:solidFill>
          <a:latin typeface="Helvetica" charset="0"/>
          <a:ea typeface="ＭＳ Ｐゴシック" charset="0"/>
        </a:defRPr>
      </a:lvl6pPr>
      <a:lvl7pPr marL="914400" algn="ctr" rtl="0" eaLnBrk="0" fontAlgn="base" hangingPunct="0">
        <a:spcBef>
          <a:spcPct val="0"/>
        </a:spcBef>
        <a:spcAft>
          <a:spcPct val="0"/>
        </a:spcAft>
        <a:defRPr sz="3600">
          <a:solidFill>
            <a:schemeClr val="tx2"/>
          </a:solidFill>
          <a:latin typeface="Helvetica" charset="0"/>
          <a:ea typeface="ＭＳ Ｐゴシック" charset="0"/>
        </a:defRPr>
      </a:lvl7pPr>
      <a:lvl8pPr marL="1371600" algn="ctr" rtl="0" eaLnBrk="0" fontAlgn="base" hangingPunct="0">
        <a:spcBef>
          <a:spcPct val="0"/>
        </a:spcBef>
        <a:spcAft>
          <a:spcPct val="0"/>
        </a:spcAft>
        <a:defRPr sz="3600">
          <a:solidFill>
            <a:schemeClr val="tx2"/>
          </a:solidFill>
          <a:latin typeface="Helvetica" charset="0"/>
          <a:ea typeface="ＭＳ Ｐゴシック" charset="0"/>
        </a:defRPr>
      </a:lvl8pPr>
      <a:lvl9pPr marL="1828800" algn="ctr" rtl="0" eaLnBrk="0" fontAlgn="base" hangingPunct="0">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2339" name="Text Box 3"/>
          <p:cNvSpPr txBox="1">
            <a:spLocks noChangeArrowheads="1"/>
          </p:cNvSpPr>
          <p:nvPr/>
        </p:nvSpPr>
        <p:spPr bwMode="auto">
          <a:xfrm>
            <a:off x="138114" y="6657976"/>
            <a:ext cx="0" cy="147476"/>
          </a:xfrm>
          <a:prstGeom prst="rect">
            <a:avLst/>
          </a:prstGeom>
          <a:noFill/>
          <a:ln w="9525">
            <a:noFill/>
            <a:miter lim="800000"/>
            <a:headEnd/>
            <a:tailEnd/>
          </a:ln>
        </p:spPr>
        <p:txBody>
          <a:bodyPr wrap="none" lIns="0" tIns="0" rIns="0" bIns="0">
            <a:prstTxWarp prst="textNoShape">
              <a:avLst/>
            </a:prstTxWarp>
            <a:spAutoFit/>
          </a:bodyPr>
          <a:lstStyle/>
          <a:p>
            <a:pPr defTabSz="828675" fontAlgn="base" hangingPunct="0">
              <a:lnSpc>
                <a:spcPct val="95000"/>
              </a:lnSpc>
              <a:spcBef>
                <a:spcPct val="0"/>
              </a:spcBef>
              <a:spcAft>
                <a:spcPct val="0"/>
              </a:spcAft>
              <a:buClr>
                <a:srgbClr val="000000"/>
              </a:buClr>
              <a:buSzPct val="45000"/>
              <a:buFont typeface="StarSymbol" charset="0"/>
              <a:buNone/>
              <a:tabLst>
                <a:tab pos="657225" algn="l"/>
                <a:tab pos="1312863" algn="l"/>
                <a:tab pos="1970088" algn="l"/>
              </a:tabLst>
              <a:defRPr/>
            </a:pPr>
            <a:r>
              <a:rPr lang="en-GB" sz="1000" b="1" i="1">
                <a:solidFill>
                  <a:srgbClr val="E6E6E6"/>
                </a:solidFill>
                <a:latin typeface="Utopia" pitchFamily="16" charset="0"/>
                <a:ea typeface="HG Mincho Light J" charset="0"/>
                <a:cs typeface="HG Mincho Light J" charset="0"/>
              </a:rPr>
              <a:t> </a:t>
            </a:r>
          </a:p>
        </p:txBody>
      </p:sp>
      <p:sp>
        <p:nvSpPr>
          <p:cNvPr id="5" name="Rogner un rectangle avec un coin du même côté 4"/>
          <p:cNvSpPr/>
          <p:nvPr/>
        </p:nvSpPr>
        <p:spPr bwMode="auto">
          <a:xfrm>
            <a:off x="1066800" y="914400"/>
            <a:ext cx="8077200" cy="381000"/>
          </a:xfrm>
          <a:prstGeom prst="snip2SameRect">
            <a:avLst/>
          </a:prstGeom>
          <a:solidFill>
            <a:srgbClr val="0000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fontAlgn="base" hangingPunct="0">
              <a:spcBef>
                <a:spcPct val="0"/>
              </a:spcBef>
              <a:spcAft>
                <a:spcPct val="0"/>
              </a:spcAft>
              <a:defRPr/>
            </a:pPr>
            <a:endParaRPr lang="fr-FR" sz="240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mj-lt"/>
          <a:ea typeface="+mj-ea"/>
          <a:cs typeface="+mj-cs"/>
        </a:defRPr>
      </a:lvl1pPr>
      <a:lvl2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2pPr>
      <a:lvl3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3pPr>
      <a:lvl4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4pPr>
      <a:lvl5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5pPr>
      <a:lvl6pPr marL="17637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6pPr>
      <a:lvl7pPr marL="22209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7pPr>
      <a:lvl8pPr marL="26781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8pPr>
      <a:lvl9pPr marL="31353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9pPr>
    </p:titleStyle>
    <p:bodyStyle>
      <a:lvl1pPr marL="392113" indent="-293688" algn="l" defTabSz="407988" rtl="0" eaLnBrk="0" fontAlgn="base" hangingPunct="0">
        <a:spcBef>
          <a:spcPct val="0"/>
        </a:spcBef>
        <a:spcAft>
          <a:spcPts val="1288"/>
        </a:spcAft>
        <a:buClr>
          <a:srgbClr val="000000"/>
        </a:buClr>
        <a:buSzPct val="45000"/>
        <a:buFont typeface="StarSymbol" charset="0"/>
        <a:buChar char="●"/>
        <a:defRPr sz="2900">
          <a:solidFill>
            <a:srgbClr val="000000"/>
          </a:solidFill>
          <a:latin typeface="+mn-lt"/>
          <a:ea typeface="+mn-ea"/>
          <a:cs typeface="+mn-cs"/>
        </a:defRPr>
      </a:lvl1pPr>
      <a:lvl2pPr marL="782638" indent="-260350" algn="l" defTabSz="407988" rtl="0" eaLnBrk="0" fontAlgn="base" hangingPunct="0">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74750" indent="-195263" algn="l" defTabSz="407988" rtl="0" eaLnBrk="0" fontAlgn="base" hangingPunct="0">
        <a:spcBef>
          <a:spcPct val="0"/>
        </a:spcBef>
        <a:spcAft>
          <a:spcPts val="775"/>
        </a:spcAft>
        <a:buClr>
          <a:srgbClr val="000000"/>
        </a:buClr>
        <a:buSzPct val="45000"/>
        <a:buFont typeface="StarSymbol" charset="0"/>
        <a:buChar char="●"/>
        <a:defRPr sz="2200">
          <a:solidFill>
            <a:srgbClr val="000000"/>
          </a:solidFill>
          <a:latin typeface="+mn-lt"/>
          <a:ea typeface="+mn-ea"/>
          <a:cs typeface="+mn-cs"/>
        </a:defRPr>
      </a:lvl3pPr>
      <a:lvl4pPr marL="1566863" indent="-195263" algn="l" defTabSz="407988" rtl="0" eaLnBrk="0" fontAlgn="base" hangingPunct="0">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58975" indent="-196850" algn="l" defTabSz="407988" rtl="0" eaLnBrk="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5pPr>
      <a:lvl6pPr marL="24161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6pPr>
      <a:lvl7pPr marL="28733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7pPr>
      <a:lvl8pPr marL="33305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8pPr>
      <a:lvl9pPr marL="37877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90800" y="274637"/>
            <a:ext cx="60960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8BD0E5-FD7D-2241-BB40-E93FC4AF3B55}" type="datetimeFigureOut">
              <a:rPr lang="fr-FR" smtClean="0">
                <a:solidFill>
                  <a:prstClr val="black">
                    <a:tint val="75000"/>
                  </a:prstClr>
                </a:solidFill>
                <a:latin typeface="Calibri"/>
              </a:rPr>
              <a:pPr defTabSz="457200"/>
              <a:t>15/05/2018</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FCC8DFF-CE0E-704C-BA43-2DE99E28BB45}" type="slidenum">
              <a:rPr lang="fr-FR" smtClean="0">
                <a:solidFill>
                  <a:prstClr val="black">
                    <a:tint val="75000"/>
                  </a:prstClr>
                </a:solidFill>
                <a:latin typeface="Calibri"/>
              </a:rPr>
              <a:pPr defTabSz="457200"/>
              <a:t>‹#›</a:t>
            </a:fld>
            <a:endParaRPr lang="fr-FR">
              <a:solidFill>
                <a:prstClr val="black">
                  <a:tint val="75000"/>
                </a:prstClr>
              </a:solidFill>
              <a:latin typeface="Calibri"/>
            </a:endParaRPr>
          </a:p>
        </p:txBody>
      </p:sp>
      <p:pic>
        <p:nvPicPr>
          <p:cNvPr id="7" name="Image 6"/>
          <p:cNvPicPr>
            <a:picLocks noChangeAspect="1"/>
          </p:cNvPicPr>
          <p:nvPr userDrawn="1"/>
        </p:nvPicPr>
        <p:blipFill>
          <a:blip r:embed="rId13"/>
          <a:stretch>
            <a:fillRect/>
          </a:stretch>
        </p:blipFill>
        <p:spPr>
          <a:xfrm>
            <a:off x="457200" y="421159"/>
            <a:ext cx="2155092" cy="518819"/>
          </a:xfrm>
          <a:prstGeom prst="rect">
            <a:avLst/>
          </a:prstGeom>
        </p:spPr>
      </p:pic>
      <p:grpSp>
        <p:nvGrpSpPr>
          <p:cNvPr id="8" name="Grouper 7"/>
          <p:cNvGrpSpPr/>
          <p:nvPr userDrawn="1"/>
        </p:nvGrpSpPr>
        <p:grpSpPr>
          <a:xfrm>
            <a:off x="2" y="2"/>
            <a:ext cx="9128035" cy="6857999"/>
            <a:chOff x="0" y="1"/>
            <a:chExt cx="9128035" cy="6857999"/>
          </a:xfrm>
        </p:grpSpPr>
        <p:grpSp>
          <p:nvGrpSpPr>
            <p:cNvPr id="9" name="Grouper 8"/>
            <p:cNvGrpSpPr/>
            <p:nvPr/>
          </p:nvGrpSpPr>
          <p:grpSpPr>
            <a:xfrm>
              <a:off x="0" y="1"/>
              <a:ext cx="858507" cy="331934"/>
              <a:chOff x="214627" y="143108"/>
              <a:chExt cx="858507" cy="331934"/>
            </a:xfrm>
          </p:grpSpPr>
          <p:sp>
            <p:nvSpPr>
              <p:cNvPr id="21" name="Rectangle 20"/>
              <p:cNvSpPr/>
              <p:nvPr/>
            </p:nvSpPr>
            <p:spPr>
              <a:xfrm>
                <a:off x="214627" y="143108"/>
                <a:ext cx="858507" cy="286216"/>
              </a:xfrm>
              <a:prstGeom prst="rect">
                <a:avLst/>
              </a:prstGeom>
              <a:solidFill>
                <a:schemeClr val="bg1"/>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FR" dirty="0" smtClean="0">
                    <a:solidFill>
                      <a:prstClr val="white"/>
                    </a:solidFill>
                    <a:latin typeface="Calibri"/>
                  </a:rPr>
                  <a:t>&lt;&lt;</a:t>
                </a:r>
                <a:endParaRPr lang="fr-FR" dirty="0">
                  <a:solidFill>
                    <a:prstClr val="white"/>
                  </a:solidFill>
                  <a:latin typeface="Calibri"/>
                </a:endParaRPr>
              </a:p>
            </p:txBody>
          </p:sp>
          <p:sp>
            <p:nvSpPr>
              <p:cNvPr id="22" name="Rectangle 21"/>
              <p:cNvSpPr/>
              <p:nvPr/>
            </p:nvSpPr>
            <p:spPr>
              <a:xfrm>
                <a:off x="214627" y="429323"/>
                <a:ext cx="85850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srgbClr val="000090"/>
                  </a:solidFill>
                  <a:latin typeface="Calibri"/>
                </a:endParaRPr>
              </a:p>
            </p:txBody>
          </p:sp>
        </p:grpSp>
        <p:grpSp>
          <p:nvGrpSpPr>
            <p:cNvPr id="10" name="Grouper 9"/>
            <p:cNvGrpSpPr/>
            <p:nvPr/>
          </p:nvGrpSpPr>
          <p:grpSpPr>
            <a:xfrm rot="16200000">
              <a:off x="595221" y="6262778"/>
              <a:ext cx="858507" cy="331934"/>
              <a:chOff x="214627" y="143108"/>
              <a:chExt cx="858507" cy="331934"/>
            </a:xfrm>
          </p:grpSpPr>
          <p:sp>
            <p:nvSpPr>
              <p:cNvPr id="19" name="Rectangle 18"/>
              <p:cNvSpPr/>
              <p:nvPr/>
            </p:nvSpPr>
            <p:spPr>
              <a:xfrm>
                <a:off x="214627" y="143108"/>
                <a:ext cx="858507" cy="286216"/>
              </a:xfrm>
              <a:prstGeom prst="rect">
                <a:avLst/>
              </a:prstGeom>
              <a:solidFill>
                <a:schemeClr val="bg1"/>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FR" dirty="0" smtClean="0">
                    <a:solidFill>
                      <a:prstClr val="white"/>
                    </a:solidFill>
                    <a:latin typeface="Calibri"/>
                  </a:rPr>
                  <a:t>&lt;&lt;</a:t>
                </a:r>
                <a:endParaRPr lang="fr-FR" dirty="0">
                  <a:solidFill>
                    <a:prstClr val="white"/>
                  </a:solidFill>
                  <a:latin typeface="Calibri"/>
                </a:endParaRPr>
              </a:p>
            </p:txBody>
          </p:sp>
          <p:sp>
            <p:nvSpPr>
              <p:cNvPr id="20" name="Rectangle 19"/>
              <p:cNvSpPr/>
              <p:nvPr/>
            </p:nvSpPr>
            <p:spPr>
              <a:xfrm>
                <a:off x="214627" y="429323"/>
                <a:ext cx="85850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srgbClr val="000090"/>
                  </a:solidFill>
                  <a:latin typeface="Calibri"/>
                </a:endParaRPr>
              </a:p>
            </p:txBody>
          </p:sp>
        </p:grpSp>
        <p:grpSp>
          <p:nvGrpSpPr>
            <p:cNvPr id="11" name="Grouper 10"/>
            <p:cNvGrpSpPr/>
            <p:nvPr/>
          </p:nvGrpSpPr>
          <p:grpSpPr>
            <a:xfrm rot="10800000">
              <a:off x="0" y="5690602"/>
              <a:ext cx="858507" cy="331934"/>
              <a:chOff x="214627" y="143108"/>
              <a:chExt cx="858507" cy="331934"/>
            </a:xfrm>
          </p:grpSpPr>
          <p:sp>
            <p:nvSpPr>
              <p:cNvPr id="17" name="Rectangle 16"/>
              <p:cNvSpPr/>
              <p:nvPr/>
            </p:nvSpPr>
            <p:spPr>
              <a:xfrm>
                <a:off x="214627" y="143108"/>
                <a:ext cx="858507" cy="286216"/>
              </a:xfrm>
              <a:prstGeom prst="rect">
                <a:avLst/>
              </a:prstGeom>
              <a:solidFill>
                <a:schemeClr val="bg1"/>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FR" dirty="0" smtClean="0">
                    <a:solidFill>
                      <a:prstClr val="white"/>
                    </a:solidFill>
                    <a:latin typeface="Calibri"/>
                  </a:rPr>
                  <a:t>&lt;&lt;</a:t>
                </a:r>
                <a:endParaRPr lang="fr-FR" dirty="0">
                  <a:solidFill>
                    <a:prstClr val="white"/>
                  </a:solidFill>
                  <a:latin typeface="Calibri"/>
                </a:endParaRPr>
              </a:p>
            </p:txBody>
          </p:sp>
          <p:sp>
            <p:nvSpPr>
              <p:cNvPr id="18" name="Rectangle 17"/>
              <p:cNvSpPr/>
              <p:nvPr/>
            </p:nvSpPr>
            <p:spPr>
              <a:xfrm>
                <a:off x="214627" y="429323"/>
                <a:ext cx="85850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srgbClr val="000090"/>
                  </a:solidFill>
                  <a:latin typeface="Calibri"/>
                </a:endParaRPr>
              </a:p>
            </p:txBody>
          </p:sp>
        </p:grpSp>
        <p:grpSp>
          <p:nvGrpSpPr>
            <p:cNvPr id="12" name="Grouper 11"/>
            <p:cNvGrpSpPr/>
            <p:nvPr/>
          </p:nvGrpSpPr>
          <p:grpSpPr>
            <a:xfrm rot="5400000">
              <a:off x="8532814" y="6262780"/>
              <a:ext cx="858507" cy="331934"/>
              <a:chOff x="214627" y="143108"/>
              <a:chExt cx="858507" cy="331934"/>
            </a:xfrm>
          </p:grpSpPr>
          <p:sp>
            <p:nvSpPr>
              <p:cNvPr id="15" name="Rectangle 14"/>
              <p:cNvSpPr/>
              <p:nvPr/>
            </p:nvSpPr>
            <p:spPr>
              <a:xfrm>
                <a:off x="214627" y="143108"/>
                <a:ext cx="858507" cy="286216"/>
              </a:xfrm>
              <a:prstGeom prst="rect">
                <a:avLst/>
              </a:prstGeom>
              <a:solidFill>
                <a:schemeClr val="bg1"/>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FR" dirty="0" smtClean="0">
                    <a:solidFill>
                      <a:prstClr val="white"/>
                    </a:solidFill>
                    <a:latin typeface="Calibri"/>
                  </a:rPr>
                  <a:t>&lt;&lt;</a:t>
                </a:r>
                <a:endParaRPr lang="fr-FR" dirty="0">
                  <a:solidFill>
                    <a:prstClr val="white"/>
                  </a:solidFill>
                  <a:latin typeface="Calibri"/>
                </a:endParaRPr>
              </a:p>
            </p:txBody>
          </p:sp>
          <p:sp>
            <p:nvSpPr>
              <p:cNvPr id="16" name="Rectangle 15"/>
              <p:cNvSpPr/>
              <p:nvPr/>
            </p:nvSpPr>
            <p:spPr>
              <a:xfrm>
                <a:off x="214627" y="429323"/>
                <a:ext cx="85850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srgbClr val="000090"/>
                  </a:solidFill>
                  <a:latin typeface="Calibri"/>
                </a:endParaRPr>
              </a:p>
            </p:txBody>
          </p:sp>
        </p:grpSp>
        <p:sp>
          <p:nvSpPr>
            <p:cNvPr id="13" name="Rectangle 12"/>
            <p:cNvSpPr/>
            <p:nvPr/>
          </p:nvSpPr>
          <p:spPr>
            <a:xfrm>
              <a:off x="307973" y="331935"/>
              <a:ext cx="136527" cy="53586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14" name="Rectangle 13"/>
            <p:cNvSpPr/>
            <p:nvPr/>
          </p:nvSpPr>
          <p:spPr>
            <a:xfrm>
              <a:off x="1190442" y="6413023"/>
              <a:ext cx="7605659" cy="15922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grpSp>
    </p:spTree>
    <p:extLst>
      <p:ext uri="{BB962C8B-B14F-4D97-AF65-F5344CB8AC3E}">
        <p14:creationId xmlns:p14="http://schemas.microsoft.com/office/powerpoint/2010/main" val="17803928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2339" name="Text Box 3"/>
          <p:cNvSpPr txBox="1">
            <a:spLocks noChangeArrowheads="1"/>
          </p:cNvSpPr>
          <p:nvPr/>
        </p:nvSpPr>
        <p:spPr bwMode="auto">
          <a:xfrm>
            <a:off x="138114" y="6657975"/>
            <a:ext cx="0" cy="147476"/>
          </a:xfrm>
          <a:prstGeom prst="rect">
            <a:avLst/>
          </a:prstGeom>
          <a:noFill/>
          <a:ln w="9525">
            <a:noFill/>
            <a:miter lim="800000"/>
            <a:headEnd/>
            <a:tailEnd/>
          </a:ln>
        </p:spPr>
        <p:txBody>
          <a:bodyPr wrap="none" lIns="0" tIns="0" rIns="0" bIns="0">
            <a:prstTxWarp prst="textNoShape">
              <a:avLst/>
            </a:prstTxWarp>
            <a:spAutoFit/>
          </a:bodyPr>
          <a:lstStyle/>
          <a:p>
            <a:pPr defTabSz="827493" fontAlgn="base" hangingPunct="0">
              <a:lnSpc>
                <a:spcPct val="95000"/>
              </a:lnSpc>
              <a:spcBef>
                <a:spcPct val="0"/>
              </a:spcBef>
              <a:spcAft>
                <a:spcPct val="0"/>
              </a:spcAft>
              <a:buClr>
                <a:srgbClr val="000000"/>
              </a:buClr>
              <a:buSzPct val="45000"/>
              <a:buFont typeface="StarSymbol" charset="0"/>
              <a:buNone/>
              <a:tabLst>
                <a:tab pos="656285" algn="l"/>
                <a:tab pos="1310987" algn="l"/>
                <a:tab pos="1967268" algn="l"/>
              </a:tabLst>
              <a:defRPr/>
            </a:pPr>
            <a:r>
              <a:rPr lang="en-GB" sz="1000" b="1" i="1" dirty="0">
                <a:solidFill>
                  <a:srgbClr val="E6E6E6"/>
                </a:solidFill>
                <a:latin typeface="Utopia" pitchFamily="16" charset="0"/>
                <a:ea typeface="HG Mincho Light J" charset="0"/>
                <a:cs typeface="HG Mincho Light J" charset="0"/>
              </a:rPr>
              <a:t> </a:t>
            </a:r>
          </a:p>
        </p:txBody>
      </p:sp>
      <p:sp>
        <p:nvSpPr>
          <p:cNvPr id="5" name="Rogner un rectangle avec un coin du même côté 4"/>
          <p:cNvSpPr/>
          <p:nvPr userDrawn="1"/>
        </p:nvSpPr>
        <p:spPr bwMode="auto">
          <a:xfrm>
            <a:off x="1066800" y="914400"/>
            <a:ext cx="8077200" cy="381000"/>
          </a:xfrm>
          <a:prstGeom prst="snip2SameRect">
            <a:avLst/>
          </a:prstGeom>
          <a:solidFill>
            <a:srgbClr val="000000"/>
          </a:solidFill>
          <a:ln w="9525" cap="flat" cmpd="sng" algn="ctr">
            <a:solidFill>
              <a:schemeClr val="tx1"/>
            </a:solidFill>
            <a:prstDash val="solid"/>
            <a:round/>
            <a:headEnd type="none" w="med" len="med"/>
            <a:tailEnd type="none" w="med" len="med"/>
          </a:ln>
          <a:effectLst/>
        </p:spPr>
        <p:txBody>
          <a:bodyPr lIns="91307" tIns="45654" rIns="91307" bIns="45654">
            <a:prstTxWarp prst="textNoShape">
              <a:avLst/>
            </a:prstTxWarp>
          </a:bodyPr>
          <a:lstStyle/>
          <a:p>
            <a:pPr eaLnBrk="0" fontAlgn="base" hangingPunct="0">
              <a:spcBef>
                <a:spcPct val="0"/>
              </a:spcBef>
              <a:spcAft>
                <a:spcPct val="0"/>
              </a:spcAft>
              <a:defRPr/>
            </a:pPr>
            <a:endParaRPr lang="fr-FR" sz="2400" dirty="0">
              <a:solidFill>
                <a:srgbClr val="000000"/>
              </a:solidFill>
              <a:latin typeface="Arial" charset="0"/>
              <a:ea typeface="ＭＳ Ｐゴシック" charset="-128"/>
              <a:cs typeface="ＭＳ Ｐゴシック" charset="-128"/>
            </a:endParaRPr>
          </a:p>
        </p:txBody>
      </p:sp>
      <p:pic>
        <p:nvPicPr>
          <p:cNvPr id="6" name="Image 5" descr="APC-logo-1.eps"/>
          <p:cNvPicPr>
            <a:picLocks noChangeAspect="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6376" y="188641"/>
            <a:ext cx="936104" cy="1045804"/>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marL="1304643" indent="-1304643" algn="l" defTabSz="407404" rtl="0" eaLnBrk="0" fontAlgn="base" hangingPunct="0">
        <a:spcBef>
          <a:spcPct val="0"/>
        </a:spcBef>
        <a:spcAft>
          <a:spcPct val="0"/>
        </a:spcAft>
        <a:buClr>
          <a:srgbClr val="000000"/>
        </a:buClr>
        <a:buSzPct val="45000"/>
        <a:buFont typeface="StarSymbol" charset="0"/>
        <a:defRPr sz="4000">
          <a:solidFill>
            <a:srgbClr val="000000"/>
          </a:solidFill>
          <a:latin typeface="+mj-lt"/>
          <a:ea typeface="+mj-ea"/>
          <a:cs typeface="+mj-cs"/>
        </a:defRPr>
      </a:lvl1pPr>
      <a:lvl2pPr marL="1304643" indent="-1304643" algn="l" defTabSz="407404"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2pPr>
      <a:lvl3pPr marL="1304643" indent="-1304643" algn="l" defTabSz="407404"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3pPr>
      <a:lvl4pPr marL="1304643" indent="-1304643" algn="l" defTabSz="407404"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4pPr>
      <a:lvl5pPr marL="1304643" indent="-1304643" algn="l" defTabSz="407404"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5pPr>
      <a:lvl6pPr marL="1761193"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6pPr>
      <a:lvl7pPr marL="2217745"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7pPr>
      <a:lvl8pPr marL="2674287"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8pPr>
      <a:lvl9pPr marL="3130825"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9pPr>
    </p:titleStyle>
    <p:bodyStyle>
      <a:lvl1pPr marL="391552" indent="-293270" algn="l" defTabSz="407404" rtl="0" eaLnBrk="0" fontAlgn="base" hangingPunct="0">
        <a:spcBef>
          <a:spcPct val="0"/>
        </a:spcBef>
        <a:spcAft>
          <a:spcPts val="1288"/>
        </a:spcAft>
        <a:buClr>
          <a:srgbClr val="000000"/>
        </a:buClr>
        <a:buSzPct val="45000"/>
        <a:buFont typeface="StarSymbol" charset="0"/>
        <a:buChar char="●"/>
        <a:defRPr sz="2900">
          <a:solidFill>
            <a:srgbClr val="000000"/>
          </a:solidFill>
          <a:latin typeface="+mn-lt"/>
          <a:ea typeface="+mn-ea"/>
          <a:cs typeface="+mn-cs"/>
        </a:defRPr>
      </a:lvl1pPr>
      <a:lvl2pPr marL="781519" indent="-259977" algn="l" defTabSz="407404" rtl="0" eaLnBrk="0" fontAlgn="base" hangingPunct="0">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73076" indent="-194984" algn="l" defTabSz="407404" rtl="0" eaLnBrk="0" fontAlgn="base" hangingPunct="0">
        <a:spcBef>
          <a:spcPct val="0"/>
        </a:spcBef>
        <a:spcAft>
          <a:spcPts val="775"/>
        </a:spcAft>
        <a:buClr>
          <a:srgbClr val="000000"/>
        </a:buClr>
        <a:buSzPct val="45000"/>
        <a:buFont typeface="StarSymbol" charset="0"/>
        <a:buChar char="●"/>
        <a:defRPr sz="2200">
          <a:solidFill>
            <a:srgbClr val="000000"/>
          </a:solidFill>
          <a:latin typeface="+mn-lt"/>
          <a:ea typeface="+mn-ea"/>
          <a:cs typeface="+mn-cs"/>
        </a:defRPr>
      </a:lvl3pPr>
      <a:lvl4pPr marL="1564622" indent="-194984" algn="l" defTabSz="407404" rtl="0" eaLnBrk="0" fontAlgn="base" hangingPunct="0">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56174" indent="-196568" algn="l" defTabSz="407404" rtl="0" eaLnBrk="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5pPr>
      <a:lvl6pPr marL="2412721"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6pPr>
      <a:lvl7pPr marL="2869265"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7pPr>
      <a:lvl8pPr marL="3325814"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8pPr>
      <a:lvl9pPr marL="3782360"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9pPr>
    </p:bodyStyle>
    <p:otherStyle>
      <a:defPPr>
        <a:defRPr lang="fr-FR"/>
      </a:defPPr>
      <a:lvl1pPr marL="0" algn="l" defTabSz="456539" rtl="0" eaLnBrk="1" latinLnBrk="0" hangingPunct="1">
        <a:defRPr sz="1800" kern="1200">
          <a:solidFill>
            <a:schemeClr val="tx1"/>
          </a:solidFill>
          <a:latin typeface="+mn-lt"/>
          <a:ea typeface="+mn-ea"/>
          <a:cs typeface="+mn-cs"/>
        </a:defRPr>
      </a:lvl1pPr>
      <a:lvl2pPr marL="456539" algn="l" defTabSz="456539" rtl="0" eaLnBrk="1" latinLnBrk="0" hangingPunct="1">
        <a:defRPr sz="1800" kern="1200">
          <a:solidFill>
            <a:schemeClr val="tx1"/>
          </a:solidFill>
          <a:latin typeface="+mn-lt"/>
          <a:ea typeface="+mn-ea"/>
          <a:cs typeface="+mn-cs"/>
        </a:defRPr>
      </a:lvl2pPr>
      <a:lvl3pPr marL="913092" algn="l" defTabSz="456539" rtl="0" eaLnBrk="1" latinLnBrk="0" hangingPunct="1">
        <a:defRPr sz="1800" kern="1200">
          <a:solidFill>
            <a:schemeClr val="tx1"/>
          </a:solidFill>
          <a:latin typeface="+mn-lt"/>
          <a:ea typeface="+mn-ea"/>
          <a:cs typeface="+mn-cs"/>
        </a:defRPr>
      </a:lvl3pPr>
      <a:lvl4pPr marL="1369639" algn="l" defTabSz="456539" rtl="0" eaLnBrk="1" latinLnBrk="0" hangingPunct="1">
        <a:defRPr sz="1800" kern="1200">
          <a:solidFill>
            <a:schemeClr val="tx1"/>
          </a:solidFill>
          <a:latin typeface="+mn-lt"/>
          <a:ea typeface="+mn-ea"/>
          <a:cs typeface="+mn-cs"/>
        </a:defRPr>
      </a:lvl4pPr>
      <a:lvl5pPr marL="1826183" algn="l" defTabSz="456539" rtl="0" eaLnBrk="1" latinLnBrk="0" hangingPunct="1">
        <a:defRPr sz="1800" kern="1200">
          <a:solidFill>
            <a:schemeClr val="tx1"/>
          </a:solidFill>
          <a:latin typeface="+mn-lt"/>
          <a:ea typeface="+mn-ea"/>
          <a:cs typeface="+mn-cs"/>
        </a:defRPr>
      </a:lvl5pPr>
      <a:lvl6pPr marL="2282731" algn="l" defTabSz="456539" rtl="0" eaLnBrk="1" latinLnBrk="0" hangingPunct="1">
        <a:defRPr sz="1800" kern="1200">
          <a:solidFill>
            <a:schemeClr val="tx1"/>
          </a:solidFill>
          <a:latin typeface="+mn-lt"/>
          <a:ea typeface="+mn-ea"/>
          <a:cs typeface="+mn-cs"/>
        </a:defRPr>
      </a:lvl6pPr>
      <a:lvl7pPr marL="2739278" algn="l" defTabSz="456539" rtl="0" eaLnBrk="1" latinLnBrk="0" hangingPunct="1">
        <a:defRPr sz="1800" kern="1200">
          <a:solidFill>
            <a:schemeClr val="tx1"/>
          </a:solidFill>
          <a:latin typeface="+mn-lt"/>
          <a:ea typeface="+mn-ea"/>
          <a:cs typeface="+mn-cs"/>
        </a:defRPr>
      </a:lvl7pPr>
      <a:lvl8pPr marL="3195825" algn="l" defTabSz="456539" rtl="0" eaLnBrk="1" latinLnBrk="0" hangingPunct="1">
        <a:defRPr sz="1800" kern="1200">
          <a:solidFill>
            <a:schemeClr val="tx1"/>
          </a:solidFill>
          <a:latin typeface="+mn-lt"/>
          <a:ea typeface="+mn-ea"/>
          <a:cs typeface="+mn-cs"/>
        </a:defRPr>
      </a:lvl8pPr>
      <a:lvl9pPr marL="3652366" algn="l" defTabSz="4565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emf"/><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9.png"/><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80.xml"/><Relationship Id="rId2"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1" Type="http://schemas.openxmlformats.org/officeDocument/2006/relationships/slideLayout" Target="../slideLayouts/slideLayout66.xml"/><Relationship Id="rId2"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2.xml"/><Relationship Id="rId2"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g"/><Relationship Id="rId1" Type="http://schemas.openxmlformats.org/officeDocument/2006/relationships/slideLayout" Target="../slideLayouts/slideLayout35.xml"/><Relationship Id="rId2"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4.jpeg"/><Relationship Id="rId5"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srcRect/>
          <a:stretch>
            <a:fillRect/>
          </a:stretch>
        </p:blipFill>
        <p:spPr bwMode="auto">
          <a:xfrm>
            <a:off x="-685800" y="3886200"/>
            <a:ext cx="10591800" cy="2971800"/>
          </a:xfrm>
          <a:prstGeom prst="rect">
            <a:avLst/>
          </a:prstGeom>
          <a:noFill/>
          <a:ln w="9525">
            <a:noFill/>
            <a:round/>
            <a:headEnd/>
            <a:tailEnd/>
          </a:ln>
          <a:effectLst/>
        </p:spPr>
      </p:pic>
      <p:pic>
        <p:nvPicPr>
          <p:cNvPr id="5122" name="Picture 2"/>
          <p:cNvPicPr>
            <a:picLocks noChangeAspect="1" noChangeArrowheads="1"/>
          </p:cNvPicPr>
          <p:nvPr/>
        </p:nvPicPr>
        <p:blipFill>
          <a:blip r:embed="rId4" cstate="screen"/>
          <a:srcRect/>
          <a:stretch>
            <a:fillRect/>
          </a:stretch>
        </p:blipFill>
        <p:spPr bwMode="auto">
          <a:xfrm>
            <a:off x="-762000" y="0"/>
            <a:ext cx="10668000" cy="1924051"/>
          </a:xfrm>
          <a:prstGeom prst="rect">
            <a:avLst/>
          </a:prstGeom>
          <a:noFill/>
          <a:ln w="9525">
            <a:noFill/>
            <a:round/>
            <a:headEnd/>
            <a:tailEnd/>
          </a:ln>
          <a:effectLst/>
        </p:spPr>
      </p:pic>
      <p:sp>
        <p:nvSpPr>
          <p:cNvPr id="5124" name="Rectangle 4"/>
          <p:cNvSpPr>
            <a:spLocks noGrp="1" noChangeArrowheads="1"/>
          </p:cNvSpPr>
          <p:nvPr>
            <p:ph type="title"/>
          </p:nvPr>
        </p:nvSpPr>
        <p:spPr>
          <a:xfrm>
            <a:off x="3999306" y="1442280"/>
            <a:ext cx="5105400" cy="2538059"/>
          </a:xfrm>
          <a:ln/>
        </p:spPr>
        <p:txBody>
          <a:bodyPr>
            <a:normAutofit/>
          </a:bodyPr>
          <a:lstStyle/>
          <a:p>
            <a:pPr>
              <a:lnSpc>
                <a:spcPct val="100000"/>
              </a:lnSpc>
              <a:buClr>
                <a:srgbClr val="009999"/>
              </a:buClr>
              <a:buFont typeface="Trebuchet MS"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9999"/>
                </a:solidFill>
                <a:latin typeface="Trebuchet MS" pitchFamily="34" charset="0"/>
              </a:rPr>
              <a:t>  </a:t>
            </a:r>
            <a:r>
              <a:rPr lang="fr-FR" sz="4400" dirty="0" smtClean="0">
                <a:solidFill>
                  <a:srgbClr val="009999"/>
                </a:solidFill>
                <a:latin typeface="Trebuchet MS" pitchFamily="34" charset="0"/>
              </a:rPr>
              <a:t>A la recherche de l’espace-temps « tordu » </a:t>
            </a:r>
            <a:endParaRPr lang="en-GB" sz="4400" dirty="0">
              <a:solidFill>
                <a:srgbClr val="009999"/>
              </a:solidFill>
              <a:latin typeface="Trebuchet MS" pitchFamily="34" charset="0"/>
            </a:endParaRPr>
          </a:p>
        </p:txBody>
      </p:sp>
      <p:pic>
        <p:nvPicPr>
          <p:cNvPr id="5" name="Content Placeholder 7" descr="LOGOdef_completo-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7400"/>
            <a:ext cx="4114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641732"/>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header_new.jpg"/>
          <p:cNvPicPr>
            <a:picLocks noChangeAspect="1"/>
          </p:cNvPicPr>
          <p:nvPr/>
        </p:nvPicPr>
        <p:blipFill>
          <a:blip r:embed="rId2" cstate="print">
            <a:lum bright="20000"/>
          </a:blip>
          <a:stretch>
            <a:fillRect/>
          </a:stretch>
        </p:blipFill>
        <p:spPr>
          <a:xfrm>
            <a:off x="0" y="0"/>
            <a:ext cx="9144000" cy="1143000"/>
          </a:xfrm>
          <a:prstGeom prst="rect">
            <a:avLst/>
          </a:prstGeom>
        </p:spPr>
      </p:pic>
      <p:sp>
        <p:nvSpPr>
          <p:cNvPr id="4" name="Title 1"/>
          <p:cNvSpPr txBox="1">
            <a:spLocks/>
          </p:cNvSpPr>
          <p:nvPr/>
        </p:nvSpPr>
        <p:spPr bwMode="auto">
          <a:xfrm>
            <a:off x="0" y="1143000"/>
            <a:ext cx="9144000" cy="5105400"/>
          </a:xfrm>
          <a:prstGeom prst="rect">
            <a:avLst/>
          </a:prstGeom>
          <a:noFill/>
          <a:ln w="9525">
            <a:noFill/>
            <a:miter lim="800000"/>
            <a:headEnd/>
            <a:tailEnd/>
          </a:ln>
        </p:spPr>
        <p:txBody>
          <a:bodyPr anchor="t"/>
          <a:lstStyle/>
          <a:p>
            <a:pPr lvl="0">
              <a:lnSpc>
                <a:spcPct val="80000"/>
              </a:lnSpc>
              <a:spcBef>
                <a:spcPct val="20000"/>
              </a:spcBef>
              <a:defRPr/>
            </a:pPr>
            <a:endParaRPr lang="it-IT" sz="1400" b="1" dirty="0" smtClean="0">
              <a:solidFill>
                <a:srgbClr val="7030A0"/>
              </a:solidFill>
              <a:latin typeface="Bookman Old Style"/>
              <a:cs typeface="Bookman Old Style"/>
            </a:endParaRPr>
          </a:p>
          <a:p>
            <a:pPr lvl="1">
              <a:lnSpc>
                <a:spcPct val="80000"/>
              </a:lnSpc>
              <a:spcBef>
                <a:spcPct val="20000"/>
              </a:spcBef>
              <a:defRPr/>
            </a:pPr>
            <a:endParaRPr lang="it-IT" sz="2400" dirty="0">
              <a:latin typeface="Bookman Old Style"/>
              <a:cs typeface="Bookman Old Style"/>
            </a:endParaRPr>
          </a:p>
        </p:txBody>
      </p:sp>
      <p:pic>
        <p:nvPicPr>
          <p:cNvPr id="3075" name="Content Placeholder 7" descr="LOGOdef_completo-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324600"/>
            <a:ext cx="4038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a:xfrm>
            <a:off x="152400" y="6248400"/>
            <a:ext cx="8763000" cy="0"/>
          </a:xfrm>
          <a:prstGeom prst="line">
            <a:avLst/>
          </a:prstGeom>
          <a:ln w="19050" cmpd="sng">
            <a:solidFill>
              <a:srgbClr val="009C9B"/>
            </a:solidFill>
          </a:ln>
        </p:spPr>
        <p:style>
          <a:lnRef idx="1">
            <a:schemeClr val="accent1"/>
          </a:lnRef>
          <a:fillRef idx="0">
            <a:schemeClr val="accent1"/>
          </a:fillRef>
          <a:effectRef idx="0">
            <a:schemeClr val="accent1"/>
          </a:effectRef>
          <a:fontRef idx="minor">
            <a:schemeClr val="tx1"/>
          </a:fontRef>
        </p:style>
      </p:cxnSp>
      <p:grpSp>
        <p:nvGrpSpPr>
          <p:cNvPr id="29" name="Group 27"/>
          <p:cNvGrpSpPr/>
          <p:nvPr/>
        </p:nvGrpSpPr>
        <p:grpSpPr>
          <a:xfrm>
            <a:off x="304800" y="1219200"/>
            <a:ext cx="8458200" cy="5029200"/>
            <a:chOff x="214313" y="345707"/>
            <a:chExt cx="8572500" cy="5804268"/>
          </a:xfrm>
        </p:grpSpPr>
        <p:sp>
          <p:nvSpPr>
            <p:cNvPr id="30" name="AutoShape 5"/>
            <p:cNvSpPr>
              <a:spLocks noChangeArrowheads="1"/>
            </p:cNvSpPr>
            <p:nvPr/>
          </p:nvSpPr>
          <p:spPr bwMode="auto">
            <a:xfrm>
              <a:off x="634553" y="345707"/>
              <a:ext cx="2407097" cy="796188"/>
            </a:xfrm>
            <a:prstGeom prst="flowChartAlternateProcess">
              <a:avLst/>
            </a:prstGeom>
            <a:solidFill>
              <a:srgbClr val="92D050"/>
            </a:solidFill>
            <a:ln w="9525">
              <a:solidFill>
                <a:schemeClr val="tx1"/>
              </a:solidFill>
              <a:miter lim="800000"/>
              <a:headEnd/>
              <a:tailEnd/>
            </a:ln>
          </p:spPr>
          <p:txBody>
            <a:bodyPr wrap="none" anchor="ctr"/>
            <a:lstStyle/>
            <a:p>
              <a:pPr algn="ctr">
                <a:spcBef>
                  <a:spcPct val="50000"/>
                </a:spcBef>
              </a:pPr>
              <a:r>
                <a:rPr lang="en-US" sz="1600" b="1" dirty="0">
                  <a:latin typeface="Calibri" pitchFamily="34" charset="0"/>
                  <a:cs typeface="Arial" pitchFamily="34" charset="0"/>
                </a:rPr>
                <a:t>EGO Council</a:t>
              </a:r>
            </a:p>
            <a:p>
              <a:pPr algn="ctr">
                <a:spcBef>
                  <a:spcPct val="50000"/>
                </a:spcBef>
              </a:pPr>
              <a:r>
                <a:rPr lang="en-US" sz="1400" b="1" dirty="0">
                  <a:latin typeface="Calibri" pitchFamily="34" charset="0"/>
                  <a:cs typeface="Arial" pitchFamily="34" charset="0"/>
                </a:rPr>
                <a:t>(INFN/CNRS/</a:t>
              </a:r>
              <a:r>
                <a:rPr lang="en-US" sz="1100" b="1" dirty="0">
                  <a:latin typeface="Calibri" pitchFamily="34" charset="0"/>
                  <a:cs typeface="Arial" pitchFamily="34" charset="0"/>
                </a:rPr>
                <a:t>NIKHEF</a:t>
              </a:r>
              <a:r>
                <a:rPr lang="en-US" sz="1400" b="1" dirty="0">
                  <a:latin typeface="Calibri" pitchFamily="34" charset="0"/>
                  <a:cs typeface="Arial" pitchFamily="34" charset="0"/>
                </a:rPr>
                <a:t>)</a:t>
              </a:r>
            </a:p>
          </p:txBody>
        </p:sp>
        <p:sp>
          <p:nvSpPr>
            <p:cNvPr id="31" name="AutoShape 8"/>
            <p:cNvSpPr>
              <a:spLocks noChangeArrowheads="1"/>
            </p:cNvSpPr>
            <p:nvPr/>
          </p:nvSpPr>
          <p:spPr bwMode="auto">
            <a:xfrm>
              <a:off x="3852863" y="452437"/>
              <a:ext cx="3770449" cy="689457"/>
            </a:xfrm>
            <a:prstGeom prst="flowChartAlternateProcess">
              <a:avLst/>
            </a:prstGeom>
            <a:solidFill>
              <a:srgbClr val="92D050"/>
            </a:solidFill>
            <a:ln w="9525">
              <a:solidFill>
                <a:schemeClr val="tx1"/>
              </a:solidFill>
              <a:miter lim="800000"/>
              <a:headEnd/>
              <a:tailEnd/>
            </a:ln>
          </p:spPr>
          <p:txBody>
            <a:bodyPr wrap="none" anchor="ctr"/>
            <a:lstStyle/>
            <a:p>
              <a:pPr algn="ctr">
                <a:spcBef>
                  <a:spcPct val="50000"/>
                </a:spcBef>
              </a:pPr>
              <a:r>
                <a:rPr lang="en-US" sz="1600" b="1" dirty="0">
                  <a:solidFill>
                    <a:srgbClr val="000000"/>
                  </a:solidFill>
                  <a:latin typeface="Calibri" pitchFamily="34" charset="0"/>
                  <a:cs typeface="Arial" pitchFamily="34" charset="0"/>
                </a:rPr>
                <a:t>STAC</a:t>
              </a:r>
              <a:r>
                <a:rPr lang="en-US" sz="1400" dirty="0">
                  <a:solidFill>
                    <a:srgbClr val="000000"/>
                  </a:solidFill>
                  <a:latin typeface="Calibri" pitchFamily="34" charset="0"/>
                  <a:cs typeface="Arial" pitchFamily="34" charset="0"/>
                </a:rPr>
                <a:t/>
              </a:r>
              <a:br>
                <a:rPr lang="en-US" sz="1400" dirty="0">
                  <a:solidFill>
                    <a:srgbClr val="000000"/>
                  </a:solidFill>
                  <a:latin typeface="Calibri" pitchFamily="34" charset="0"/>
                  <a:cs typeface="Arial" pitchFamily="34" charset="0"/>
                </a:rPr>
              </a:br>
              <a:r>
                <a:rPr lang="en-US" sz="1400" dirty="0">
                  <a:solidFill>
                    <a:srgbClr val="000000"/>
                  </a:solidFill>
                  <a:latin typeface="Calibri" pitchFamily="34" charset="0"/>
                  <a:cs typeface="Arial" pitchFamily="34" charset="0"/>
                </a:rPr>
                <a:t>Scientific and Technical Advisory Committee</a:t>
              </a:r>
            </a:p>
          </p:txBody>
        </p:sp>
        <p:sp>
          <p:nvSpPr>
            <p:cNvPr id="32" name="Line 11"/>
            <p:cNvSpPr>
              <a:spLocks noChangeShapeType="1"/>
            </p:cNvSpPr>
            <p:nvPr/>
          </p:nvSpPr>
          <p:spPr bwMode="auto">
            <a:xfrm flipH="1">
              <a:off x="3060700" y="728663"/>
              <a:ext cx="792163" cy="0"/>
            </a:xfrm>
            <a:prstGeom prst="line">
              <a:avLst/>
            </a:prstGeom>
            <a:noFill/>
            <a:ln w="19050">
              <a:solidFill>
                <a:schemeClr val="tx1"/>
              </a:solidFill>
              <a:round/>
              <a:headEnd/>
              <a:tailEnd type="triangle" w="lg" len="lg"/>
            </a:ln>
          </p:spPr>
          <p:txBody>
            <a:bodyPr/>
            <a:lstStyle/>
            <a:p>
              <a:endParaRPr lang="en-US" sz="1400" dirty="0"/>
            </a:p>
          </p:txBody>
        </p:sp>
        <p:sp>
          <p:nvSpPr>
            <p:cNvPr id="33" name="AutoShape 15"/>
            <p:cNvSpPr>
              <a:spLocks noChangeArrowheads="1"/>
            </p:cNvSpPr>
            <p:nvPr/>
          </p:nvSpPr>
          <p:spPr bwMode="auto">
            <a:xfrm>
              <a:off x="250825" y="1628775"/>
              <a:ext cx="3678238" cy="1081088"/>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400" b="1" dirty="0">
                  <a:latin typeface="Calibri" pitchFamily="34" charset="0"/>
                </a:rPr>
                <a:t>EGO Director</a:t>
              </a:r>
            </a:p>
            <a:p>
              <a:pPr algn="ctr"/>
              <a:r>
                <a:rPr lang="en-US" sz="1400" dirty="0" smtClean="0">
                  <a:latin typeface="Calibri" pitchFamily="34" charset="0"/>
                </a:rPr>
                <a:t>Stavros  Katsanevas </a:t>
              </a:r>
            </a:p>
          </p:txBody>
        </p:sp>
        <p:sp>
          <p:nvSpPr>
            <p:cNvPr id="34" name="Line 19"/>
            <p:cNvSpPr>
              <a:spLocks noChangeShapeType="1"/>
            </p:cNvSpPr>
            <p:nvPr/>
          </p:nvSpPr>
          <p:spPr bwMode="auto">
            <a:xfrm>
              <a:off x="1900238" y="1047750"/>
              <a:ext cx="7937" cy="600075"/>
            </a:xfrm>
            <a:prstGeom prst="line">
              <a:avLst/>
            </a:prstGeom>
            <a:noFill/>
            <a:ln w="28575">
              <a:solidFill>
                <a:schemeClr val="tx1"/>
              </a:solidFill>
              <a:round/>
              <a:headEnd/>
              <a:tailEnd type="triangle" w="lg" len="lg"/>
            </a:ln>
          </p:spPr>
          <p:txBody>
            <a:bodyPr/>
            <a:lstStyle/>
            <a:p>
              <a:endParaRPr lang="en-US" sz="1400" dirty="0"/>
            </a:p>
          </p:txBody>
        </p:sp>
        <p:sp>
          <p:nvSpPr>
            <p:cNvPr id="35" name="AutoShape 20"/>
            <p:cNvSpPr>
              <a:spLocks noChangeArrowheads="1"/>
            </p:cNvSpPr>
            <p:nvPr/>
          </p:nvSpPr>
          <p:spPr bwMode="auto">
            <a:xfrm>
              <a:off x="5714999" y="1643063"/>
              <a:ext cx="2960687" cy="1000125"/>
            </a:xfrm>
            <a:prstGeom prst="roundRect">
              <a:avLst>
                <a:gd name="adj" fmla="val 16667"/>
              </a:avLst>
            </a:prstGeom>
            <a:solidFill>
              <a:srgbClr val="FFCC00"/>
            </a:solidFill>
            <a:ln w="9525">
              <a:solidFill>
                <a:schemeClr val="tx1"/>
              </a:solidFill>
              <a:round/>
              <a:headEnd/>
              <a:tailEnd/>
            </a:ln>
          </p:spPr>
          <p:txBody>
            <a:bodyPr wrap="none" anchor="ctr"/>
            <a:lstStyle/>
            <a:p>
              <a:pPr algn="ctr"/>
              <a:r>
                <a:rPr lang="en-US" sz="1400" b="1" dirty="0">
                  <a:latin typeface="Calibri" pitchFamily="34" charset="0"/>
                </a:rPr>
                <a:t>Virgo Collaboration</a:t>
              </a:r>
            </a:p>
            <a:p>
              <a:pPr algn="ctr"/>
              <a:r>
                <a:rPr lang="en-US" sz="1400" dirty="0" smtClean="0">
                  <a:solidFill>
                    <a:srgbClr val="000000"/>
                  </a:solidFill>
                  <a:latin typeface="Calibri" pitchFamily="34" charset="0"/>
                </a:rPr>
                <a:t>Jo Van der Brand</a:t>
              </a:r>
              <a:endParaRPr lang="en-US" sz="1400" dirty="0">
                <a:solidFill>
                  <a:srgbClr val="000000"/>
                </a:solidFill>
                <a:latin typeface="Calibri" pitchFamily="34" charset="0"/>
              </a:endParaRPr>
            </a:p>
          </p:txBody>
        </p:sp>
        <p:cxnSp>
          <p:nvCxnSpPr>
            <p:cNvPr id="36" name="Straight Arrow Connector 35"/>
            <p:cNvCxnSpPr/>
            <p:nvPr/>
          </p:nvCxnSpPr>
          <p:spPr>
            <a:xfrm rot="10800000">
              <a:off x="3929063" y="2357438"/>
              <a:ext cx="1785937" cy="1587"/>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7" name="AutoShape 20"/>
            <p:cNvSpPr>
              <a:spLocks noChangeArrowheads="1"/>
            </p:cNvSpPr>
            <p:nvPr/>
          </p:nvSpPr>
          <p:spPr bwMode="auto">
            <a:xfrm>
              <a:off x="7215188" y="4649788"/>
              <a:ext cx="1571625" cy="642937"/>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400" b="1" dirty="0" smtClean="0">
                  <a:latin typeface="Calibri" pitchFamily="34" charset="0"/>
                </a:rPr>
                <a:t>Administration</a:t>
              </a:r>
              <a:endParaRPr lang="en-US" sz="1400" b="1" dirty="0">
                <a:latin typeface="Calibri" pitchFamily="34" charset="0"/>
              </a:endParaRPr>
            </a:p>
          </p:txBody>
        </p:sp>
        <p:sp>
          <p:nvSpPr>
            <p:cNvPr id="38" name="AutoShape 20"/>
            <p:cNvSpPr>
              <a:spLocks noChangeArrowheads="1"/>
            </p:cNvSpPr>
            <p:nvPr/>
          </p:nvSpPr>
          <p:spPr bwMode="auto">
            <a:xfrm>
              <a:off x="3095625" y="4649788"/>
              <a:ext cx="2000250" cy="642937"/>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400" b="1" dirty="0" smtClean="0">
                  <a:latin typeface="Calibri" pitchFamily="34" charset="0"/>
                </a:rPr>
                <a:t>General  </a:t>
              </a:r>
            </a:p>
            <a:p>
              <a:pPr algn="ctr"/>
              <a:r>
                <a:rPr lang="en-US" sz="1400" b="1" dirty="0" smtClean="0">
                  <a:latin typeface="Calibri" pitchFamily="34" charset="0"/>
                </a:rPr>
                <a:t>Infrastructure</a:t>
              </a:r>
              <a:endParaRPr lang="en-US" sz="1400" b="1" dirty="0">
                <a:latin typeface="Calibri" pitchFamily="34" charset="0"/>
              </a:endParaRPr>
            </a:p>
          </p:txBody>
        </p:sp>
        <p:sp>
          <p:nvSpPr>
            <p:cNvPr id="39" name="AutoShape 20"/>
            <p:cNvSpPr>
              <a:spLocks noChangeArrowheads="1"/>
            </p:cNvSpPr>
            <p:nvPr/>
          </p:nvSpPr>
          <p:spPr bwMode="auto">
            <a:xfrm>
              <a:off x="214313" y="4649788"/>
              <a:ext cx="2643187" cy="642937"/>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400" b="1" dirty="0">
                  <a:cs typeface="Bookman Old Style"/>
                </a:rPr>
                <a:t>Interferometer </a:t>
              </a:r>
              <a:endParaRPr lang="en-US" sz="1400" b="1" dirty="0" smtClean="0">
                <a:cs typeface="Bookman Old Style"/>
              </a:endParaRPr>
            </a:p>
            <a:p>
              <a:pPr algn="ctr"/>
              <a:r>
                <a:rPr lang="en-US" sz="1400" b="1" dirty="0" smtClean="0">
                  <a:cs typeface="Bookman Old Style"/>
                </a:rPr>
                <a:t>Technology</a:t>
              </a:r>
              <a:endParaRPr lang="en-US" sz="1400" b="1" dirty="0">
                <a:cs typeface="Bookman Old Style"/>
              </a:endParaRPr>
            </a:p>
          </p:txBody>
        </p:sp>
        <p:sp>
          <p:nvSpPr>
            <p:cNvPr id="40" name="AutoShape 20"/>
            <p:cNvSpPr>
              <a:spLocks noChangeArrowheads="1"/>
            </p:cNvSpPr>
            <p:nvPr/>
          </p:nvSpPr>
          <p:spPr bwMode="auto">
            <a:xfrm>
              <a:off x="5334000" y="4649788"/>
              <a:ext cx="1643063" cy="642937"/>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400" b="1" dirty="0" smtClean="0">
                  <a:latin typeface="Calibri" pitchFamily="34" charset="0"/>
                </a:rPr>
                <a:t>Information </a:t>
              </a:r>
            </a:p>
            <a:p>
              <a:pPr algn="ctr"/>
              <a:r>
                <a:rPr lang="en-US" sz="1400" b="1" dirty="0" smtClean="0">
                  <a:latin typeface="Calibri" pitchFamily="34" charset="0"/>
                </a:rPr>
                <a:t>Technology</a:t>
              </a:r>
              <a:endParaRPr lang="en-US" sz="1400" b="1" dirty="0">
                <a:latin typeface="Calibri" pitchFamily="34" charset="0"/>
              </a:endParaRPr>
            </a:p>
          </p:txBody>
        </p:sp>
        <p:sp>
          <p:nvSpPr>
            <p:cNvPr id="41" name="AutoShape 20"/>
            <p:cNvSpPr>
              <a:spLocks noChangeArrowheads="1"/>
            </p:cNvSpPr>
            <p:nvPr/>
          </p:nvSpPr>
          <p:spPr bwMode="auto">
            <a:xfrm>
              <a:off x="1285875" y="5507038"/>
              <a:ext cx="3500438" cy="642937"/>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400" b="1" dirty="0" err="1" smtClean="0">
                  <a:latin typeface="Calibri" pitchFamily="34" charset="0"/>
                </a:rPr>
                <a:t>Vaccum</a:t>
              </a:r>
              <a:r>
                <a:rPr lang="en-US" sz="1400" b="1" dirty="0" smtClean="0">
                  <a:latin typeface="Calibri" pitchFamily="34" charset="0"/>
                </a:rPr>
                <a:t> and </a:t>
              </a:r>
            </a:p>
            <a:p>
              <a:pPr algn="ctr"/>
              <a:r>
                <a:rPr lang="en-US" sz="1400" b="1" dirty="0" smtClean="0">
                  <a:latin typeface="Calibri" pitchFamily="34" charset="0"/>
                </a:rPr>
                <a:t>Mechanics</a:t>
              </a:r>
              <a:endParaRPr lang="en-US" sz="1400" b="1" dirty="0">
                <a:latin typeface="Calibri" pitchFamily="34" charset="0"/>
              </a:endParaRPr>
            </a:p>
          </p:txBody>
        </p:sp>
        <p:cxnSp>
          <p:nvCxnSpPr>
            <p:cNvPr id="42" name="Straight Connector 41"/>
            <p:cNvCxnSpPr/>
            <p:nvPr/>
          </p:nvCxnSpPr>
          <p:spPr>
            <a:xfrm>
              <a:off x="1500188" y="4292600"/>
              <a:ext cx="65008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Line 19"/>
            <p:cNvSpPr>
              <a:spLocks noChangeShapeType="1"/>
            </p:cNvSpPr>
            <p:nvPr/>
          </p:nvSpPr>
          <p:spPr bwMode="auto">
            <a:xfrm>
              <a:off x="1509713" y="4292600"/>
              <a:ext cx="0" cy="357188"/>
            </a:xfrm>
            <a:prstGeom prst="line">
              <a:avLst/>
            </a:prstGeom>
            <a:noFill/>
            <a:ln w="28575">
              <a:solidFill>
                <a:schemeClr val="tx1"/>
              </a:solidFill>
              <a:round/>
              <a:headEnd/>
              <a:tailEnd type="triangle" w="lg" len="lg"/>
            </a:ln>
          </p:spPr>
          <p:txBody>
            <a:bodyPr/>
            <a:lstStyle/>
            <a:p>
              <a:endParaRPr lang="en-US" sz="1400" dirty="0"/>
            </a:p>
          </p:txBody>
        </p:sp>
        <p:sp>
          <p:nvSpPr>
            <p:cNvPr id="44" name="Line 19"/>
            <p:cNvSpPr>
              <a:spLocks noChangeShapeType="1"/>
            </p:cNvSpPr>
            <p:nvPr/>
          </p:nvSpPr>
          <p:spPr bwMode="auto">
            <a:xfrm>
              <a:off x="4087813" y="4300538"/>
              <a:ext cx="0" cy="357187"/>
            </a:xfrm>
            <a:prstGeom prst="line">
              <a:avLst/>
            </a:prstGeom>
            <a:noFill/>
            <a:ln w="28575">
              <a:solidFill>
                <a:schemeClr val="tx1"/>
              </a:solidFill>
              <a:round/>
              <a:headEnd/>
              <a:tailEnd type="triangle" w="lg" len="lg"/>
            </a:ln>
          </p:spPr>
          <p:txBody>
            <a:bodyPr/>
            <a:lstStyle/>
            <a:p>
              <a:endParaRPr lang="en-US" sz="1400" dirty="0"/>
            </a:p>
          </p:txBody>
        </p:sp>
        <p:sp>
          <p:nvSpPr>
            <p:cNvPr id="45" name="Line 19"/>
            <p:cNvSpPr>
              <a:spLocks noChangeShapeType="1"/>
            </p:cNvSpPr>
            <p:nvPr/>
          </p:nvSpPr>
          <p:spPr bwMode="auto">
            <a:xfrm>
              <a:off x="6153150" y="4300538"/>
              <a:ext cx="0" cy="357187"/>
            </a:xfrm>
            <a:prstGeom prst="line">
              <a:avLst/>
            </a:prstGeom>
            <a:noFill/>
            <a:ln w="28575">
              <a:solidFill>
                <a:schemeClr val="tx1"/>
              </a:solidFill>
              <a:round/>
              <a:headEnd/>
              <a:tailEnd type="triangle" w="lg" len="lg"/>
            </a:ln>
          </p:spPr>
          <p:txBody>
            <a:bodyPr/>
            <a:lstStyle/>
            <a:p>
              <a:endParaRPr lang="en-US" sz="1400" dirty="0"/>
            </a:p>
          </p:txBody>
        </p:sp>
        <p:sp>
          <p:nvSpPr>
            <p:cNvPr id="46" name="Line 19"/>
            <p:cNvSpPr>
              <a:spLocks noChangeShapeType="1"/>
            </p:cNvSpPr>
            <p:nvPr/>
          </p:nvSpPr>
          <p:spPr bwMode="auto">
            <a:xfrm>
              <a:off x="7981950" y="4291013"/>
              <a:ext cx="0" cy="357187"/>
            </a:xfrm>
            <a:prstGeom prst="line">
              <a:avLst/>
            </a:prstGeom>
            <a:noFill/>
            <a:ln w="28575">
              <a:solidFill>
                <a:schemeClr val="tx1"/>
              </a:solidFill>
              <a:round/>
              <a:headEnd/>
              <a:tailEnd type="triangle" w="lg" len="lg"/>
            </a:ln>
          </p:spPr>
          <p:txBody>
            <a:bodyPr/>
            <a:lstStyle/>
            <a:p>
              <a:endParaRPr lang="en-US" sz="1400" dirty="0"/>
            </a:p>
          </p:txBody>
        </p:sp>
        <p:sp>
          <p:nvSpPr>
            <p:cNvPr id="47" name="Line 19"/>
            <p:cNvSpPr>
              <a:spLocks noChangeShapeType="1"/>
            </p:cNvSpPr>
            <p:nvPr/>
          </p:nvSpPr>
          <p:spPr bwMode="auto">
            <a:xfrm flipH="1">
              <a:off x="2967038" y="4273550"/>
              <a:ext cx="1587" cy="1247775"/>
            </a:xfrm>
            <a:prstGeom prst="line">
              <a:avLst/>
            </a:prstGeom>
            <a:noFill/>
            <a:ln w="28575">
              <a:solidFill>
                <a:schemeClr val="tx1"/>
              </a:solidFill>
              <a:round/>
              <a:headEnd/>
              <a:tailEnd type="triangle" w="lg" len="lg"/>
            </a:ln>
          </p:spPr>
          <p:txBody>
            <a:bodyPr/>
            <a:lstStyle/>
            <a:p>
              <a:endParaRPr lang="en-US" sz="1400" dirty="0"/>
            </a:p>
          </p:txBody>
        </p:sp>
        <p:cxnSp>
          <p:nvCxnSpPr>
            <p:cNvPr id="48" name="Straight Connector 47"/>
            <p:cNvCxnSpPr/>
            <p:nvPr/>
          </p:nvCxnSpPr>
          <p:spPr>
            <a:xfrm rot="5400000">
              <a:off x="1141412" y="3500438"/>
              <a:ext cx="1573213"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AutoShape 20"/>
            <p:cNvSpPr>
              <a:spLocks noChangeArrowheads="1"/>
            </p:cNvSpPr>
            <p:nvPr/>
          </p:nvSpPr>
          <p:spPr bwMode="auto">
            <a:xfrm>
              <a:off x="2286000" y="3214688"/>
              <a:ext cx="2000250" cy="428625"/>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400" dirty="0">
                  <a:latin typeface="Calibri" pitchFamily="34" charset="0"/>
                </a:rPr>
                <a:t>Directorate </a:t>
              </a:r>
              <a:r>
                <a:rPr lang="en-US" sz="1400" dirty="0" smtClean="0">
                  <a:latin typeface="Calibri" pitchFamily="34" charset="0"/>
                </a:rPr>
                <a:t>services</a:t>
              </a:r>
              <a:endParaRPr lang="en-US" sz="1400" dirty="0">
                <a:latin typeface="Calibri" pitchFamily="34" charset="0"/>
              </a:endParaRPr>
            </a:p>
          </p:txBody>
        </p:sp>
        <p:cxnSp>
          <p:nvCxnSpPr>
            <p:cNvPr id="50" name="Straight Connector 49"/>
            <p:cNvCxnSpPr/>
            <p:nvPr/>
          </p:nvCxnSpPr>
          <p:spPr>
            <a:xfrm>
              <a:off x="1928813" y="3429000"/>
              <a:ext cx="357187"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5866677" y="5892857"/>
            <a:ext cx="3148161" cy="707886"/>
          </a:xfrm>
          <a:prstGeom prst="rect">
            <a:avLst/>
          </a:prstGeom>
          <a:noFill/>
        </p:spPr>
        <p:txBody>
          <a:bodyPr wrap="square" rtlCol="0">
            <a:spAutoFit/>
          </a:bodyPr>
          <a:lstStyle/>
          <a:p>
            <a:r>
              <a:rPr lang="en-US" sz="2000" b="1" dirty="0">
                <a:solidFill>
                  <a:srgbClr val="002060"/>
                </a:solidFill>
              </a:rPr>
              <a:t> </a:t>
            </a:r>
            <a:r>
              <a:rPr lang="en-US" sz="2000" b="1" dirty="0" smtClean="0">
                <a:solidFill>
                  <a:srgbClr val="002060"/>
                </a:solidFill>
              </a:rPr>
              <a:t>50-55 EGO staff</a:t>
            </a:r>
          </a:p>
          <a:p>
            <a:r>
              <a:rPr lang="en-US" sz="2000" b="1" dirty="0" smtClean="0">
                <a:solidFill>
                  <a:srgbClr val="002060"/>
                </a:solidFill>
              </a:rPr>
              <a:t>EGO budget: 11 M€ </a:t>
            </a:r>
            <a:endParaRPr lang="en-US" sz="2000" b="1" dirty="0">
              <a:solidFill>
                <a:srgbClr val="002060"/>
              </a:solidFill>
            </a:endParaRPr>
          </a:p>
        </p:txBody>
      </p:sp>
      <p:sp>
        <p:nvSpPr>
          <p:cNvPr id="52" name="TextBox 51"/>
          <p:cNvSpPr txBox="1"/>
          <p:nvPr/>
        </p:nvSpPr>
        <p:spPr>
          <a:xfrm>
            <a:off x="2568575" y="304800"/>
            <a:ext cx="5105400" cy="523220"/>
          </a:xfrm>
          <a:prstGeom prst="rect">
            <a:avLst/>
          </a:prstGeom>
          <a:noFill/>
        </p:spPr>
        <p:txBody>
          <a:bodyPr wrap="square" rtlCol="0">
            <a:spAutoFit/>
          </a:bodyPr>
          <a:lstStyle/>
          <a:p>
            <a:pPr algn="ctr"/>
            <a:r>
              <a:rPr lang="en-US" sz="2800" b="1" dirty="0" smtClean="0">
                <a:solidFill>
                  <a:srgbClr val="FF0000"/>
                </a:solidFill>
                <a:latin typeface="Bookman Old Style" pitchFamily="18" charset="0"/>
              </a:rPr>
              <a:t>The Structure </a:t>
            </a:r>
            <a:r>
              <a:rPr lang="en-US" sz="2800" b="1" dirty="0" err="1" smtClean="0">
                <a:solidFill>
                  <a:srgbClr val="FF0000"/>
                </a:solidFill>
                <a:latin typeface="Bookman Old Style" pitchFamily="18" charset="0"/>
              </a:rPr>
              <a:t>ca</a:t>
            </a:r>
            <a:r>
              <a:rPr lang="en-US" sz="2800" b="1" dirty="0" smtClean="0">
                <a:solidFill>
                  <a:srgbClr val="FF0000"/>
                </a:solidFill>
                <a:latin typeface="Bookman Old Style" pitchFamily="18" charset="0"/>
              </a:rPr>
              <a:t> 2018</a:t>
            </a:r>
            <a:endParaRPr lang="en-US" sz="2800" b="1" dirty="0">
              <a:solidFill>
                <a:srgbClr val="FF0000"/>
              </a:solidFill>
              <a:latin typeface="Bookman Old Style" pitchFamily="18" charset="0"/>
            </a:endParaRPr>
          </a:p>
        </p:txBody>
      </p:sp>
    </p:spTree>
    <p:extLst>
      <p:ext uri="{BB962C8B-B14F-4D97-AF65-F5344CB8AC3E}">
        <p14:creationId xmlns:p14="http://schemas.microsoft.com/office/powerpoint/2010/main" val="2495436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168970" y="465741"/>
            <a:ext cx="8438319" cy="71437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3200" i="1" dirty="0" smtClean="0">
                <a:solidFill>
                  <a:schemeClr val="tx1"/>
                </a:solidFill>
                <a:latin typeface="Bookman Old Style" panose="02050604050505020204" pitchFamily="18" charset="0"/>
              </a:rPr>
              <a:t>EGO-Virgo infrastructure main figures</a:t>
            </a:r>
            <a:br>
              <a:rPr lang="en-US" sz="3200" i="1" dirty="0" smtClean="0">
                <a:solidFill>
                  <a:schemeClr val="tx1"/>
                </a:solidFill>
                <a:latin typeface="Bookman Old Style" panose="02050604050505020204" pitchFamily="18" charset="0"/>
              </a:rPr>
            </a:br>
            <a:endParaRPr lang="en-US" sz="2000" i="1" dirty="0">
              <a:solidFill>
                <a:schemeClr val="tx1"/>
              </a:solidFill>
              <a:latin typeface="Bookman Old Style" panose="02050604050505020204" pitchFamily="18" charset="0"/>
            </a:endParaRPr>
          </a:p>
        </p:txBody>
      </p:sp>
      <p:sp>
        <p:nvSpPr>
          <p:cNvPr id="6" name="Rectangle 5"/>
          <p:cNvSpPr>
            <a:spLocks noChangeArrowheads="1"/>
          </p:cNvSpPr>
          <p:nvPr/>
        </p:nvSpPr>
        <p:spPr bwMode="auto">
          <a:xfrm>
            <a:off x="89456" y="1386716"/>
            <a:ext cx="8975032" cy="3816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tabLst>
                <a:tab pos="409575" algn="l"/>
              </a:tabLst>
              <a:defRPr>
                <a:solidFill>
                  <a:schemeClr val="tx1"/>
                </a:solidFill>
                <a:latin typeface="Arial" panose="020B0604020202020204" pitchFamily="34" charset="0"/>
              </a:defRPr>
            </a:lvl1pPr>
            <a:lvl2pPr eaLnBrk="0" fontAlgn="base" hangingPunct="0">
              <a:spcBef>
                <a:spcPct val="0"/>
              </a:spcBef>
              <a:spcAft>
                <a:spcPct val="0"/>
              </a:spcAft>
              <a:tabLst>
                <a:tab pos="409575" algn="l"/>
              </a:tabLst>
              <a:defRPr>
                <a:solidFill>
                  <a:schemeClr val="tx1"/>
                </a:solidFill>
                <a:latin typeface="Arial" panose="020B0604020202020204" pitchFamily="34" charset="0"/>
              </a:defRPr>
            </a:lvl2pPr>
            <a:lvl3pPr eaLnBrk="0" fontAlgn="base" hangingPunct="0">
              <a:spcBef>
                <a:spcPct val="0"/>
              </a:spcBef>
              <a:spcAft>
                <a:spcPct val="0"/>
              </a:spcAft>
              <a:tabLst>
                <a:tab pos="409575" algn="l"/>
              </a:tabLst>
              <a:defRPr>
                <a:solidFill>
                  <a:schemeClr val="tx1"/>
                </a:solidFill>
                <a:latin typeface="Arial" panose="020B0604020202020204" pitchFamily="34" charset="0"/>
              </a:defRPr>
            </a:lvl3pPr>
            <a:lvl4pPr eaLnBrk="0" fontAlgn="base" hangingPunct="0">
              <a:spcBef>
                <a:spcPct val="0"/>
              </a:spcBef>
              <a:spcAft>
                <a:spcPct val="0"/>
              </a:spcAft>
              <a:tabLst>
                <a:tab pos="409575" algn="l"/>
              </a:tabLst>
              <a:defRPr>
                <a:solidFill>
                  <a:schemeClr val="tx1"/>
                </a:solidFill>
                <a:latin typeface="Arial" panose="020B0604020202020204" pitchFamily="34" charset="0"/>
              </a:defRPr>
            </a:lvl4pPr>
            <a:lvl5pPr eaLnBrk="0" fontAlgn="base" hangingPunct="0">
              <a:spcBef>
                <a:spcPct val="0"/>
              </a:spcBef>
              <a:spcAft>
                <a:spcPct val="0"/>
              </a:spcAft>
              <a:tabLst>
                <a:tab pos="409575" algn="l"/>
              </a:tabLst>
              <a:defRPr>
                <a:solidFill>
                  <a:schemeClr val="tx1"/>
                </a:solidFill>
                <a:latin typeface="Arial" panose="020B0604020202020204" pitchFamily="34" charset="0"/>
              </a:defRPr>
            </a:lvl5pPr>
            <a:lvl6pPr eaLnBrk="0" fontAlgn="base" hangingPunct="0">
              <a:spcBef>
                <a:spcPct val="0"/>
              </a:spcBef>
              <a:spcAft>
                <a:spcPct val="0"/>
              </a:spcAft>
              <a:tabLst>
                <a:tab pos="409575" algn="l"/>
              </a:tabLst>
              <a:defRPr>
                <a:solidFill>
                  <a:schemeClr val="tx1"/>
                </a:solidFill>
                <a:latin typeface="Arial" panose="020B0604020202020204" pitchFamily="34" charset="0"/>
              </a:defRPr>
            </a:lvl6pPr>
            <a:lvl7pPr eaLnBrk="0" fontAlgn="base" hangingPunct="0">
              <a:spcBef>
                <a:spcPct val="0"/>
              </a:spcBef>
              <a:spcAft>
                <a:spcPct val="0"/>
              </a:spcAft>
              <a:tabLst>
                <a:tab pos="409575" algn="l"/>
              </a:tabLst>
              <a:defRPr>
                <a:solidFill>
                  <a:schemeClr val="tx1"/>
                </a:solidFill>
                <a:latin typeface="Arial" panose="020B0604020202020204" pitchFamily="34" charset="0"/>
              </a:defRPr>
            </a:lvl7pPr>
            <a:lvl8pPr eaLnBrk="0" fontAlgn="base" hangingPunct="0">
              <a:spcBef>
                <a:spcPct val="0"/>
              </a:spcBef>
              <a:spcAft>
                <a:spcPct val="0"/>
              </a:spcAft>
              <a:tabLst>
                <a:tab pos="409575" algn="l"/>
              </a:tabLst>
              <a:defRPr>
                <a:solidFill>
                  <a:schemeClr val="tx1"/>
                </a:solidFill>
                <a:latin typeface="Arial" panose="020B0604020202020204" pitchFamily="34" charset="0"/>
              </a:defRPr>
            </a:lvl8pPr>
            <a:lvl9pPr eaLnBrk="0" fontAlgn="base" hangingPunct="0">
              <a:spcBef>
                <a:spcPct val="0"/>
              </a:spcBef>
              <a:spcAft>
                <a:spcPct val="0"/>
              </a:spcAft>
              <a:tabLst>
                <a:tab pos="409575" algn="l"/>
              </a:tabLst>
              <a:defRPr>
                <a:solidFill>
                  <a:schemeClr val="tx1"/>
                </a:solidFill>
                <a:latin typeface="Arial" panose="020B0604020202020204" pitchFamily="34" charset="0"/>
              </a:defRPr>
            </a:lvl9pPr>
          </a:lstStyle>
          <a:p>
            <a:pPr marL="268288" indent="-177800">
              <a:spcAft>
                <a:spcPts val="1200"/>
              </a:spcAft>
              <a:buClr>
                <a:prstClr val="white"/>
              </a:buClr>
              <a:buSzPct val="125000"/>
              <a:buFont typeface="Arial" panose="020B0604020202020204" pitchFamily="34" charset="0"/>
              <a:buChar char="•"/>
              <a:tabLst>
                <a:tab pos="357188" algn="l"/>
              </a:tabLst>
            </a:pPr>
            <a:r>
              <a:rPr lang="en-GB" altLang="it-IT" dirty="0" smtClean="0">
                <a:latin typeface="Bookman Old Style" panose="02050604050505020204" pitchFamily="18" charset="0"/>
              </a:rPr>
              <a:t>Overall extension &gt; 600.000 </a:t>
            </a:r>
            <a:r>
              <a:rPr lang="en-GB" altLang="it-IT" dirty="0" err="1" smtClean="0">
                <a:latin typeface="Bookman Old Style" panose="02050604050505020204" pitchFamily="18" charset="0"/>
              </a:rPr>
              <a:t>m</a:t>
            </a:r>
            <a:r>
              <a:rPr lang="en-GB" altLang="it-IT" baseline="30000" dirty="0" err="1" smtClean="0">
                <a:latin typeface="Bookman Old Style" panose="02050604050505020204" pitchFamily="18" charset="0"/>
              </a:rPr>
              <a:t>2</a:t>
            </a:r>
            <a:endParaRPr lang="en-GB" altLang="it-IT" baseline="30000" dirty="0">
              <a:latin typeface="Bookman Old Style" panose="02050604050505020204" pitchFamily="18" charset="0"/>
            </a:endParaRPr>
          </a:p>
          <a:p>
            <a:pPr marL="268288" indent="-177800">
              <a:spcAft>
                <a:spcPts val="1200"/>
              </a:spcAft>
              <a:buClr>
                <a:prstClr val="white"/>
              </a:buClr>
              <a:buSzPct val="125000"/>
              <a:buFont typeface="Arial" panose="020B0604020202020204" pitchFamily="34" charset="0"/>
              <a:buChar char="•"/>
              <a:tabLst>
                <a:tab pos="268288" algn="l"/>
              </a:tabLst>
            </a:pPr>
            <a:r>
              <a:rPr lang="en-GB" altLang="it-IT" dirty="0" smtClean="0">
                <a:latin typeface="Bookman Old Style" panose="02050604050505020204" pitchFamily="18" charset="0"/>
              </a:rPr>
              <a:t>Overall building volume &gt; 170.000 </a:t>
            </a:r>
            <a:r>
              <a:rPr lang="en-GB" altLang="it-IT" dirty="0" err="1" smtClean="0">
                <a:latin typeface="Bookman Old Style" panose="02050604050505020204" pitchFamily="18" charset="0"/>
              </a:rPr>
              <a:t>m</a:t>
            </a:r>
            <a:r>
              <a:rPr lang="en-GB" altLang="it-IT" baseline="30000" dirty="0" err="1" smtClean="0">
                <a:latin typeface="Bookman Old Style" panose="02050604050505020204" pitchFamily="18" charset="0"/>
              </a:rPr>
              <a:t>3</a:t>
            </a:r>
            <a:endParaRPr lang="en-GB" altLang="it-IT" baseline="30000" dirty="0">
              <a:latin typeface="Bookman Old Style" panose="02050604050505020204" pitchFamily="18" charset="0"/>
            </a:endParaRPr>
          </a:p>
          <a:p>
            <a:pPr marL="357188" indent="-285750">
              <a:spcAft>
                <a:spcPts val="1200"/>
              </a:spcAft>
              <a:buSzPct val="125000"/>
              <a:buFont typeface="Arial" panose="020B0604020202020204" pitchFamily="34" charset="0"/>
              <a:buChar char="•"/>
            </a:pPr>
            <a:endParaRPr lang="en-US" dirty="0">
              <a:latin typeface="Bookman Old Style" panose="02050604050505020204" pitchFamily="18" charset="0"/>
            </a:endParaRPr>
          </a:p>
          <a:p>
            <a:pPr marL="285750" indent="-196850">
              <a:spcAft>
                <a:spcPts val="1200"/>
              </a:spcAft>
              <a:buSzPct val="125000"/>
              <a:buFont typeface="Arial" panose="020B0604020202020204" pitchFamily="34" charset="0"/>
              <a:buChar char="•"/>
            </a:pPr>
            <a:r>
              <a:rPr lang="en-US" dirty="0" smtClean="0">
                <a:latin typeface="Bookman Old Style" panose="02050604050505020204" pitchFamily="18" charset="0"/>
              </a:rPr>
              <a:t>4 </a:t>
            </a:r>
            <a:r>
              <a:rPr lang="en-US" dirty="0">
                <a:latin typeface="Bookman Old Style" panose="02050604050505020204" pitchFamily="18" charset="0"/>
              </a:rPr>
              <a:t>Experimental Buildings and 2 orthogonal Tunnels 3+3 </a:t>
            </a:r>
            <a:r>
              <a:rPr lang="en-US" dirty="0">
                <a:solidFill>
                  <a:prstClr val="white"/>
                </a:solidFill>
                <a:latin typeface="Bookman Old Style" panose="02050604050505020204" pitchFamily="18" charset="0"/>
              </a:rPr>
              <a:t>km </a:t>
            </a:r>
            <a:r>
              <a:rPr lang="en-US" dirty="0" smtClean="0">
                <a:solidFill>
                  <a:prstClr val="white"/>
                </a:solidFill>
                <a:latin typeface="Bookman Old Style" panose="02050604050505020204" pitchFamily="18" charset="0"/>
              </a:rPr>
              <a:t>long</a:t>
            </a:r>
          </a:p>
          <a:p>
            <a:pPr marL="357188" indent="-285750">
              <a:spcAft>
                <a:spcPts val="1200"/>
              </a:spcAft>
              <a:buSzPct val="125000"/>
              <a:buFont typeface="Arial" panose="020B0604020202020204" pitchFamily="34" charset="0"/>
              <a:buChar char="•"/>
            </a:pPr>
            <a:endParaRPr lang="en-US" dirty="0" smtClean="0">
              <a:solidFill>
                <a:prstClr val="white"/>
              </a:solidFill>
              <a:latin typeface="Bookman Old Style" panose="02050604050505020204" pitchFamily="18" charset="0"/>
            </a:endParaRPr>
          </a:p>
          <a:p>
            <a:pPr marL="357188" indent="-285750">
              <a:spcAft>
                <a:spcPts val="1200"/>
              </a:spcAft>
              <a:buSzPct val="125000"/>
              <a:buFont typeface="Arial" panose="020B0604020202020204" pitchFamily="34" charset="0"/>
              <a:buChar char="•"/>
            </a:pPr>
            <a:endParaRPr lang="en-US" dirty="0">
              <a:solidFill>
                <a:prstClr val="white"/>
              </a:solidFill>
              <a:latin typeface="Bookman Old Style" panose="02050604050505020204" pitchFamily="18" charset="0"/>
            </a:endParaRPr>
          </a:p>
          <a:p>
            <a:pPr marL="357188" indent="-285750">
              <a:spcAft>
                <a:spcPts val="1200"/>
              </a:spcAft>
              <a:buSzPct val="125000"/>
              <a:buFont typeface="Arial" panose="020B0604020202020204" pitchFamily="34" charset="0"/>
              <a:buChar char="•"/>
            </a:pPr>
            <a:endParaRPr lang="en-US" dirty="0" smtClean="0">
              <a:solidFill>
                <a:prstClr val="white"/>
              </a:solidFill>
              <a:latin typeface="Bookman Old Style" panose="02050604050505020204" pitchFamily="18" charset="0"/>
            </a:endParaRPr>
          </a:p>
          <a:p>
            <a:pPr marL="268288" indent="-196850">
              <a:spcAft>
                <a:spcPts val="1200"/>
              </a:spcAft>
              <a:buSzPct val="125000"/>
              <a:buFont typeface="Arial" panose="020B0604020202020204" pitchFamily="34" charset="0"/>
              <a:buChar char="•"/>
            </a:pPr>
            <a:r>
              <a:rPr lang="en-US" dirty="0" smtClean="0">
                <a:solidFill>
                  <a:prstClr val="white"/>
                </a:solidFill>
                <a:latin typeface="Bookman Old Style" panose="02050604050505020204" pitchFamily="18" charset="0"/>
              </a:rPr>
              <a:t>2 </a:t>
            </a:r>
            <a:r>
              <a:rPr lang="en-US" dirty="0">
                <a:solidFill>
                  <a:srgbClr val="000000"/>
                </a:solidFill>
                <a:latin typeface="Bookman Old Style" panose="02050604050505020204" pitchFamily="18" charset="0"/>
              </a:rPr>
              <a:t>Intermediate Buildings hosting </a:t>
            </a:r>
            <a:r>
              <a:rPr lang="en-US" dirty="0" smtClean="0">
                <a:solidFill>
                  <a:srgbClr val="000000"/>
                </a:solidFill>
                <a:latin typeface="Bookman Old Style" panose="02050604050505020204" pitchFamily="18" charset="0"/>
              </a:rPr>
              <a:t>labs </a:t>
            </a:r>
            <a:r>
              <a:rPr lang="en-US" dirty="0">
                <a:solidFill>
                  <a:srgbClr val="000000"/>
                </a:solidFill>
                <a:latin typeface="Bookman Old Style" panose="02050604050505020204" pitchFamily="18" charset="0"/>
              </a:rPr>
              <a:t>and technical </a:t>
            </a:r>
            <a:r>
              <a:rPr lang="en-US" dirty="0" smtClean="0">
                <a:solidFill>
                  <a:srgbClr val="000000"/>
                </a:solidFill>
                <a:latin typeface="Bookman Old Style" panose="02050604050505020204" pitchFamily="18" charset="0"/>
              </a:rPr>
              <a:t>facilities</a:t>
            </a:r>
          </a:p>
          <a:p>
            <a:pPr marL="268288" indent="-196850">
              <a:spcAft>
                <a:spcPts val="1200"/>
              </a:spcAft>
              <a:buSzPct val="125000"/>
              <a:buFont typeface="Arial" panose="020B0604020202020204" pitchFamily="34" charset="0"/>
              <a:buChar char="•"/>
            </a:pPr>
            <a:r>
              <a:rPr lang="en-US" dirty="0" smtClean="0">
                <a:solidFill>
                  <a:srgbClr val="000000"/>
                </a:solidFill>
                <a:latin typeface="Bookman Old Style" panose="02050604050505020204" pitchFamily="18" charset="0"/>
              </a:rPr>
              <a:t>3 </a:t>
            </a:r>
            <a:r>
              <a:rPr lang="en-US" dirty="0">
                <a:solidFill>
                  <a:srgbClr val="000000"/>
                </a:solidFill>
                <a:latin typeface="Bookman Old Style" panose="02050604050505020204" pitchFamily="18" charset="0"/>
              </a:rPr>
              <a:t>Office Buildings including the Main </a:t>
            </a:r>
            <a:r>
              <a:rPr lang="en-US" dirty="0" smtClean="0">
                <a:solidFill>
                  <a:srgbClr val="000000"/>
                </a:solidFill>
                <a:latin typeface="Bookman Old Style" panose="02050604050505020204" pitchFamily="18" charset="0"/>
              </a:rPr>
              <a:t>Building – 1 Access Control Building</a:t>
            </a:r>
          </a:p>
        </p:txBody>
      </p:sp>
      <p:grpSp>
        <p:nvGrpSpPr>
          <p:cNvPr id="7" name="Group 4"/>
          <p:cNvGrpSpPr>
            <a:grpSpLocks noChangeAspect="1"/>
          </p:cNvGrpSpPr>
          <p:nvPr/>
        </p:nvGrpSpPr>
        <p:grpSpPr bwMode="auto">
          <a:xfrm>
            <a:off x="5665071" y="273733"/>
            <a:ext cx="3067191" cy="2394907"/>
            <a:chOff x="-268" y="-215"/>
            <a:chExt cx="6296" cy="4916"/>
          </a:xfrm>
          <a:effectLst>
            <a:outerShdw blurRad="50800" dist="50800" dir="5400000" algn="ctr" rotWithShape="0">
              <a:schemeClr val="bg1">
                <a:alpha val="0"/>
              </a:schemeClr>
            </a:outerShdw>
          </a:effectLst>
        </p:grpSpPr>
        <p:sp>
          <p:nvSpPr>
            <p:cNvPr id="8" name="AutoShape 3"/>
            <p:cNvSpPr>
              <a:spLocks noChangeAspect="1" noChangeArrowheads="1" noTextEdit="1"/>
            </p:cNvSpPr>
            <p:nvPr/>
          </p:nvSpPr>
          <p:spPr bwMode="auto">
            <a:xfrm>
              <a:off x="-268" y="-215"/>
              <a:ext cx="6296" cy="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Trebuchet MS"/>
              </a:endParaRPr>
            </a:p>
          </p:txBody>
        </p:sp>
        <p:pic>
          <p:nvPicPr>
            <p:cNvPr id="9" name="Picture 5"/>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 y="334"/>
              <a:ext cx="5786" cy="4367"/>
            </a:xfrm>
            <a:prstGeom prst="rect">
              <a:avLst/>
            </a:prstGeom>
            <a:noFill/>
            <a:ln>
              <a:noFill/>
            </a:ln>
            <a:effectLst>
              <a:outerShdw blurRad="50800" dist="50800" dir="54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 name="Picture 1" descr="C:\Users\paoli\Documents\Data\applications\CERN\GS-DI-2015-4-LD_Building and Infrastructure Project Manager\interview_Mar30\photos\00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26888" y="3071092"/>
            <a:ext cx="1846526" cy="1236104"/>
          </a:xfrm>
          <a:prstGeom prst="rect">
            <a:avLst/>
          </a:prstGeom>
          <a:ln>
            <a:noFill/>
          </a:ln>
          <a:effectLst>
            <a:outerShdw blurRad="292100" dist="139700" dir="2700000" algn="tl" rotWithShape="0">
              <a:srgbClr val="333333">
                <a:alpha val="65000"/>
              </a:srgbClr>
            </a:outerShdw>
          </a:effectLst>
        </p:spPr>
      </p:pic>
      <p:pic>
        <p:nvPicPr>
          <p:cNvPr id="11" name="Picture 10" descr="IMG_248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87839" y="3064774"/>
            <a:ext cx="1908901" cy="1261873"/>
          </a:xfrm>
          <a:prstGeom prst="rect">
            <a:avLst/>
          </a:prstGeom>
          <a:ln>
            <a:noFill/>
          </a:ln>
          <a:effectLst>
            <a:outerShdw blurRad="292100" dist="139700" dir="2700000" algn="tl" rotWithShape="0">
              <a:srgbClr val="333333">
                <a:alpha val="65000"/>
              </a:srgbClr>
            </a:outerShdw>
          </a:effectLst>
        </p:spPr>
      </p:pic>
      <p:pic>
        <p:nvPicPr>
          <p:cNvPr id="12" name="Picture 1" descr="C:\Users\paoli\Pictures\2015-03-23\05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1427" y="3071092"/>
            <a:ext cx="2114093" cy="1249237"/>
          </a:xfrm>
          <a:prstGeom prst="rect">
            <a:avLst/>
          </a:prstGeom>
          <a:ln>
            <a:noFill/>
          </a:ln>
          <a:effectLst>
            <a:outerShdw blurRad="292100" dist="139700" dir="2700000" algn="tl" rotWithShape="0">
              <a:srgbClr val="333333">
                <a:alpha val="65000"/>
              </a:srgbClr>
            </a:outerShdw>
          </a:effectLst>
        </p:spPr>
      </p:pic>
      <p:pic>
        <p:nvPicPr>
          <p:cNvPr id="13" name="Picture 11" descr="tube"/>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13711" y="3063541"/>
            <a:ext cx="1563649" cy="1243657"/>
          </a:xfrm>
          <a:prstGeom prst="rect">
            <a:avLst/>
          </a:prstGeom>
          <a:ln>
            <a:noFill/>
          </a:ln>
          <a:effectLst>
            <a:outerShdw blurRad="292100" dist="139700" dir="2700000" algn="tl" rotWithShape="0">
              <a:srgbClr val="333333">
                <a:alpha val="65000"/>
              </a:srgbClr>
            </a:outerShdw>
          </a:effectLst>
        </p:spPr>
      </p:pic>
      <p:pic>
        <p:nvPicPr>
          <p:cNvPr id="14" name="Picture 3" descr="C:\Users\paoli\Pictures\2015-03-23\054.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14381" y="5278304"/>
            <a:ext cx="4198551" cy="127251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72118" y="5265461"/>
            <a:ext cx="2284961" cy="1285356"/>
          </a:xfrm>
          <a:prstGeom prst="rect">
            <a:avLst/>
          </a:prstGeom>
        </p:spPr>
      </p:pic>
    </p:spTree>
    <p:extLst>
      <p:ext uri="{BB962C8B-B14F-4D97-AF65-F5344CB8AC3E}">
        <p14:creationId xmlns:p14="http://schemas.microsoft.com/office/powerpoint/2010/main" val="1192672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noChangeArrowheads="1"/>
          </p:cNvSpPr>
          <p:nvPr/>
        </p:nvSpPr>
        <p:spPr bwMode="auto">
          <a:xfrm>
            <a:off x="280246" y="402197"/>
            <a:ext cx="8617224"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tabLst>
                <a:tab pos="409575" algn="l"/>
              </a:tabLst>
              <a:defRPr>
                <a:solidFill>
                  <a:schemeClr val="tx1"/>
                </a:solidFill>
                <a:latin typeface="Arial" panose="020B0604020202020204" pitchFamily="34" charset="0"/>
              </a:defRPr>
            </a:lvl1pPr>
            <a:lvl2pPr eaLnBrk="0" fontAlgn="base" hangingPunct="0">
              <a:spcBef>
                <a:spcPct val="0"/>
              </a:spcBef>
              <a:spcAft>
                <a:spcPct val="0"/>
              </a:spcAft>
              <a:tabLst>
                <a:tab pos="409575" algn="l"/>
              </a:tabLst>
              <a:defRPr>
                <a:solidFill>
                  <a:schemeClr val="tx1"/>
                </a:solidFill>
                <a:latin typeface="Arial" panose="020B0604020202020204" pitchFamily="34" charset="0"/>
              </a:defRPr>
            </a:lvl2pPr>
            <a:lvl3pPr eaLnBrk="0" fontAlgn="base" hangingPunct="0">
              <a:spcBef>
                <a:spcPct val="0"/>
              </a:spcBef>
              <a:spcAft>
                <a:spcPct val="0"/>
              </a:spcAft>
              <a:tabLst>
                <a:tab pos="409575" algn="l"/>
              </a:tabLst>
              <a:defRPr>
                <a:solidFill>
                  <a:schemeClr val="tx1"/>
                </a:solidFill>
                <a:latin typeface="Arial" panose="020B0604020202020204" pitchFamily="34" charset="0"/>
              </a:defRPr>
            </a:lvl3pPr>
            <a:lvl4pPr eaLnBrk="0" fontAlgn="base" hangingPunct="0">
              <a:spcBef>
                <a:spcPct val="0"/>
              </a:spcBef>
              <a:spcAft>
                <a:spcPct val="0"/>
              </a:spcAft>
              <a:tabLst>
                <a:tab pos="409575" algn="l"/>
              </a:tabLst>
              <a:defRPr>
                <a:solidFill>
                  <a:schemeClr val="tx1"/>
                </a:solidFill>
                <a:latin typeface="Arial" panose="020B0604020202020204" pitchFamily="34" charset="0"/>
              </a:defRPr>
            </a:lvl4pPr>
            <a:lvl5pPr eaLnBrk="0" fontAlgn="base" hangingPunct="0">
              <a:spcBef>
                <a:spcPct val="0"/>
              </a:spcBef>
              <a:spcAft>
                <a:spcPct val="0"/>
              </a:spcAft>
              <a:tabLst>
                <a:tab pos="409575" algn="l"/>
              </a:tabLst>
              <a:defRPr>
                <a:solidFill>
                  <a:schemeClr val="tx1"/>
                </a:solidFill>
                <a:latin typeface="Arial" panose="020B0604020202020204" pitchFamily="34" charset="0"/>
              </a:defRPr>
            </a:lvl5pPr>
            <a:lvl6pPr eaLnBrk="0" fontAlgn="base" hangingPunct="0">
              <a:spcBef>
                <a:spcPct val="0"/>
              </a:spcBef>
              <a:spcAft>
                <a:spcPct val="0"/>
              </a:spcAft>
              <a:tabLst>
                <a:tab pos="409575" algn="l"/>
              </a:tabLst>
              <a:defRPr>
                <a:solidFill>
                  <a:schemeClr val="tx1"/>
                </a:solidFill>
                <a:latin typeface="Arial" panose="020B0604020202020204" pitchFamily="34" charset="0"/>
              </a:defRPr>
            </a:lvl6pPr>
            <a:lvl7pPr eaLnBrk="0" fontAlgn="base" hangingPunct="0">
              <a:spcBef>
                <a:spcPct val="0"/>
              </a:spcBef>
              <a:spcAft>
                <a:spcPct val="0"/>
              </a:spcAft>
              <a:tabLst>
                <a:tab pos="409575" algn="l"/>
              </a:tabLst>
              <a:defRPr>
                <a:solidFill>
                  <a:schemeClr val="tx1"/>
                </a:solidFill>
                <a:latin typeface="Arial" panose="020B0604020202020204" pitchFamily="34" charset="0"/>
              </a:defRPr>
            </a:lvl7pPr>
            <a:lvl8pPr eaLnBrk="0" fontAlgn="base" hangingPunct="0">
              <a:spcBef>
                <a:spcPct val="0"/>
              </a:spcBef>
              <a:spcAft>
                <a:spcPct val="0"/>
              </a:spcAft>
              <a:tabLst>
                <a:tab pos="409575" algn="l"/>
              </a:tabLst>
              <a:defRPr>
                <a:solidFill>
                  <a:schemeClr val="tx1"/>
                </a:solidFill>
                <a:latin typeface="Arial" panose="020B0604020202020204" pitchFamily="34" charset="0"/>
              </a:defRPr>
            </a:lvl8pPr>
            <a:lvl9pPr eaLnBrk="0" fontAlgn="base" hangingPunct="0">
              <a:spcBef>
                <a:spcPct val="0"/>
              </a:spcBef>
              <a:spcAft>
                <a:spcPct val="0"/>
              </a:spcAft>
              <a:tabLst>
                <a:tab pos="409575" algn="l"/>
              </a:tabLst>
              <a:defRPr>
                <a:solidFill>
                  <a:schemeClr val="tx1"/>
                </a:solidFill>
                <a:latin typeface="Arial" panose="020B0604020202020204" pitchFamily="34" charset="0"/>
              </a:defRPr>
            </a:lvl9pPr>
          </a:lstStyle>
          <a:p>
            <a:pPr marL="357188" indent="-285750">
              <a:spcAft>
                <a:spcPts val="1200"/>
              </a:spcAft>
              <a:buSzPct val="125000"/>
              <a:buFont typeface="Arial" panose="020B0604020202020204" pitchFamily="34" charset="0"/>
              <a:buChar char="•"/>
            </a:pPr>
            <a:r>
              <a:rPr lang="it-IT" dirty="0" smtClean="0">
                <a:solidFill>
                  <a:srgbClr val="000000"/>
                </a:solidFill>
                <a:latin typeface="Bookman Old Style" panose="02050604050505020204" pitchFamily="18" charset="0"/>
              </a:rPr>
              <a:t>Central </a:t>
            </a:r>
            <a:r>
              <a:rPr lang="it-IT" dirty="0">
                <a:solidFill>
                  <a:srgbClr val="000000"/>
                </a:solidFill>
                <a:latin typeface="Bookman Old Style" panose="02050604050505020204" pitchFamily="18" charset="0"/>
              </a:rPr>
              <a:t>and </a:t>
            </a:r>
            <a:r>
              <a:rPr lang="it-IT" dirty="0" smtClean="0">
                <a:solidFill>
                  <a:srgbClr val="000000"/>
                </a:solidFill>
                <a:latin typeface="Bookman Old Style" panose="02050604050505020204" pitchFamily="18" charset="0"/>
              </a:rPr>
              <a:t>Tower </a:t>
            </a:r>
            <a:r>
              <a:rPr lang="it-IT" dirty="0">
                <a:solidFill>
                  <a:srgbClr val="000000"/>
                </a:solidFill>
                <a:latin typeface="Bookman Old Style" panose="02050604050505020204" pitchFamily="18" charset="0"/>
              </a:rPr>
              <a:t>access </a:t>
            </a:r>
            <a:r>
              <a:rPr lang="it-IT" dirty="0" smtClean="0">
                <a:solidFill>
                  <a:srgbClr val="000000"/>
                </a:solidFill>
                <a:latin typeface="Bookman Old Style" panose="02050604050505020204" pitchFamily="18" charset="0"/>
              </a:rPr>
              <a:t>Clean Rooms</a:t>
            </a:r>
          </a:p>
          <a:p>
            <a:pPr marL="357188" indent="-285750">
              <a:spcAft>
                <a:spcPts val="1200"/>
              </a:spcAft>
              <a:buSzPct val="125000"/>
              <a:buFont typeface="Arial" panose="020B0604020202020204" pitchFamily="34" charset="0"/>
              <a:buChar char="•"/>
            </a:pPr>
            <a:r>
              <a:rPr lang="it-IT" dirty="0" smtClean="0">
                <a:solidFill>
                  <a:srgbClr val="000000"/>
                </a:solidFill>
                <a:latin typeface="Bookman Old Style" panose="02050604050505020204" pitchFamily="18" charset="0"/>
              </a:rPr>
              <a:t>Dedicated labs (INJ Lab, DET Lab, Payload assembly CRs, Fiber Lab, Minitowers Labs, Squeezing Lab)</a:t>
            </a:r>
            <a:endParaRPr lang="en-US" dirty="0" smtClean="0">
              <a:solidFill>
                <a:srgbClr val="000000"/>
              </a:solidFill>
              <a:latin typeface="Bookman Old Style" panose="02050604050505020204" pitchFamily="18" charset="0"/>
            </a:endParaRPr>
          </a:p>
        </p:txBody>
      </p:sp>
      <p:pic>
        <p:nvPicPr>
          <p:cNvPr id="6" name="Picture 6" descr="C:\Users\paoli\Documents\Data\AdV\SSM meetings-Coll_meeting@VW\Oct2013_STAC\21Oct2013\DSCN118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950" y="1581295"/>
            <a:ext cx="1901537" cy="1427711"/>
          </a:xfrm>
          <a:prstGeom prst="rect">
            <a:avLst/>
          </a:prstGeom>
          <a:ln>
            <a:noFill/>
          </a:ln>
          <a:effectLst>
            <a:outerShdw blurRad="292100" dist="139700" dir="2700000" algn="tl" rotWithShape="0">
              <a:srgbClr val="333333">
                <a:alpha val="65000"/>
              </a:srgbClr>
            </a:outerShdw>
          </a:effectLst>
        </p:spPr>
      </p:pic>
      <p:pic>
        <p:nvPicPr>
          <p:cNvPr id="7" name="Picture 6" descr="C:\Users\paoli\Documents\Data\AdV-Engineering Firm\Gara 1500W clean rooms enlargement\photos\fine lavori\P104064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34659" y="1572463"/>
            <a:ext cx="1926267" cy="144537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b="26510"/>
          <a:stretch/>
        </p:blipFill>
        <p:spPr>
          <a:xfrm>
            <a:off x="4182787" y="4699541"/>
            <a:ext cx="4135583" cy="1849928"/>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35850" y="4753930"/>
            <a:ext cx="2777873" cy="1795540"/>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4521824" y="1601172"/>
            <a:ext cx="2168832" cy="1440000"/>
          </a:xfrm>
          <a:prstGeom prst="rect">
            <a:avLst/>
          </a:prstGeom>
        </p:spPr>
      </p:pic>
      <p:pic>
        <p:nvPicPr>
          <p:cNvPr id="11" name="Picture 10"/>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740068" y="1590127"/>
            <a:ext cx="2050775" cy="1440000"/>
          </a:xfrm>
          <a:prstGeom prst="rect">
            <a:avLst/>
          </a:prstGeom>
        </p:spPr>
      </p:pic>
      <p:sp>
        <p:nvSpPr>
          <p:cNvPr id="12" name="Rectangle 11"/>
          <p:cNvSpPr>
            <a:spLocks noChangeAspect="1" noChangeArrowheads="1"/>
          </p:cNvSpPr>
          <p:nvPr/>
        </p:nvSpPr>
        <p:spPr bwMode="auto">
          <a:xfrm>
            <a:off x="358048" y="3237573"/>
            <a:ext cx="8617224" cy="1508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tabLst>
                <a:tab pos="409575" algn="l"/>
              </a:tabLst>
              <a:defRPr>
                <a:solidFill>
                  <a:schemeClr val="tx1"/>
                </a:solidFill>
                <a:latin typeface="Arial" panose="020B0604020202020204" pitchFamily="34" charset="0"/>
              </a:defRPr>
            </a:lvl1pPr>
            <a:lvl2pPr eaLnBrk="0" fontAlgn="base" hangingPunct="0">
              <a:spcBef>
                <a:spcPct val="0"/>
              </a:spcBef>
              <a:spcAft>
                <a:spcPct val="0"/>
              </a:spcAft>
              <a:tabLst>
                <a:tab pos="409575" algn="l"/>
              </a:tabLst>
              <a:defRPr>
                <a:solidFill>
                  <a:schemeClr val="tx1"/>
                </a:solidFill>
                <a:latin typeface="Arial" panose="020B0604020202020204" pitchFamily="34" charset="0"/>
              </a:defRPr>
            </a:lvl2pPr>
            <a:lvl3pPr eaLnBrk="0" fontAlgn="base" hangingPunct="0">
              <a:spcBef>
                <a:spcPct val="0"/>
              </a:spcBef>
              <a:spcAft>
                <a:spcPct val="0"/>
              </a:spcAft>
              <a:tabLst>
                <a:tab pos="409575" algn="l"/>
              </a:tabLst>
              <a:defRPr>
                <a:solidFill>
                  <a:schemeClr val="tx1"/>
                </a:solidFill>
                <a:latin typeface="Arial" panose="020B0604020202020204" pitchFamily="34" charset="0"/>
              </a:defRPr>
            </a:lvl3pPr>
            <a:lvl4pPr eaLnBrk="0" fontAlgn="base" hangingPunct="0">
              <a:spcBef>
                <a:spcPct val="0"/>
              </a:spcBef>
              <a:spcAft>
                <a:spcPct val="0"/>
              </a:spcAft>
              <a:tabLst>
                <a:tab pos="409575" algn="l"/>
              </a:tabLst>
              <a:defRPr>
                <a:solidFill>
                  <a:schemeClr val="tx1"/>
                </a:solidFill>
                <a:latin typeface="Arial" panose="020B0604020202020204" pitchFamily="34" charset="0"/>
              </a:defRPr>
            </a:lvl4pPr>
            <a:lvl5pPr eaLnBrk="0" fontAlgn="base" hangingPunct="0">
              <a:spcBef>
                <a:spcPct val="0"/>
              </a:spcBef>
              <a:spcAft>
                <a:spcPct val="0"/>
              </a:spcAft>
              <a:tabLst>
                <a:tab pos="409575" algn="l"/>
              </a:tabLst>
              <a:defRPr>
                <a:solidFill>
                  <a:schemeClr val="tx1"/>
                </a:solidFill>
                <a:latin typeface="Arial" panose="020B0604020202020204" pitchFamily="34" charset="0"/>
              </a:defRPr>
            </a:lvl5pPr>
            <a:lvl6pPr eaLnBrk="0" fontAlgn="base" hangingPunct="0">
              <a:spcBef>
                <a:spcPct val="0"/>
              </a:spcBef>
              <a:spcAft>
                <a:spcPct val="0"/>
              </a:spcAft>
              <a:tabLst>
                <a:tab pos="409575" algn="l"/>
              </a:tabLst>
              <a:defRPr>
                <a:solidFill>
                  <a:schemeClr val="tx1"/>
                </a:solidFill>
                <a:latin typeface="Arial" panose="020B0604020202020204" pitchFamily="34" charset="0"/>
              </a:defRPr>
            </a:lvl6pPr>
            <a:lvl7pPr eaLnBrk="0" fontAlgn="base" hangingPunct="0">
              <a:spcBef>
                <a:spcPct val="0"/>
              </a:spcBef>
              <a:spcAft>
                <a:spcPct val="0"/>
              </a:spcAft>
              <a:tabLst>
                <a:tab pos="409575" algn="l"/>
              </a:tabLst>
              <a:defRPr>
                <a:solidFill>
                  <a:schemeClr val="tx1"/>
                </a:solidFill>
                <a:latin typeface="Arial" panose="020B0604020202020204" pitchFamily="34" charset="0"/>
              </a:defRPr>
            </a:lvl7pPr>
            <a:lvl8pPr eaLnBrk="0" fontAlgn="base" hangingPunct="0">
              <a:spcBef>
                <a:spcPct val="0"/>
              </a:spcBef>
              <a:spcAft>
                <a:spcPct val="0"/>
              </a:spcAft>
              <a:tabLst>
                <a:tab pos="409575" algn="l"/>
              </a:tabLst>
              <a:defRPr>
                <a:solidFill>
                  <a:schemeClr val="tx1"/>
                </a:solidFill>
                <a:latin typeface="Arial" panose="020B0604020202020204" pitchFamily="34" charset="0"/>
              </a:defRPr>
            </a:lvl8pPr>
            <a:lvl9pPr eaLnBrk="0" fontAlgn="base" hangingPunct="0">
              <a:spcBef>
                <a:spcPct val="0"/>
              </a:spcBef>
              <a:spcAft>
                <a:spcPct val="0"/>
              </a:spcAft>
              <a:tabLst>
                <a:tab pos="409575" algn="l"/>
              </a:tabLst>
              <a:defRPr>
                <a:solidFill>
                  <a:schemeClr val="tx1"/>
                </a:solidFill>
                <a:latin typeface="Arial" panose="020B0604020202020204" pitchFamily="34" charset="0"/>
              </a:defRPr>
            </a:lvl9pPr>
          </a:lstStyle>
          <a:p>
            <a:pPr marL="357188" indent="-285750">
              <a:spcAft>
                <a:spcPts val="1200"/>
              </a:spcAft>
              <a:buSzPct val="125000"/>
              <a:buFont typeface="Arial" panose="020B0604020202020204" pitchFamily="34" charset="0"/>
              <a:buChar char="•"/>
            </a:pPr>
            <a:r>
              <a:rPr lang="en-US" dirty="0" smtClean="0">
                <a:solidFill>
                  <a:srgbClr val="000000"/>
                </a:solidFill>
                <a:latin typeface="Bookman Old Style" panose="02050604050505020204" pitchFamily="18" charset="0"/>
              </a:rPr>
              <a:t>6 Technical Buildings dedicated to the technical systems (HVAC systems, air compressors systems, electrical systems)</a:t>
            </a:r>
          </a:p>
          <a:p>
            <a:pPr marL="357188" indent="-285750">
              <a:spcAft>
                <a:spcPts val="1200"/>
              </a:spcAft>
              <a:buSzPct val="125000"/>
              <a:buFont typeface="Arial" panose="020B0604020202020204" pitchFamily="34" charset="0"/>
              <a:buChar char="•"/>
            </a:pPr>
            <a:r>
              <a:rPr lang="en-US" dirty="0" smtClean="0">
                <a:solidFill>
                  <a:srgbClr val="000000"/>
                </a:solidFill>
                <a:latin typeface="Bookman Old Style" panose="02050604050505020204" pitchFamily="18" charset="0"/>
              </a:rPr>
              <a:t>15 kV power supply and 6 MV/LV transformation cabins</a:t>
            </a:r>
          </a:p>
          <a:p>
            <a:pPr marL="357188" indent="-285750">
              <a:spcAft>
                <a:spcPts val="1200"/>
              </a:spcAft>
              <a:buSzPct val="125000"/>
              <a:buFont typeface="Arial" panose="020B0604020202020204" pitchFamily="34" charset="0"/>
              <a:buChar char="•"/>
            </a:pPr>
            <a:r>
              <a:rPr lang="en-US" dirty="0" smtClean="0">
                <a:solidFill>
                  <a:srgbClr val="000000"/>
                </a:solidFill>
                <a:latin typeface="Bookman Old Style" panose="02050604050505020204" pitchFamily="18" charset="0"/>
              </a:rPr>
              <a:t>1 Warehouse</a:t>
            </a:r>
            <a:endParaRPr lang="en-US" dirty="0">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3395939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1"/>
            <a:ext cx="9144000" cy="6856467"/>
          </a:xfrm>
          <a:prstGeom prst="rect">
            <a:avLst/>
          </a:prstGeom>
        </p:spPr>
      </p:pic>
      <p:pic>
        <p:nvPicPr>
          <p:cNvPr id="4" name="Image 3"/>
          <p:cNvPicPr>
            <a:picLocks noChangeAspect="1"/>
          </p:cNvPicPr>
          <p:nvPr/>
        </p:nvPicPr>
        <p:blipFill rotWithShape="1">
          <a:blip r:embed="rId3"/>
          <a:srcRect t="68920" r="38234"/>
          <a:stretch/>
        </p:blipFill>
        <p:spPr>
          <a:xfrm>
            <a:off x="0" y="4567502"/>
            <a:ext cx="2715144" cy="1366769"/>
          </a:xfrm>
          <a:prstGeom prst="rect">
            <a:avLst/>
          </a:prstGeom>
        </p:spPr>
      </p:pic>
    </p:spTree>
    <p:extLst>
      <p:ext uri="{BB962C8B-B14F-4D97-AF65-F5344CB8AC3E}">
        <p14:creationId xmlns:p14="http://schemas.microsoft.com/office/powerpoint/2010/main" val="3744762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30325" y="0"/>
            <a:ext cx="6862941" cy="6858000"/>
          </a:xfrm>
          <a:prstGeom prst="rect">
            <a:avLst/>
          </a:prstGeom>
        </p:spPr>
      </p:pic>
    </p:spTree>
    <p:extLst>
      <p:ext uri="{BB962C8B-B14F-4D97-AF65-F5344CB8AC3E}">
        <p14:creationId xmlns:p14="http://schemas.microsoft.com/office/powerpoint/2010/main" val="2224703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5102" b="2653"/>
          <a:stretch/>
        </p:blipFill>
        <p:spPr>
          <a:xfrm>
            <a:off x="1235276" y="251928"/>
            <a:ext cx="6862941" cy="6326157"/>
          </a:xfrm>
          <a:prstGeom prst="rect">
            <a:avLst/>
          </a:prstGeom>
        </p:spPr>
      </p:pic>
    </p:spTree>
    <p:extLst>
      <p:ext uri="{BB962C8B-B14F-4D97-AF65-F5344CB8AC3E}">
        <p14:creationId xmlns:p14="http://schemas.microsoft.com/office/powerpoint/2010/main" val="1833441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980737" y="3591437"/>
            <a:ext cx="2883063" cy="2885139"/>
          </a:xfrm>
          <a:prstGeom prst="rect">
            <a:avLst/>
          </a:prstGeom>
        </p:spPr>
      </p:pic>
      <p:pic>
        <p:nvPicPr>
          <p:cNvPr id="9" name="Image 8"/>
          <p:cNvPicPr>
            <a:picLocks noChangeAspect="1"/>
          </p:cNvPicPr>
          <p:nvPr/>
        </p:nvPicPr>
        <p:blipFill>
          <a:blip r:embed="rId3"/>
          <a:stretch>
            <a:fillRect/>
          </a:stretch>
        </p:blipFill>
        <p:spPr>
          <a:xfrm>
            <a:off x="6144361" y="122056"/>
            <a:ext cx="3011080" cy="3013248"/>
          </a:xfrm>
          <a:prstGeom prst="rect">
            <a:avLst/>
          </a:prstGeom>
        </p:spPr>
      </p:pic>
      <p:pic>
        <p:nvPicPr>
          <p:cNvPr id="10" name="Image 9"/>
          <p:cNvPicPr>
            <a:picLocks noChangeAspect="1"/>
          </p:cNvPicPr>
          <p:nvPr/>
        </p:nvPicPr>
        <p:blipFill>
          <a:blip r:embed="rId4"/>
          <a:stretch>
            <a:fillRect/>
          </a:stretch>
        </p:blipFill>
        <p:spPr>
          <a:xfrm>
            <a:off x="19232" y="3570129"/>
            <a:ext cx="3041573" cy="3043763"/>
          </a:xfrm>
          <a:prstGeom prst="rect">
            <a:avLst/>
          </a:prstGeom>
        </p:spPr>
      </p:pic>
      <p:pic>
        <p:nvPicPr>
          <p:cNvPr id="11" name="Image 10"/>
          <p:cNvPicPr>
            <a:picLocks noChangeAspect="1"/>
          </p:cNvPicPr>
          <p:nvPr/>
        </p:nvPicPr>
        <p:blipFill>
          <a:blip r:embed="rId5"/>
          <a:stretch>
            <a:fillRect/>
          </a:stretch>
        </p:blipFill>
        <p:spPr>
          <a:xfrm>
            <a:off x="5981797" y="3463096"/>
            <a:ext cx="3011313" cy="3013480"/>
          </a:xfrm>
          <a:prstGeom prst="rect">
            <a:avLst/>
          </a:prstGeom>
        </p:spPr>
      </p:pic>
      <p:pic>
        <p:nvPicPr>
          <p:cNvPr id="12" name="Image 11"/>
          <p:cNvPicPr>
            <a:picLocks noChangeAspect="1"/>
          </p:cNvPicPr>
          <p:nvPr/>
        </p:nvPicPr>
        <p:blipFill>
          <a:blip r:embed="rId6"/>
          <a:stretch>
            <a:fillRect/>
          </a:stretch>
        </p:blipFill>
        <p:spPr>
          <a:xfrm>
            <a:off x="0" y="122073"/>
            <a:ext cx="2889113" cy="2891193"/>
          </a:xfrm>
          <a:prstGeom prst="rect">
            <a:avLst/>
          </a:prstGeom>
        </p:spPr>
      </p:pic>
      <p:pic>
        <p:nvPicPr>
          <p:cNvPr id="13" name="Image 12"/>
          <p:cNvPicPr>
            <a:picLocks noChangeAspect="1"/>
          </p:cNvPicPr>
          <p:nvPr/>
        </p:nvPicPr>
        <p:blipFill>
          <a:blip r:embed="rId7"/>
          <a:stretch>
            <a:fillRect/>
          </a:stretch>
        </p:blipFill>
        <p:spPr>
          <a:xfrm>
            <a:off x="3060823" y="49538"/>
            <a:ext cx="3083563" cy="3085783"/>
          </a:xfrm>
          <a:prstGeom prst="rect">
            <a:avLst/>
          </a:prstGeom>
        </p:spPr>
      </p:pic>
    </p:spTree>
    <p:extLst>
      <p:ext uri="{BB962C8B-B14F-4D97-AF65-F5344CB8AC3E}">
        <p14:creationId xmlns:p14="http://schemas.microsoft.com/office/powerpoint/2010/main" val="3234468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Accompany the Scientific Revolution:</a:t>
            </a:r>
            <a:br>
              <a:rPr lang="en-US" sz="2800" dirty="0" smtClean="0"/>
            </a:br>
            <a:r>
              <a:rPr lang="en-US" sz="2800" dirty="0" smtClean="0"/>
              <a:t>Sense and Sensibility </a:t>
            </a:r>
            <a:br>
              <a:rPr lang="en-US" sz="2800" dirty="0" smtClean="0"/>
            </a:br>
            <a:r>
              <a:rPr lang="en-US" sz="2800" dirty="0" smtClean="0"/>
              <a:t> in Art, Science and Society  </a:t>
            </a:r>
            <a:endParaRPr lang="en-US" sz="2800" dirty="0"/>
          </a:p>
        </p:txBody>
      </p:sp>
      <p:sp>
        <p:nvSpPr>
          <p:cNvPr id="3" name="Content Placeholder 2"/>
          <p:cNvSpPr>
            <a:spLocks noGrp="1"/>
          </p:cNvSpPr>
          <p:nvPr>
            <p:ph idx="1"/>
          </p:nvPr>
        </p:nvSpPr>
        <p:spPr>
          <a:xfrm>
            <a:off x="341007" y="1775392"/>
            <a:ext cx="8384083" cy="4343400"/>
          </a:xfrm>
        </p:spPr>
        <p:txBody>
          <a:bodyPr>
            <a:normAutofit/>
          </a:bodyPr>
          <a:lstStyle/>
          <a:p>
            <a:r>
              <a:rPr lang="en-US" dirty="0" smtClean="0"/>
              <a:t>Pierre </a:t>
            </a:r>
            <a:r>
              <a:rPr lang="en-US" dirty="0" err="1" smtClean="0"/>
              <a:t>Binetruy</a:t>
            </a:r>
            <a:r>
              <a:rPr lang="en-US" dirty="0" smtClean="0"/>
              <a:t> and Universe 2.0</a:t>
            </a:r>
          </a:p>
          <a:p>
            <a:r>
              <a:rPr lang="en-US" dirty="0" smtClean="0"/>
              <a:t>Art and Research of Gravitational Observation (ARGO)</a:t>
            </a:r>
            <a:endParaRPr lang="en-US" dirty="0"/>
          </a:p>
          <a:p>
            <a:r>
              <a:rPr lang="en-GB" dirty="0" smtClean="0"/>
              <a:t>A </a:t>
            </a:r>
            <a:r>
              <a:rPr lang="en-GB" dirty="0" err="1" smtClean="0"/>
              <a:t>strawman</a:t>
            </a:r>
            <a:r>
              <a:rPr lang="en-GB" dirty="0" smtClean="0"/>
              <a:t>  unifying narrative </a:t>
            </a:r>
          </a:p>
          <a:p>
            <a:pPr lvl="1"/>
            <a:r>
              <a:rPr lang="en-US" dirty="0" smtClean="0"/>
              <a:t>The </a:t>
            </a:r>
            <a:r>
              <a:rPr lang="en-US" dirty="0"/>
              <a:t>3 notions of “Cosmos” (Mundus, Mondo, Monde) and our insertion</a:t>
            </a:r>
          </a:p>
          <a:p>
            <a:pPr lvl="1"/>
            <a:r>
              <a:rPr lang="en-US" dirty="0" smtClean="0"/>
              <a:t>The medium is the message and the the medium is the object </a:t>
            </a:r>
            <a:endParaRPr lang="en-US" dirty="0"/>
          </a:p>
          <a:p>
            <a:pPr lvl="1"/>
            <a:r>
              <a:rPr lang="en-US" dirty="0" smtClean="0"/>
              <a:t>The program of these days </a:t>
            </a:r>
          </a:p>
        </p:txBody>
      </p:sp>
    </p:spTree>
    <p:extLst>
      <p:ext uri="{BB962C8B-B14F-4D97-AF65-F5344CB8AC3E}">
        <p14:creationId xmlns:p14="http://schemas.microsoft.com/office/powerpoint/2010/main" val="2589984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16632"/>
            <a:ext cx="7869869" cy="1631216"/>
          </a:xfrm>
          <a:prstGeom prst="rect">
            <a:avLst/>
          </a:prstGeom>
          <a:noFill/>
        </p:spPr>
        <p:txBody>
          <a:bodyPr wrap="square" rtlCol="0">
            <a:spAutoFit/>
          </a:bodyPr>
          <a:lstStyle/>
          <a:p>
            <a:pPr algn="ctr" fontAlgn="base">
              <a:spcBef>
                <a:spcPct val="0"/>
              </a:spcBef>
              <a:spcAft>
                <a:spcPct val="0"/>
              </a:spcAft>
            </a:pPr>
            <a:r>
              <a:rPr lang="fr-FR" sz="2800" dirty="0" smtClean="0">
                <a:solidFill>
                  <a:srgbClr val="FFFF00"/>
                </a:solidFill>
                <a:latin typeface="Cambria"/>
                <a:ea typeface="ＭＳ Ｐゴシック" charset="-128"/>
                <a:cs typeface="Cambria"/>
              </a:rPr>
              <a:t>Pierre </a:t>
            </a:r>
            <a:r>
              <a:rPr lang="fr-FR" sz="2800" dirty="0" err="1" smtClean="0">
                <a:solidFill>
                  <a:srgbClr val="FFFF00"/>
                </a:solidFill>
                <a:latin typeface="Cambria"/>
                <a:ea typeface="ＭＳ Ｐゴシック" charset="-128"/>
                <a:cs typeface="Cambria"/>
              </a:rPr>
              <a:t>Binetruy</a:t>
            </a:r>
            <a:r>
              <a:rPr lang="fr-FR" sz="2800" dirty="0" smtClean="0">
                <a:solidFill>
                  <a:srgbClr val="FFFF00"/>
                </a:solidFill>
                <a:latin typeface="Cambria"/>
                <a:ea typeface="ＭＳ Ｐゴシック" charset="-128"/>
                <a:cs typeface="Cambria"/>
              </a:rPr>
              <a:t> (1955-2017)</a:t>
            </a:r>
          </a:p>
          <a:p>
            <a:pPr fontAlgn="base">
              <a:spcBef>
                <a:spcPct val="0"/>
              </a:spcBef>
              <a:spcAft>
                <a:spcPct val="0"/>
              </a:spcAft>
            </a:pPr>
            <a:endParaRPr lang="fr-FR" sz="2400" dirty="0" smtClean="0">
              <a:solidFill>
                <a:srgbClr val="FFFFFF"/>
              </a:solidFill>
              <a:latin typeface="Cambria"/>
              <a:ea typeface="ＭＳ Ｐゴシック" charset="-128"/>
              <a:cs typeface="Cambria"/>
            </a:endParaRPr>
          </a:p>
          <a:p>
            <a:pPr marL="457200" indent="-457200" fontAlgn="base">
              <a:spcBef>
                <a:spcPct val="0"/>
              </a:spcBef>
              <a:spcAft>
                <a:spcPct val="0"/>
              </a:spcAft>
              <a:buFont typeface="+mj-lt"/>
              <a:buAutoNum type="arabicPeriod"/>
            </a:pPr>
            <a:endParaRPr lang="fr-FR" sz="2400" dirty="0" smtClean="0">
              <a:solidFill>
                <a:srgbClr val="FFFFFF"/>
              </a:solidFill>
              <a:latin typeface="Cambria"/>
              <a:ea typeface="ＭＳ Ｐゴシック" charset="-128"/>
              <a:cs typeface="Cambria"/>
            </a:endParaRPr>
          </a:p>
          <a:p>
            <a:pPr marL="457200" indent="-457200" fontAlgn="base">
              <a:spcBef>
                <a:spcPct val="0"/>
              </a:spcBef>
              <a:spcAft>
                <a:spcPct val="0"/>
              </a:spcAft>
              <a:buFont typeface="+mj-lt"/>
              <a:buAutoNum type="arabicPeriod"/>
            </a:pPr>
            <a:endParaRPr lang="fr-FR" sz="2400" dirty="0">
              <a:solidFill>
                <a:srgbClr val="FFFFFF"/>
              </a:solidFill>
              <a:latin typeface="Cambria"/>
              <a:ea typeface="ＭＳ Ｐゴシック" charset="-128"/>
              <a:cs typeface="Cambria"/>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002" y="4305199"/>
            <a:ext cx="3851609" cy="2180155"/>
          </a:xfrm>
          <a:prstGeom prst="rect">
            <a:avLst/>
          </a:prstGeom>
        </p:spPr>
      </p:pic>
      <p:sp>
        <p:nvSpPr>
          <p:cNvPr id="3" name="ZoneTexte 2"/>
          <p:cNvSpPr txBox="1"/>
          <p:nvPr/>
        </p:nvSpPr>
        <p:spPr>
          <a:xfrm>
            <a:off x="323528" y="980248"/>
            <a:ext cx="8815909" cy="400110"/>
          </a:xfrm>
          <a:prstGeom prst="rect">
            <a:avLst/>
          </a:prstGeom>
          <a:noFill/>
        </p:spPr>
        <p:txBody>
          <a:bodyPr wrap="square" rtlCol="0">
            <a:spAutoFit/>
          </a:bodyPr>
          <a:lstStyle/>
          <a:p>
            <a:pPr fontAlgn="base">
              <a:spcBef>
                <a:spcPct val="0"/>
              </a:spcBef>
              <a:spcAft>
                <a:spcPct val="0"/>
              </a:spcAft>
            </a:pPr>
            <a:r>
              <a:rPr lang="fr-FR" sz="2000" dirty="0" err="1" smtClean="0">
                <a:solidFill>
                  <a:srgbClr val="FFFF00"/>
                </a:solidFill>
                <a:latin typeface="Times New Roman"/>
                <a:ea typeface="ＭＳ Ｐゴシック" charset="-128"/>
                <a:cs typeface="ＭＳ Ｐゴシック" charset="-128"/>
              </a:rPr>
              <a:t>From</a:t>
            </a:r>
            <a:r>
              <a:rPr lang="fr-FR" sz="2000" dirty="0" smtClean="0">
                <a:solidFill>
                  <a:srgbClr val="FFFF00"/>
                </a:solidFill>
                <a:latin typeface="Times New Roman"/>
                <a:ea typeface="ＭＳ Ｐゴシック" charset="-128"/>
                <a:cs typeface="ＭＳ Ｐゴシック" charset="-128"/>
              </a:rPr>
              <a:t>  </a:t>
            </a:r>
            <a:r>
              <a:rPr lang="fr-FR" sz="2000" dirty="0" err="1">
                <a:solidFill>
                  <a:srgbClr val="FFFF00"/>
                </a:solidFill>
                <a:latin typeface="Times New Roman"/>
                <a:ea typeface="ＭＳ Ｐゴシック" charset="-128"/>
                <a:cs typeface="ＭＳ Ｐゴシック" charset="-128"/>
              </a:rPr>
              <a:t>s</a:t>
            </a:r>
            <a:r>
              <a:rPr lang="fr-FR" sz="2000" dirty="0" err="1" smtClean="0">
                <a:solidFill>
                  <a:srgbClr val="FFFF00"/>
                </a:solidFill>
                <a:latin typeface="Times New Roman"/>
                <a:ea typeface="ＭＳ Ｐゴシック" charset="-128"/>
                <a:cs typeface="ＭＳ Ｐゴシック" charset="-128"/>
              </a:rPr>
              <a:t>quaring</a:t>
            </a:r>
            <a:r>
              <a:rPr lang="fr-FR" sz="2000" dirty="0" smtClean="0">
                <a:solidFill>
                  <a:srgbClr val="FFFF00"/>
                </a:solidFill>
                <a:latin typeface="Times New Roman"/>
                <a:ea typeface="ＭＳ Ｐゴシック" charset="-128"/>
                <a:cs typeface="ＭＳ Ｐゴシック" charset="-128"/>
              </a:rPr>
              <a:t> the </a:t>
            </a:r>
            <a:r>
              <a:rPr lang="fr-FR" sz="2000" dirty="0" err="1" smtClean="0">
                <a:solidFill>
                  <a:srgbClr val="FFFF00"/>
                </a:solidFill>
                <a:latin typeface="Times New Roman"/>
                <a:ea typeface="ＭＳ Ｐゴシック" charset="-128"/>
                <a:cs typeface="ＭＳ Ｐゴシック" charset="-128"/>
              </a:rPr>
              <a:t>circle</a:t>
            </a:r>
            <a:r>
              <a:rPr lang="fr-FR" sz="2000" dirty="0" smtClean="0">
                <a:solidFill>
                  <a:srgbClr val="FFFF00"/>
                </a:solidFill>
                <a:latin typeface="Times New Roman"/>
                <a:ea typeface="ＭＳ Ｐゴシック" charset="-128"/>
                <a:cs typeface="ＭＳ Ｐゴシック" charset="-128"/>
              </a:rPr>
              <a:t> (2014)</a:t>
            </a:r>
            <a:r>
              <a:rPr lang="fr-FR" sz="2000" dirty="0">
                <a:solidFill>
                  <a:srgbClr val="FFFF00"/>
                </a:solidFill>
                <a:latin typeface="Times New Roman"/>
                <a:ea typeface="ＭＳ Ｐゴシック" charset="-128"/>
                <a:cs typeface="ＭＳ Ｐゴシック" charset="-128"/>
              </a:rPr>
              <a:t> </a:t>
            </a:r>
            <a:r>
              <a:rPr lang="fr-FR" sz="2000" dirty="0" smtClean="0">
                <a:solidFill>
                  <a:srgbClr val="FFFF00"/>
                </a:solidFill>
                <a:latin typeface="Times New Roman"/>
                <a:ea typeface="ＭＳ Ｐゴシック" charset="-128"/>
                <a:cs typeface="ＭＳ Ｐゴシック" charset="-128"/>
              </a:rPr>
              <a:t>by Attila  </a:t>
            </a:r>
            <a:r>
              <a:rPr lang="fr-FR" sz="2000" dirty="0" err="1" smtClean="0">
                <a:solidFill>
                  <a:srgbClr val="FFFF00"/>
                </a:solidFill>
                <a:latin typeface="Times New Roman"/>
                <a:ea typeface="ＭＳ Ｐゴシック" charset="-128"/>
                <a:cs typeface="ＭＳ Ｐゴシック" charset="-128"/>
              </a:rPr>
              <a:t>Csorgo</a:t>
            </a:r>
            <a:r>
              <a:rPr lang="fr-FR" sz="2000" dirty="0" smtClean="0">
                <a:solidFill>
                  <a:srgbClr val="FFFF00"/>
                </a:solidFill>
                <a:latin typeface="Times New Roman"/>
                <a:ea typeface="ＭＳ Ｐゴシック" charset="-128"/>
                <a:cs typeface="ＭＳ Ｐゴシック" charset="-128"/>
              </a:rPr>
              <a:t>  to the Univers 2.0 </a:t>
            </a:r>
            <a:r>
              <a:rPr lang="fr-FR" sz="2000" dirty="0" err="1" smtClean="0">
                <a:solidFill>
                  <a:srgbClr val="FFFF00"/>
                </a:solidFill>
                <a:latin typeface="Times New Roman"/>
                <a:ea typeface="ＭＳ Ｐゴシック" charset="-128"/>
                <a:cs typeface="ＭＳ Ｐゴシック" charset="-128"/>
              </a:rPr>
              <a:t>proposal</a:t>
            </a:r>
            <a:endParaRPr lang="fr-FR" sz="2000" dirty="0">
              <a:solidFill>
                <a:srgbClr val="FFFF00"/>
              </a:solidFill>
              <a:latin typeface="Times New Roman"/>
              <a:ea typeface="ＭＳ Ｐゴシック" charset="-128"/>
              <a:cs typeface="ＭＳ Ｐゴシック" charset="-128"/>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02" y="1550829"/>
            <a:ext cx="3564076" cy="2673057"/>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241" y="1550827"/>
            <a:ext cx="3526968" cy="2645227"/>
          </a:xfrm>
          <a:prstGeom prst="rect">
            <a:avLst/>
          </a:prstGeom>
        </p:spPr>
      </p:pic>
      <p:pic>
        <p:nvPicPr>
          <p:cNvPr id="14" name="Image 13"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52" y="4594820"/>
            <a:ext cx="2918702" cy="2205995"/>
          </a:xfrm>
          <a:prstGeom prst="rect">
            <a:avLst/>
          </a:prstGeom>
        </p:spPr>
      </p:pic>
      <p:sp>
        <p:nvSpPr>
          <p:cNvPr id="5" name="ZoneTexte 4"/>
          <p:cNvSpPr txBox="1"/>
          <p:nvPr/>
        </p:nvSpPr>
        <p:spPr>
          <a:xfrm>
            <a:off x="4703552" y="6431483"/>
            <a:ext cx="4063059" cy="369332"/>
          </a:xfrm>
          <a:prstGeom prst="rect">
            <a:avLst/>
          </a:prstGeom>
          <a:noFill/>
        </p:spPr>
        <p:txBody>
          <a:bodyPr wrap="square" rtlCol="0">
            <a:spAutoFit/>
          </a:bodyPr>
          <a:lstStyle/>
          <a:p>
            <a:r>
              <a:rPr lang="fr-FR" dirty="0" err="1" smtClean="0">
                <a:solidFill>
                  <a:srgbClr val="FFFF00"/>
                </a:solidFill>
              </a:rPr>
              <a:t>Other</a:t>
            </a:r>
            <a:r>
              <a:rPr lang="fr-FR" dirty="0" smtClean="0">
                <a:solidFill>
                  <a:srgbClr val="FFFF00"/>
                </a:solidFill>
              </a:rPr>
              <a:t> </a:t>
            </a:r>
            <a:r>
              <a:rPr lang="fr-FR" dirty="0" err="1" smtClean="0">
                <a:solidFill>
                  <a:srgbClr val="FFFF00"/>
                </a:solidFill>
              </a:rPr>
              <a:t>residences</a:t>
            </a:r>
            <a:r>
              <a:rPr lang="fr-FR" dirty="0" smtClean="0">
                <a:solidFill>
                  <a:srgbClr val="FFFF00"/>
                </a:solidFill>
              </a:rPr>
              <a:t>  for </a:t>
            </a:r>
            <a:r>
              <a:rPr lang="fr-FR" dirty="0" err="1" smtClean="0">
                <a:solidFill>
                  <a:srgbClr val="FFFF00"/>
                </a:solidFill>
              </a:rPr>
              <a:t>Universe</a:t>
            </a:r>
            <a:r>
              <a:rPr lang="fr-FR" dirty="0" smtClean="0">
                <a:solidFill>
                  <a:srgbClr val="FFFF00"/>
                </a:solidFill>
              </a:rPr>
              <a:t> 2.0? </a:t>
            </a:r>
            <a:endParaRPr lang="fr-FR" dirty="0">
              <a:solidFill>
                <a:srgbClr val="FFFF00"/>
              </a:solidFill>
            </a:endParaRPr>
          </a:p>
        </p:txBody>
      </p:sp>
    </p:spTree>
    <p:extLst>
      <p:ext uri="{BB962C8B-B14F-4D97-AF65-F5344CB8AC3E}">
        <p14:creationId xmlns:p14="http://schemas.microsoft.com/office/powerpoint/2010/main" val="3531003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664477"/>
            <a:ext cx="8042276" cy="1336956"/>
          </a:xfrm>
        </p:spPr>
        <p:txBody>
          <a:bodyPr/>
          <a:lstStyle/>
          <a:p>
            <a:r>
              <a:rPr lang="fr-FR" sz="2800" dirty="0" smtClean="0"/>
              <a:t>Univers 2.0 </a:t>
            </a:r>
            <a:br>
              <a:rPr lang="fr-FR" sz="2800" dirty="0" smtClean="0"/>
            </a:br>
            <a:r>
              <a:rPr lang="fr-FR" sz="2800" dirty="0" err="1" smtClean="0"/>
              <a:t>Funded</a:t>
            </a:r>
            <a:r>
              <a:rPr lang="fr-FR" sz="2800" dirty="0" smtClean="0"/>
              <a:t> </a:t>
            </a:r>
            <a:r>
              <a:rPr lang="fr-FR" sz="2800" dirty="0"/>
              <a:t>by the </a:t>
            </a:r>
            <a:r>
              <a:rPr lang="fr-FR" sz="2800" dirty="0" err="1"/>
              <a:t>Carasso</a:t>
            </a:r>
            <a:r>
              <a:rPr lang="fr-FR" sz="2800" dirty="0"/>
              <a:t> </a:t>
            </a:r>
            <a:r>
              <a:rPr lang="fr-FR" sz="2800" dirty="0" err="1"/>
              <a:t>Foundation</a:t>
            </a:r>
            <a:r>
              <a:rPr lang="fr-FR" dirty="0" smtClean="0"/>
              <a:t/>
            </a:r>
            <a:br>
              <a:rPr lang="fr-FR" dirty="0" smtClean="0"/>
            </a:br>
            <a:endParaRPr lang="fr-FR" dirty="0"/>
          </a:p>
        </p:txBody>
      </p:sp>
      <p:sp>
        <p:nvSpPr>
          <p:cNvPr id="3" name="Espace réservé du contenu 2"/>
          <p:cNvSpPr>
            <a:spLocks noGrp="1"/>
          </p:cNvSpPr>
          <p:nvPr>
            <p:ph idx="1"/>
          </p:nvPr>
        </p:nvSpPr>
        <p:spPr>
          <a:xfrm>
            <a:off x="262770" y="1600201"/>
            <a:ext cx="8496200" cy="4896467"/>
          </a:xfrm>
        </p:spPr>
        <p:txBody>
          <a:bodyPr>
            <a:normAutofit fontScale="77500" lnSpcReduction="20000"/>
          </a:bodyPr>
          <a:lstStyle/>
          <a:p>
            <a:pPr algn="just"/>
            <a:r>
              <a:rPr lang="en-GB" sz="2800" dirty="0" smtClean="0"/>
              <a:t>The </a:t>
            </a:r>
            <a:r>
              <a:rPr lang="en-GB" sz="2800" dirty="0"/>
              <a:t>aim of this project is to initiate an exploration, through a cross-reflection between artists and scientists, of the field that began with the recent discovery of gravitational waves, urgently questioning </a:t>
            </a:r>
            <a:r>
              <a:rPr lang="en-GB" sz="2800" dirty="0" smtClean="0"/>
              <a:t>again:</a:t>
            </a:r>
          </a:p>
          <a:p>
            <a:pPr lvl="1" algn="just"/>
            <a:r>
              <a:rPr lang="en-GB" sz="2400" dirty="0" smtClean="0"/>
              <a:t>the </a:t>
            </a:r>
            <a:r>
              <a:rPr lang="en-GB" sz="2400" dirty="0"/>
              <a:t>nature of   space and time, </a:t>
            </a:r>
            <a:endParaRPr lang="en-GB" sz="2400" dirty="0" smtClean="0"/>
          </a:p>
          <a:p>
            <a:pPr lvl="1" algn="just"/>
            <a:r>
              <a:rPr lang="en-GB" sz="2400" dirty="0" smtClean="0"/>
              <a:t>their texture and their relationship with the objects “within”</a:t>
            </a:r>
          </a:p>
          <a:p>
            <a:pPr lvl="1" algn="just"/>
            <a:r>
              <a:rPr lang="en-GB" sz="2400" dirty="0" smtClean="0"/>
              <a:t>the </a:t>
            </a:r>
            <a:r>
              <a:rPr lang="en-GB" sz="2400" dirty="0"/>
              <a:t>notions of origin and horizon, </a:t>
            </a:r>
            <a:endParaRPr lang="en-GB" sz="2400" dirty="0" smtClean="0"/>
          </a:p>
          <a:p>
            <a:pPr lvl="1" algn="just"/>
            <a:r>
              <a:rPr lang="en-GB" sz="2400" dirty="0" smtClean="0"/>
              <a:t>the </a:t>
            </a:r>
            <a:r>
              <a:rPr lang="en-GB" sz="2400" dirty="0"/>
              <a:t>role of information circulating in the Universe and its conservation or loss, </a:t>
            </a:r>
            <a:endParaRPr lang="en-GB" sz="2400" dirty="0" smtClean="0"/>
          </a:p>
          <a:p>
            <a:pPr lvl="1" algn="just"/>
            <a:r>
              <a:rPr lang="en-GB" sz="2400" dirty="0" smtClean="0"/>
              <a:t>the </a:t>
            </a:r>
            <a:r>
              <a:rPr lang="en-GB" sz="2400" dirty="0"/>
              <a:t>role of the human as observer and/or </a:t>
            </a:r>
            <a:r>
              <a:rPr lang="en-GB" sz="2400" dirty="0" err="1"/>
              <a:t>perturbator</a:t>
            </a:r>
            <a:r>
              <a:rPr lang="en-GB" sz="2400" dirty="0"/>
              <a:t>, more generally the nature of our embedding in the cosmos. </a:t>
            </a:r>
            <a:endParaRPr lang="en-GB" sz="2400" dirty="0" smtClean="0"/>
          </a:p>
          <a:p>
            <a:pPr algn="just"/>
            <a:r>
              <a:rPr lang="en-GB" sz="2800" dirty="0" smtClean="0"/>
              <a:t>In </a:t>
            </a:r>
            <a:r>
              <a:rPr lang="en-GB" sz="2800" dirty="0"/>
              <a:t>short, the overall image of a Gravitational Universe or Universe 2.0.</a:t>
            </a:r>
            <a:endParaRPr lang="fr-FR" sz="2800" dirty="0"/>
          </a:p>
          <a:p>
            <a:r>
              <a:rPr lang="en-GB" dirty="0"/>
              <a:t> </a:t>
            </a:r>
            <a:endParaRPr lang="fr-FR" dirty="0"/>
          </a:p>
          <a:p>
            <a:endParaRPr lang="fr-FR" dirty="0"/>
          </a:p>
        </p:txBody>
      </p:sp>
    </p:spTree>
    <p:extLst>
      <p:ext uri="{BB962C8B-B14F-4D97-AF65-F5344CB8AC3E}">
        <p14:creationId xmlns:p14="http://schemas.microsoft.com/office/powerpoint/2010/main" val="3245780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erial"/>
          <p:cNvPicPr>
            <a:picLocks noChangeAspect="1" noChangeArrowheads="1"/>
          </p:cNvPicPr>
          <p:nvPr/>
        </p:nvPicPr>
        <p:blipFill>
          <a:blip r:embed="rId2" cstate="screen"/>
          <a:srcRect/>
          <a:stretch>
            <a:fillRect/>
          </a:stretch>
        </p:blipFill>
        <p:spPr bwMode="auto">
          <a:xfrm>
            <a:off x="-304800" y="-10451"/>
            <a:ext cx="9448800" cy="6868451"/>
          </a:xfrm>
          <a:prstGeom prst="rect">
            <a:avLst/>
          </a:prstGeom>
          <a:noFill/>
        </p:spPr>
      </p:pic>
      <p:sp>
        <p:nvSpPr>
          <p:cNvPr id="2" name="Title 1"/>
          <p:cNvSpPr>
            <a:spLocks noGrp="1"/>
          </p:cNvSpPr>
          <p:nvPr>
            <p:ph type="title"/>
          </p:nvPr>
        </p:nvSpPr>
        <p:spPr>
          <a:xfrm>
            <a:off x="685800" y="1"/>
            <a:ext cx="7772400" cy="1143000"/>
          </a:xfrm>
        </p:spPr>
        <p:txBody>
          <a:bodyPr/>
          <a:lstStyle/>
          <a:p>
            <a:r>
              <a:rPr lang="it-IT" dirty="0" smtClean="0">
                <a:solidFill>
                  <a:srgbClr val="3333CC"/>
                </a:solidFill>
                <a:latin typeface="Arial" pitchFamily="34" charset="0"/>
                <a:cs typeface="Arial" pitchFamily="34" charset="0"/>
              </a:rPr>
              <a:t>EGO/VIRGO</a:t>
            </a:r>
            <a:endParaRPr lang="it-IT" dirty="0">
              <a:solidFill>
                <a:srgbClr val="3333CC"/>
              </a:solidFill>
              <a:latin typeface="Arial" pitchFamily="34" charset="0"/>
              <a:cs typeface="Arial" pitchFamily="34" charset="0"/>
            </a:endParaRPr>
          </a:p>
        </p:txBody>
      </p:sp>
      <p:sp>
        <p:nvSpPr>
          <p:cNvPr id="10" name="Rectangle 9"/>
          <p:cNvSpPr>
            <a:spLocks noChangeArrowheads="1"/>
          </p:cNvSpPr>
          <p:nvPr/>
        </p:nvSpPr>
        <p:spPr bwMode="auto">
          <a:xfrm>
            <a:off x="1752600" y="1052513"/>
            <a:ext cx="4953000" cy="2209800"/>
          </a:xfrm>
          <a:prstGeom prst="rect">
            <a:avLst/>
          </a:prstGeom>
          <a:noFill/>
          <a:ln w="9525">
            <a:noFill/>
            <a:miter lim="800000"/>
            <a:headEnd/>
            <a:tailEnd/>
          </a:ln>
          <a:effectLst/>
        </p:spPr>
        <p:txBody>
          <a:bodyPr/>
          <a:lstStyle/>
          <a:p>
            <a:pPr marL="355600" indent="-355600" algn="l">
              <a:lnSpc>
                <a:spcPct val="120000"/>
              </a:lnSpc>
              <a:spcBef>
                <a:spcPct val="20000"/>
              </a:spcBef>
              <a:buClr>
                <a:srgbClr val="336699"/>
              </a:buClr>
              <a:buSzPct val="70000"/>
            </a:pPr>
            <a:endParaRPr lang="en-US" sz="1400" dirty="0"/>
          </a:p>
        </p:txBody>
      </p:sp>
      <p:pic>
        <p:nvPicPr>
          <p:cNvPr id="11" name="Picture 11" descr="flag_of_France"/>
          <p:cNvPicPr>
            <a:picLocks noChangeAspect="1" noChangeArrowheads="1"/>
          </p:cNvPicPr>
          <p:nvPr/>
        </p:nvPicPr>
        <p:blipFill>
          <a:blip r:embed="rId3" cstate="screen"/>
          <a:srcRect/>
          <a:stretch>
            <a:fillRect/>
          </a:stretch>
        </p:blipFill>
        <p:spPr bwMode="auto">
          <a:xfrm>
            <a:off x="1219200" y="1143000"/>
            <a:ext cx="647700" cy="431800"/>
          </a:xfrm>
          <a:prstGeom prst="rect">
            <a:avLst/>
          </a:prstGeom>
          <a:noFill/>
        </p:spPr>
      </p:pic>
      <p:pic>
        <p:nvPicPr>
          <p:cNvPr id="12" name="Picture 12" descr="flag_of_Italy"/>
          <p:cNvPicPr>
            <a:picLocks noChangeAspect="1" noChangeArrowheads="1"/>
          </p:cNvPicPr>
          <p:nvPr/>
        </p:nvPicPr>
        <p:blipFill>
          <a:blip r:embed="rId4" cstate="screen"/>
          <a:srcRect/>
          <a:stretch>
            <a:fillRect/>
          </a:stretch>
        </p:blipFill>
        <p:spPr bwMode="auto">
          <a:xfrm>
            <a:off x="152400" y="1143000"/>
            <a:ext cx="647700" cy="431800"/>
          </a:xfrm>
          <a:prstGeom prst="rect">
            <a:avLst/>
          </a:prstGeom>
          <a:noFill/>
        </p:spPr>
      </p:pic>
      <p:pic>
        <p:nvPicPr>
          <p:cNvPr id="13" name="Picture 13" descr="flag_of_Netherlands"/>
          <p:cNvPicPr>
            <a:picLocks noChangeAspect="1" noChangeArrowheads="1"/>
          </p:cNvPicPr>
          <p:nvPr/>
        </p:nvPicPr>
        <p:blipFill>
          <a:blip r:embed="rId5" cstate="screen"/>
          <a:srcRect/>
          <a:stretch>
            <a:fillRect/>
          </a:stretch>
        </p:blipFill>
        <p:spPr bwMode="auto">
          <a:xfrm>
            <a:off x="2286000" y="1143000"/>
            <a:ext cx="649288" cy="433387"/>
          </a:xfrm>
          <a:prstGeom prst="rect">
            <a:avLst/>
          </a:prstGeom>
          <a:noFill/>
        </p:spPr>
      </p:pic>
      <p:pic>
        <p:nvPicPr>
          <p:cNvPr id="14" name="Picture 14" descr="flag_of_Poland"/>
          <p:cNvPicPr>
            <a:picLocks noChangeAspect="1" noChangeArrowheads="1"/>
          </p:cNvPicPr>
          <p:nvPr/>
        </p:nvPicPr>
        <p:blipFill>
          <a:blip r:embed="rId6" cstate="screen"/>
          <a:srcRect/>
          <a:stretch>
            <a:fillRect/>
          </a:stretch>
        </p:blipFill>
        <p:spPr bwMode="auto">
          <a:xfrm>
            <a:off x="3429000" y="1143000"/>
            <a:ext cx="647700" cy="431800"/>
          </a:xfrm>
          <a:prstGeom prst="rect">
            <a:avLst/>
          </a:prstGeom>
          <a:noFill/>
        </p:spPr>
      </p:pic>
      <p:pic>
        <p:nvPicPr>
          <p:cNvPr id="15" name="Picture 15" descr="flag_of_Hungary"/>
          <p:cNvPicPr>
            <a:picLocks noChangeAspect="1" noChangeArrowheads="1"/>
          </p:cNvPicPr>
          <p:nvPr/>
        </p:nvPicPr>
        <p:blipFill>
          <a:blip r:embed="rId7" cstate="screen"/>
          <a:srcRect/>
          <a:stretch>
            <a:fillRect/>
          </a:stretch>
        </p:blipFill>
        <p:spPr bwMode="auto">
          <a:xfrm>
            <a:off x="4495800" y="1143000"/>
            <a:ext cx="647700" cy="431800"/>
          </a:xfrm>
          <a:prstGeom prst="rect">
            <a:avLst/>
          </a:prstGeom>
          <a:noFill/>
        </p:spPr>
      </p:pic>
      <p:sp>
        <p:nvSpPr>
          <p:cNvPr id="3" name="Rectangle 2"/>
          <p:cNvSpPr/>
          <p:nvPr/>
        </p:nvSpPr>
        <p:spPr>
          <a:xfrm>
            <a:off x="685800" y="947642"/>
            <a:ext cx="8534400" cy="3416320"/>
          </a:xfrm>
          <a:prstGeom prst="rect">
            <a:avLst/>
          </a:prstGeom>
        </p:spPr>
        <p:txBody>
          <a:bodyPr wrap="square">
            <a:spAutoFit/>
          </a:bodyPr>
          <a:lstStyle/>
          <a:p>
            <a:endParaRPr lang="en-US" sz="2400" b="1" dirty="0" smtClean="0">
              <a:solidFill>
                <a:srgbClr val="FF0000"/>
              </a:solidFill>
            </a:endParaRPr>
          </a:p>
          <a:p>
            <a:endParaRPr lang="en-US" sz="2400" b="1" dirty="0" smtClean="0">
              <a:solidFill>
                <a:srgbClr val="FF0000"/>
              </a:solidFill>
            </a:endParaRPr>
          </a:p>
          <a:p>
            <a:r>
              <a:rPr lang="en-US" sz="2400" b="1" dirty="0" smtClean="0">
                <a:solidFill>
                  <a:srgbClr val="FF0000"/>
                </a:solidFill>
              </a:rPr>
              <a:t>A </a:t>
            </a:r>
            <a:r>
              <a:rPr lang="en-US" sz="2400" b="1" dirty="0">
                <a:solidFill>
                  <a:srgbClr val="FF0000"/>
                </a:solidFill>
              </a:rPr>
              <a:t>large infrastructure</a:t>
            </a:r>
            <a:r>
              <a:rPr lang="en-US" dirty="0"/>
              <a:t> : </a:t>
            </a:r>
          </a:p>
          <a:p>
            <a:pPr marL="355600">
              <a:buFont typeface="Arial" pitchFamily="34" charset="0"/>
              <a:buChar char="•"/>
            </a:pPr>
            <a:r>
              <a:rPr lang="en-US" b="1" dirty="0" smtClean="0">
                <a:solidFill>
                  <a:srgbClr val="FFFF00"/>
                </a:solidFill>
              </a:rPr>
              <a:t>  3km </a:t>
            </a:r>
            <a:r>
              <a:rPr lang="en-US" b="1" dirty="0">
                <a:solidFill>
                  <a:srgbClr val="FFFF00"/>
                </a:solidFill>
              </a:rPr>
              <a:t>long </a:t>
            </a:r>
            <a:r>
              <a:rPr lang="en-US" b="1" dirty="0" smtClean="0">
                <a:solidFill>
                  <a:srgbClr val="FFFF00"/>
                </a:solidFill>
              </a:rPr>
              <a:t>arms: </a:t>
            </a:r>
            <a:r>
              <a:rPr lang="en-US" b="1" dirty="0" smtClean="0">
                <a:solidFill>
                  <a:srgbClr val="FFFF00"/>
                </a:solidFill>
                <a:latin typeface="Symbol" pitchFamily="18" charset="2"/>
              </a:rPr>
              <a:t>D</a:t>
            </a:r>
            <a:r>
              <a:rPr lang="en-US" b="1" dirty="0" smtClean="0">
                <a:solidFill>
                  <a:srgbClr val="FFFF00"/>
                </a:solidFill>
              </a:rPr>
              <a:t>L / L = 10</a:t>
            </a:r>
            <a:r>
              <a:rPr lang="en-US" b="1" baseline="30000" dirty="0" smtClean="0">
                <a:solidFill>
                  <a:srgbClr val="FFFF00"/>
                </a:solidFill>
              </a:rPr>
              <a:t>-21</a:t>
            </a:r>
            <a:r>
              <a:rPr lang="en-US" b="1" dirty="0" smtClean="0">
                <a:solidFill>
                  <a:srgbClr val="FFFF00"/>
                </a:solidFill>
              </a:rPr>
              <a:t> </a:t>
            </a:r>
          </a:p>
          <a:p>
            <a:pPr marL="355600">
              <a:buFont typeface="Arial" pitchFamily="34" charset="0"/>
              <a:buChar char="•"/>
            </a:pPr>
            <a:r>
              <a:rPr lang="en-US" b="1" dirty="0" smtClean="0">
                <a:solidFill>
                  <a:srgbClr val="FFFF00"/>
                </a:solidFill>
              </a:rPr>
              <a:t>  60 </a:t>
            </a:r>
            <a:r>
              <a:rPr lang="en-US" b="1" dirty="0">
                <a:solidFill>
                  <a:srgbClr val="FFFF00"/>
                </a:solidFill>
              </a:rPr>
              <a:t>ha of land; ~150000 m</a:t>
            </a:r>
            <a:r>
              <a:rPr lang="en-US" b="1" baseline="30000" dirty="0">
                <a:solidFill>
                  <a:srgbClr val="FFFF00"/>
                </a:solidFill>
              </a:rPr>
              <a:t>3</a:t>
            </a:r>
            <a:r>
              <a:rPr lang="en-US" b="1" dirty="0">
                <a:solidFill>
                  <a:srgbClr val="FFFF00"/>
                </a:solidFill>
              </a:rPr>
              <a:t> of buildings</a:t>
            </a:r>
          </a:p>
          <a:p>
            <a:pPr marL="355600">
              <a:buFont typeface="Arial" pitchFamily="34" charset="0"/>
              <a:buChar char="•"/>
            </a:pPr>
            <a:r>
              <a:rPr lang="en-US" b="1" dirty="0" smtClean="0">
                <a:solidFill>
                  <a:srgbClr val="FFFF00"/>
                </a:solidFill>
              </a:rPr>
              <a:t>  The </a:t>
            </a:r>
            <a:r>
              <a:rPr lang="en-US" b="1" dirty="0">
                <a:solidFill>
                  <a:srgbClr val="FFFF00"/>
                </a:solidFill>
              </a:rPr>
              <a:t>largest high vacuum system in Europe : 7000 m</a:t>
            </a:r>
            <a:r>
              <a:rPr lang="en-US" b="1" baseline="30000" dirty="0">
                <a:solidFill>
                  <a:srgbClr val="FFFF00"/>
                </a:solidFill>
              </a:rPr>
              <a:t>3</a:t>
            </a:r>
            <a:r>
              <a:rPr lang="en-US" b="1" dirty="0">
                <a:solidFill>
                  <a:srgbClr val="FFFF00"/>
                </a:solidFill>
              </a:rPr>
              <a:t>  - </a:t>
            </a:r>
            <a:r>
              <a:rPr lang="en-US" b="1" dirty="0" smtClean="0">
                <a:solidFill>
                  <a:srgbClr val="FFFF00"/>
                </a:solidFill>
              </a:rPr>
              <a:t>10</a:t>
            </a:r>
            <a:r>
              <a:rPr lang="en-US" b="1" baseline="30000" dirty="0" smtClean="0">
                <a:solidFill>
                  <a:srgbClr val="FFFF00"/>
                </a:solidFill>
              </a:rPr>
              <a:t>-</a:t>
            </a:r>
            <a:r>
              <a:rPr lang="en-US" b="1" baseline="30000" dirty="0">
                <a:solidFill>
                  <a:srgbClr val="FFFF00"/>
                </a:solidFill>
              </a:rPr>
              <a:t>9</a:t>
            </a:r>
            <a:r>
              <a:rPr lang="en-US" b="1" dirty="0" smtClean="0">
                <a:solidFill>
                  <a:srgbClr val="FFFF00"/>
                </a:solidFill>
              </a:rPr>
              <a:t> mbar</a:t>
            </a:r>
            <a:endParaRPr lang="en-US" b="1" dirty="0">
              <a:solidFill>
                <a:srgbClr val="FFFF00"/>
              </a:solidFill>
            </a:endParaRPr>
          </a:p>
          <a:p>
            <a:pPr marL="355600">
              <a:buFont typeface="Arial" pitchFamily="34" charset="0"/>
              <a:buChar char="•"/>
            </a:pPr>
            <a:r>
              <a:rPr lang="en-US" b="1" dirty="0" smtClean="0">
                <a:solidFill>
                  <a:srgbClr val="FFFF00"/>
                </a:solidFill>
              </a:rPr>
              <a:t>  High </a:t>
            </a:r>
            <a:r>
              <a:rPr lang="en-US" b="1" dirty="0">
                <a:solidFill>
                  <a:srgbClr val="FFFF00"/>
                </a:solidFill>
              </a:rPr>
              <a:t>tech optics</a:t>
            </a:r>
          </a:p>
          <a:p>
            <a:pPr marL="355600">
              <a:buFont typeface="Arial" pitchFamily="34" charset="0"/>
              <a:buChar char="•"/>
            </a:pPr>
            <a:r>
              <a:rPr lang="en-US" b="1" dirty="0" smtClean="0">
                <a:solidFill>
                  <a:srgbClr val="FFFF00"/>
                </a:solidFill>
              </a:rPr>
              <a:t>  High tech environmental noise monitoring</a:t>
            </a:r>
          </a:p>
          <a:p>
            <a:pPr marL="355600">
              <a:buFont typeface="Arial" pitchFamily="34" charset="0"/>
              <a:buChar char="•"/>
            </a:pPr>
            <a:r>
              <a:rPr lang="en-US" b="1" dirty="0">
                <a:solidFill>
                  <a:srgbClr val="FFFF00"/>
                </a:solidFill>
              </a:rPr>
              <a:t> </a:t>
            </a:r>
            <a:r>
              <a:rPr lang="en-US" b="1" dirty="0" smtClean="0">
                <a:solidFill>
                  <a:srgbClr val="FFFF00"/>
                </a:solidFill>
              </a:rPr>
              <a:t> Several </a:t>
            </a:r>
            <a:r>
              <a:rPr lang="en-US" b="1" dirty="0">
                <a:solidFill>
                  <a:srgbClr val="FFFF00"/>
                </a:solidFill>
              </a:rPr>
              <a:t>class 10 clean </a:t>
            </a:r>
            <a:r>
              <a:rPr lang="en-US" b="1" dirty="0" smtClean="0">
                <a:solidFill>
                  <a:srgbClr val="FFFF00"/>
                </a:solidFill>
              </a:rPr>
              <a:t>rooms</a:t>
            </a:r>
            <a:endParaRPr lang="en-US" b="1" dirty="0">
              <a:solidFill>
                <a:srgbClr val="FFFF00"/>
              </a:solidFill>
            </a:endParaRPr>
          </a:p>
          <a:p>
            <a:pPr marL="355600">
              <a:buFont typeface="Arial" pitchFamily="34" charset="0"/>
              <a:buChar char="•"/>
            </a:pPr>
            <a:r>
              <a:rPr lang="en-US" b="1" dirty="0" smtClean="0">
                <a:solidFill>
                  <a:srgbClr val="FFFF00"/>
                </a:solidFill>
              </a:rPr>
              <a:t>  600kW </a:t>
            </a:r>
            <a:r>
              <a:rPr lang="en-US" b="1" dirty="0">
                <a:solidFill>
                  <a:srgbClr val="FFFF00"/>
                </a:solidFill>
              </a:rPr>
              <a:t>electrical power</a:t>
            </a:r>
          </a:p>
          <a:p>
            <a:pPr marL="355600">
              <a:buFont typeface="Arial" pitchFamily="34" charset="0"/>
              <a:buChar char="•"/>
            </a:pPr>
            <a:r>
              <a:rPr lang="en-US" b="1" dirty="0" smtClean="0">
                <a:solidFill>
                  <a:srgbClr val="FFFF00"/>
                </a:solidFill>
              </a:rPr>
              <a:t>  24h</a:t>
            </a:r>
            <a:r>
              <a:rPr lang="en-US" b="1" dirty="0">
                <a:solidFill>
                  <a:srgbClr val="FFFF00"/>
                </a:solidFill>
              </a:rPr>
              <a:t>/24h  data taking; 1 TB/day collected</a:t>
            </a:r>
          </a:p>
        </p:txBody>
      </p:sp>
    </p:spTree>
    <p:extLst>
      <p:ext uri="{BB962C8B-B14F-4D97-AF65-F5344CB8AC3E}">
        <p14:creationId xmlns:p14="http://schemas.microsoft.com/office/powerpoint/2010/main" val="3607404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33916" y="0"/>
            <a:ext cx="6533904" cy="1325563"/>
          </a:xfrm>
        </p:spPr>
        <p:txBody>
          <a:bodyPr>
            <a:noAutofit/>
          </a:bodyPr>
          <a:lstStyle/>
          <a:p>
            <a:r>
              <a:rPr lang="fr-FR" sz="2000" dirty="0" smtClean="0">
                <a:latin typeface="Times New Roman"/>
                <a:cs typeface="Times New Roman"/>
              </a:rPr>
              <a:t>A </a:t>
            </a:r>
            <a:r>
              <a:rPr lang="fr-FR" sz="2000" dirty="0" err="1" smtClean="0">
                <a:latin typeface="Times New Roman"/>
                <a:cs typeface="Times New Roman"/>
              </a:rPr>
              <a:t>Swafs</a:t>
            </a:r>
            <a:r>
              <a:rPr lang="fr-FR" sz="2000" dirty="0" smtClean="0">
                <a:latin typeface="Times New Roman"/>
                <a:cs typeface="Times New Roman"/>
              </a:rPr>
              <a:t> </a:t>
            </a:r>
            <a:r>
              <a:rPr lang="fr-FR" sz="2000" dirty="0" err="1" smtClean="0">
                <a:latin typeface="Times New Roman"/>
                <a:cs typeface="Times New Roman"/>
              </a:rPr>
              <a:t>proposal</a:t>
            </a:r>
            <a:r>
              <a:rPr lang="fr-FR" sz="2000" dirty="0" smtClean="0">
                <a:latin typeface="Times New Roman"/>
                <a:cs typeface="Times New Roman"/>
              </a:rPr>
              <a:t> to EU (</a:t>
            </a:r>
            <a:r>
              <a:rPr lang="fr-FR" sz="2000" dirty="0" err="1" smtClean="0">
                <a:latin typeface="Times New Roman"/>
                <a:cs typeface="Times New Roman"/>
              </a:rPr>
              <a:t>results</a:t>
            </a:r>
            <a:r>
              <a:rPr lang="fr-FR" sz="2000" dirty="0" smtClean="0">
                <a:latin typeface="Times New Roman"/>
                <a:cs typeface="Times New Roman"/>
              </a:rPr>
              <a:t> by </a:t>
            </a:r>
            <a:r>
              <a:rPr lang="fr-FR" sz="2000" dirty="0" err="1" smtClean="0">
                <a:latin typeface="Times New Roman"/>
                <a:cs typeface="Times New Roman"/>
              </a:rPr>
              <a:t>Nov</a:t>
            </a:r>
            <a:r>
              <a:rPr lang="fr-FR" sz="2000" dirty="0" smtClean="0">
                <a:latin typeface="Times New Roman"/>
                <a:cs typeface="Times New Roman"/>
              </a:rPr>
              <a:t> 2018, 1,5 M€)</a:t>
            </a:r>
            <a:br>
              <a:rPr lang="fr-FR" sz="2000" dirty="0" smtClean="0">
                <a:latin typeface="Times New Roman"/>
                <a:cs typeface="Times New Roman"/>
              </a:rPr>
            </a:br>
            <a:r>
              <a:rPr lang="fr-FR" sz="2000" dirty="0" smtClean="0">
                <a:latin typeface="Times New Roman"/>
                <a:cs typeface="Times New Roman"/>
              </a:rPr>
              <a:t> </a:t>
            </a:r>
            <a:r>
              <a:rPr lang="fr-FR" sz="2000" b="1" dirty="0" smtClean="0">
                <a:latin typeface="Times New Roman"/>
                <a:cs typeface="Times New Roman"/>
              </a:rPr>
              <a:t>Art and </a:t>
            </a:r>
            <a:r>
              <a:rPr lang="fr-FR" sz="2000" b="1" dirty="0" err="1" smtClean="0">
                <a:latin typeface="Times New Roman"/>
                <a:cs typeface="Times New Roman"/>
              </a:rPr>
              <a:t>Research</a:t>
            </a:r>
            <a:r>
              <a:rPr lang="fr-FR" sz="2000" b="1" dirty="0" smtClean="0">
                <a:latin typeface="Times New Roman"/>
                <a:cs typeface="Times New Roman"/>
              </a:rPr>
              <a:t> of </a:t>
            </a:r>
            <a:r>
              <a:rPr lang="fr-FR" sz="2000" b="1" dirty="0" err="1" smtClean="0">
                <a:latin typeface="Times New Roman"/>
                <a:cs typeface="Times New Roman"/>
              </a:rPr>
              <a:t>Gravitational</a:t>
            </a:r>
            <a:r>
              <a:rPr lang="fr-FR" sz="2000" b="1" dirty="0" smtClean="0">
                <a:latin typeface="Times New Roman"/>
                <a:cs typeface="Times New Roman"/>
              </a:rPr>
              <a:t> Observation (ARGO)</a:t>
            </a:r>
            <a:endParaRPr lang="fr-FR" sz="2000" b="1" dirty="0">
              <a:latin typeface="Times New Roman"/>
              <a:cs typeface="Times New Roman"/>
            </a:endParaRPr>
          </a:p>
        </p:txBody>
      </p:sp>
      <p:sp>
        <p:nvSpPr>
          <p:cNvPr id="3" name="Espace réservé du contenu 2"/>
          <p:cNvSpPr>
            <a:spLocks noGrp="1"/>
          </p:cNvSpPr>
          <p:nvPr>
            <p:ph idx="1"/>
          </p:nvPr>
        </p:nvSpPr>
        <p:spPr>
          <a:xfrm>
            <a:off x="604050" y="1306602"/>
            <a:ext cx="8363770" cy="5532439"/>
          </a:xfrm>
        </p:spPr>
        <p:txBody>
          <a:bodyPr>
            <a:normAutofit fontScale="47500" lnSpcReduction="20000"/>
          </a:bodyPr>
          <a:lstStyle/>
          <a:p>
            <a:pPr algn="just"/>
            <a:r>
              <a:rPr lang="en-GB" dirty="0">
                <a:latin typeface="Cambria"/>
                <a:cs typeface="Cambria"/>
              </a:rPr>
              <a:t>Centred on the over-arching theme of teaching and learning from gravity in the context of the universe, Earth and society,</a:t>
            </a:r>
            <a:r>
              <a:rPr lang="en-GB" b="1" dirty="0">
                <a:latin typeface="Cambria"/>
                <a:cs typeface="Cambria"/>
              </a:rPr>
              <a:t> </a:t>
            </a:r>
            <a:r>
              <a:rPr lang="en-GB" dirty="0">
                <a:latin typeface="Cambria"/>
                <a:cs typeface="Cambria"/>
              </a:rPr>
              <a:t>the</a:t>
            </a:r>
            <a:r>
              <a:rPr lang="en-GB" b="1" dirty="0">
                <a:latin typeface="Cambria"/>
                <a:cs typeface="Cambria"/>
              </a:rPr>
              <a:t> Art </a:t>
            </a:r>
            <a:r>
              <a:rPr lang="en-GB" dirty="0">
                <a:latin typeface="Cambria"/>
                <a:cs typeface="Cambria"/>
              </a:rPr>
              <a:t>and</a:t>
            </a:r>
            <a:r>
              <a:rPr lang="en-GB" b="1" dirty="0">
                <a:latin typeface="Cambria"/>
                <a:cs typeface="Cambria"/>
              </a:rPr>
              <a:t> Research </a:t>
            </a:r>
            <a:r>
              <a:rPr lang="en-GB" dirty="0">
                <a:latin typeface="Cambria"/>
                <a:cs typeface="Cambria"/>
              </a:rPr>
              <a:t>of</a:t>
            </a:r>
            <a:r>
              <a:rPr lang="en-GB" b="1" dirty="0">
                <a:latin typeface="Cambria"/>
                <a:cs typeface="Cambria"/>
              </a:rPr>
              <a:t> Gravitational Observation</a:t>
            </a:r>
            <a:r>
              <a:rPr lang="en-GB" dirty="0">
                <a:latin typeface="Cambria"/>
                <a:cs typeface="Cambria"/>
              </a:rPr>
              <a:t> project, </a:t>
            </a:r>
            <a:r>
              <a:rPr lang="en-GB" b="1" dirty="0">
                <a:latin typeface="Cambria"/>
                <a:cs typeface="Cambria"/>
              </a:rPr>
              <a:t>ARGO,</a:t>
            </a:r>
            <a:r>
              <a:rPr lang="en-GB" dirty="0">
                <a:latin typeface="Cambria"/>
                <a:cs typeface="Cambria"/>
              </a:rPr>
              <a:t> aims to integrate diverse communities into the gravitational and gravitational-wave revolution. ARGO is a consortium of 27 partner organisations, across 11 countries, including: universities and research centres of excellence; large schooling and gender networks; private media-related enterprises; internationally-recognised cultural foundations; museums; and Nobel-prize networks</a:t>
            </a:r>
            <a:r>
              <a:rPr lang="en-GB" dirty="0" smtClean="0">
                <a:latin typeface="Cambria"/>
                <a:cs typeface="Cambria"/>
              </a:rPr>
              <a:t>.</a:t>
            </a:r>
            <a:endParaRPr lang="fr-FR" dirty="0">
              <a:latin typeface="Cambria"/>
              <a:cs typeface="Cambria"/>
            </a:endParaRPr>
          </a:p>
          <a:p>
            <a:pPr algn="just"/>
            <a:r>
              <a:rPr lang="en-GB" dirty="0">
                <a:latin typeface="Cambria"/>
                <a:cs typeface="Cambria"/>
              </a:rPr>
              <a:t>The ARGO objectives are:</a:t>
            </a:r>
            <a:endParaRPr lang="fr-FR" dirty="0">
              <a:latin typeface="Cambria"/>
              <a:cs typeface="Cambria"/>
            </a:endParaRPr>
          </a:p>
          <a:p>
            <a:pPr algn="just"/>
            <a:r>
              <a:rPr lang="en-GB" b="1" i="1" dirty="0">
                <a:latin typeface="Cambria"/>
                <a:cs typeface="Cambria"/>
              </a:rPr>
              <a:t>I</a:t>
            </a:r>
            <a:r>
              <a:rPr lang="en-GB" dirty="0">
                <a:latin typeface="Cambria"/>
                <a:cs typeface="Cambria"/>
              </a:rPr>
              <a:t> - open schooling and science education collaboration;</a:t>
            </a:r>
            <a:endParaRPr lang="fr-FR" dirty="0">
              <a:latin typeface="Cambria"/>
              <a:cs typeface="Cambria"/>
            </a:endParaRPr>
          </a:p>
          <a:p>
            <a:pPr algn="just"/>
            <a:r>
              <a:rPr lang="en-GB" b="1" i="1" dirty="0">
                <a:latin typeface="Cambria"/>
                <a:cs typeface="Cambria"/>
              </a:rPr>
              <a:t>II</a:t>
            </a:r>
            <a:r>
              <a:rPr lang="en-GB" dirty="0">
                <a:latin typeface="Cambria"/>
                <a:cs typeface="Cambria"/>
              </a:rPr>
              <a:t> - interdisciplinary educational synergies</a:t>
            </a:r>
            <a:r>
              <a:rPr lang="en-GB" dirty="0" smtClean="0">
                <a:latin typeface="Cambria"/>
                <a:cs typeface="Cambria"/>
              </a:rPr>
              <a:t>;</a:t>
            </a:r>
            <a:endParaRPr lang="en-GB" dirty="0">
              <a:latin typeface="Cambria"/>
              <a:cs typeface="Cambria"/>
            </a:endParaRPr>
          </a:p>
          <a:p>
            <a:pPr algn="just"/>
            <a:r>
              <a:rPr lang="en-GB" b="1" i="1" dirty="0" smtClean="0">
                <a:latin typeface="Cambria"/>
                <a:cs typeface="Cambria"/>
              </a:rPr>
              <a:t>III</a:t>
            </a:r>
            <a:r>
              <a:rPr lang="en-GB" dirty="0" smtClean="0">
                <a:latin typeface="Cambria"/>
                <a:cs typeface="Cambria"/>
              </a:rPr>
              <a:t> </a:t>
            </a:r>
            <a:r>
              <a:rPr lang="mr-IN" dirty="0" smtClean="0">
                <a:latin typeface="Cambria"/>
                <a:cs typeface="Cambria"/>
              </a:rPr>
              <a:t>–</a:t>
            </a:r>
            <a:r>
              <a:rPr lang="en-GB" dirty="0" smtClean="0">
                <a:latin typeface="Cambria"/>
                <a:cs typeface="Cambria"/>
              </a:rPr>
              <a:t> Art and Science  </a:t>
            </a:r>
          </a:p>
          <a:p>
            <a:pPr algn="just"/>
            <a:r>
              <a:rPr lang="en-GB" b="1" i="1" dirty="0" smtClean="0">
                <a:latin typeface="Cambria"/>
                <a:cs typeface="Cambria"/>
              </a:rPr>
              <a:t>IV</a:t>
            </a:r>
            <a:r>
              <a:rPr lang="en-GB" dirty="0" smtClean="0">
                <a:latin typeface="Cambria"/>
                <a:cs typeface="Cambria"/>
              </a:rPr>
              <a:t>  triggering </a:t>
            </a:r>
            <a:r>
              <a:rPr lang="en-GB" dirty="0">
                <a:latin typeface="Cambria"/>
                <a:cs typeface="Cambria"/>
              </a:rPr>
              <a:t>of social and institutional change, with emphasis on gender;</a:t>
            </a:r>
            <a:endParaRPr lang="fr-FR" dirty="0">
              <a:latin typeface="Cambria"/>
              <a:cs typeface="Cambria"/>
            </a:endParaRPr>
          </a:p>
          <a:p>
            <a:pPr algn="just"/>
            <a:r>
              <a:rPr lang="en-GB" b="1" i="1" dirty="0" smtClean="0">
                <a:latin typeface="Cambria"/>
                <a:cs typeface="Cambria"/>
              </a:rPr>
              <a:t>V</a:t>
            </a:r>
            <a:r>
              <a:rPr lang="en-GB" dirty="0" smtClean="0">
                <a:latin typeface="Cambria"/>
                <a:cs typeface="Cambria"/>
              </a:rPr>
              <a:t> </a:t>
            </a:r>
            <a:r>
              <a:rPr lang="en-GB" dirty="0">
                <a:latin typeface="Cambria"/>
                <a:cs typeface="Cambria"/>
              </a:rPr>
              <a:t>- dissemination of critical-</a:t>
            </a:r>
            <a:r>
              <a:rPr lang="en-GB" dirty="0" smtClean="0">
                <a:latin typeface="Cambria"/>
                <a:cs typeface="Cambria"/>
              </a:rPr>
              <a:t>thinking</a:t>
            </a:r>
            <a:endParaRPr lang="en-GB" dirty="0">
              <a:latin typeface="Cambria"/>
              <a:cs typeface="Cambria"/>
            </a:endParaRPr>
          </a:p>
          <a:p>
            <a:pPr algn="just"/>
            <a:r>
              <a:rPr lang="en-GB" dirty="0" smtClean="0">
                <a:latin typeface="Cambria"/>
                <a:cs typeface="Cambria"/>
              </a:rPr>
              <a:t>Fostering </a:t>
            </a:r>
            <a:r>
              <a:rPr lang="en-GB" dirty="0">
                <a:latin typeface="Cambria"/>
                <a:cs typeface="Cambria"/>
              </a:rPr>
              <a:t>local and international partnerships, the ARGO community, the </a:t>
            </a:r>
            <a:r>
              <a:rPr lang="en-GB" i="1" dirty="0" err="1">
                <a:latin typeface="Cambria"/>
                <a:cs typeface="Cambria"/>
              </a:rPr>
              <a:t>ARGOnauts</a:t>
            </a:r>
            <a:r>
              <a:rPr lang="en-GB" dirty="0">
                <a:latin typeface="Cambria"/>
                <a:cs typeface="Cambria"/>
              </a:rPr>
              <a:t>, will grow through a holistic approach to citizen science, incorporating participants ranging from traditional educational theatres, such as schools and universities, all the way through to senior-citizen and elderly groups. It will include components from civil society, </a:t>
            </a:r>
            <a:r>
              <a:rPr lang="en-GB" dirty="0" smtClean="0">
                <a:latin typeface="Cambria"/>
                <a:cs typeface="Cambria"/>
              </a:rPr>
              <a:t>artists, scientists, from robotics to craftsmanship organisations. </a:t>
            </a:r>
            <a:r>
              <a:rPr lang="en-GB" dirty="0">
                <a:latin typeface="Cambria"/>
                <a:cs typeface="Cambria"/>
              </a:rPr>
              <a:t>It will connect these communities at the global level, using new educational media. </a:t>
            </a:r>
            <a:r>
              <a:rPr lang="en-GB" dirty="0" smtClean="0">
                <a:latin typeface="Cambria"/>
                <a:cs typeface="Cambria"/>
              </a:rPr>
              <a:t> It will diffuse critical thinking practices. </a:t>
            </a:r>
          </a:p>
          <a:p>
            <a:pPr algn="just"/>
            <a:r>
              <a:rPr lang="en-GB" dirty="0" smtClean="0">
                <a:latin typeface="Cambria"/>
                <a:cs typeface="Cambria"/>
              </a:rPr>
              <a:t>ARGO </a:t>
            </a:r>
            <a:r>
              <a:rPr lang="en-GB" dirty="0">
                <a:latin typeface="Cambria"/>
                <a:cs typeface="Cambria"/>
              </a:rPr>
              <a:t>will overcome gender gaps, disparities between manual practices and higher-educational activities, disciplinary fragmentations. The role of the teacher will be shared between its high-quality participants. It will reinvent institutions: from schools to universities; from the artisanal </a:t>
            </a:r>
            <a:r>
              <a:rPr lang="en-GB" i="1" dirty="0" err="1">
                <a:latin typeface="Cambria"/>
                <a:cs typeface="Cambria"/>
              </a:rPr>
              <a:t>bottega</a:t>
            </a:r>
            <a:r>
              <a:rPr lang="en-GB" dirty="0">
                <a:latin typeface="Cambria"/>
                <a:cs typeface="Cambria"/>
              </a:rPr>
              <a:t> to future industries; to artistic and cultural centres. ARGO is a unique open-learning community, reunifying art and science education.</a:t>
            </a:r>
            <a:endParaRPr lang="fr-FR" dirty="0">
              <a:latin typeface="Cambria"/>
              <a:cs typeface="Cambria"/>
            </a:endParaRPr>
          </a:p>
          <a:p>
            <a:pPr algn="just"/>
            <a:endParaRPr lang="fr-FR" dirty="0">
              <a:latin typeface="Cambria"/>
              <a:cs typeface="Cambria"/>
            </a:endParaRPr>
          </a:p>
        </p:txBody>
      </p:sp>
    </p:spTree>
    <p:extLst>
      <p:ext uri="{BB962C8B-B14F-4D97-AF65-F5344CB8AC3E}">
        <p14:creationId xmlns:p14="http://schemas.microsoft.com/office/powerpoint/2010/main" val="2564697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7"/>
            <a:ext cx="8042276" cy="542984"/>
          </a:xfrm>
        </p:spPr>
        <p:txBody>
          <a:bodyPr/>
          <a:lstStyle/>
          <a:p>
            <a:r>
              <a:rPr lang="fr-FR" sz="3200" b="1" dirty="0" smtClean="0">
                <a:solidFill>
                  <a:srgbClr val="FF0000"/>
                </a:solidFill>
                <a:latin typeface="Cambria"/>
                <a:cs typeface="Cambria"/>
              </a:rPr>
              <a:t>ARGO actions</a:t>
            </a:r>
            <a:endParaRPr lang="fr-FR" sz="3200" b="1" dirty="0">
              <a:solidFill>
                <a:srgbClr val="FF0000"/>
              </a:solidFill>
              <a:latin typeface="Cambria"/>
              <a:cs typeface="Cambria"/>
            </a:endParaRPr>
          </a:p>
        </p:txBody>
      </p:sp>
      <p:graphicFrame>
        <p:nvGraphicFramePr>
          <p:cNvPr id="4" name="Diagramme 3"/>
          <p:cNvGraphicFramePr/>
          <p:nvPr>
            <p:extLst>
              <p:ext uri="{D42A27DB-BD31-4B8C-83A1-F6EECF244321}">
                <p14:modId xmlns:p14="http://schemas.microsoft.com/office/powerpoint/2010/main" val="1485793504"/>
              </p:ext>
            </p:extLst>
          </p:nvPr>
        </p:nvGraphicFramePr>
        <p:xfrm>
          <a:off x="185862" y="913885"/>
          <a:ext cx="8828422" cy="5944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31655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395536" y="188640"/>
            <a:ext cx="7715200" cy="1210147"/>
          </a:xfrm>
        </p:spPr>
        <p:txBody>
          <a:bodyPr/>
          <a:lstStyle/>
          <a:p>
            <a:pPr algn="ctr"/>
            <a:r>
              <a:rPr lang="en-GB" sz="2000" dirty="0" smtClean="0">
                <a:solidFill>
                  <a:schemeClr val="accent1"/>
                </a:solidFill>
              </a:rPr>
              <a:t>The 3 notions of the word  Cosmos, Mundus, Monde, Mondo. </a:t>
            </a:r>
          </a:p>
        </p:txBody>
      </p:sp>
      <p:pic>
        <p:nvPicPr>
          <p:cNvPr id="4" name="Image 3"/>
          <p:cNvPicPr>
            <a:picLocks noChangeAspect="1"/>
          </p:cNvPicPr>
          <p:nvPr/>
        </p:nvPicPr>
        <p:blipFill>
          <a:blip r:embed="rId2"/>
          <a:srcRect/>
          <a:stretch>
            <a:fillRect/>
          </a:stretch>
        </p:blipFill>
        <p:spPr bwMode="auto">
          <a:xfrm>
            <a:off x="142287" y="1398787"/>
            <a:ext cx="2615548" cy="3477591"/>
          </a:xfrm>
          <a:prstGeom prst="rect">
            <a:avLst/>
          </a:prstGeom>
          <a:noFill/>
          <a:ln w="9525">
            <a:noFill/>
            <a:miter lim="800000"/>
            <a:headEnd/>
            <a:tailEnd/>
          </a:ln>
        </p:spPr>
      </p:pic>
      <p:sp>
        <p:nvSpPr>
          <p:cNvPr id="5" name="Rectangle 4"/>
          <p:cNvSpPr/>
          <p:nvPr/>
        </p:nvSpPr>
        <p:spPr>
          <a:xfrm>
            <a:off x="-1476672" y="5017513"/>
            <a:ext cx="5720510" cy="677108"/>
          </a:xfrm>
          <a:prstGeom prst="rect">
            <a:avLst/>
          </a:prstGeom>
        </p:spPr>
        <p:txBody>
          <a:bodyPr wrap="square">
            <a:spAutoFit/>
          </a:bodyPr>
          <a:lstStyle/>
          <a:p>
            <a:pPr algn="ctr" fontAlgn="base">
              <a:spcBef>
                <a:spcPct val="0"/>
              </a:spcBef>
              <a:spcAft>
                <a:spcPct val="0"/>
              </a:spcAft>
            </a:pPr>
            <a:r>
              <a:rPr lang="en-GB" sz="2000" dirty="0">
                <a:solidFill>
                  <a:srgbClr val="FFFF00"/>
                </a:solidFill>
                <a:latin typeface="Cambria"/>
                <a:ea typeface="ＭＳ Ｐゴシック" charset="-128"/>
                <a:cs typeface="Cambria"/>
              </a:rPr>
              <a:t>F</a:t>
            </a:r>
            <a:r>
              <a:rPr lang="en-GB" dirty="0">
                <a:solidFill>
                  <a:srgbClr val="FFFF00"/>
                </a:solidFill>
                <a:latin typeface="Cambria"/>
                <a:ea typeface="ＭＳ Ｐゴシック" charset="-128"/>
                <a:cs typeface="Cambria"/>
              </a:rPr>
              <a:t>rom the frontispiece </a:t>
            </a:r>
            <a:r>
              <a:rPr lang="en-GB" dirty="0" smtClean="0">
                <a:solidFill>
                  <a:srgbClr val="FFFF00"/>
                </a:solidFill>
                <a:latin typeface="Cambria"/>
                <a:ea typeface="ＭＳ Ｐゴシック" charset="-128"/>
                <a:cs typeface="Cambria"/>
              </a:rPr>
              <a:t>of</a:t>
            </a:r>
          </a:p>
          <a:p>
            <a:pPr algn="ctr" fontAlgn="base">
              <a:spcBef>
                <a:spcPct val="0"/>
              </a:spcBef>
              <a:spcAft>
                <a:spcPct val="0"/>
              </a:spcAft>
            </a:pPr>
            <a:r>
              <a:rPr lang="en-GB" dirty="0" smtClean="0">
                <a:solidFill>
                  <a:srgbClr val="FFFF00"/>
                </a:solidFill>
                <a:latin typeface="Cambria"/>
                <a:ea typeface="ＭＳ Ｐゴシック" charset="-128"/>
                <a:cs typeface="Cambria"/>
              </a:rPr>
              <a:t> </a:t>
            </a:r>
            <a:r>
              <a:rPr lang="en-GB" dirty="0" err="1">
                <a:solidFill>
                  <a:srgbClr val="FFFF00"/>
                </a:solidFill>
                <a:latin typeface="Cambria"/>
                <a:ea typeface="ＭＳ Ｐゴシック" charset="-128"/>
                <a:cs typeface="Cambria"/>
              </a:rPr>
              <a:t>Tycho</a:t>
            </a:r>
            <a:r>
              <a:rPr lang="en-GB" dirty="0">
                <a:solidFill>
                  <a:srgbClr val="FFFF00"/>
                </a:solidFill>
                <a:latin typeface="Cambria"/>
                <a:ea typeface="ＭＳ Ｐゴシック" charset="-128"/>
                <a:cs typeface="Cambria"/>
              </a:rPr>
              <a:t> Brahe’s  </a:t>
            </a:r>
            <a:r>
              <a:rPr lang="en-GB" dirty="0" err="1">
                <a:solidFill>
                  <a:srgbClr val="FFFF00"/>
                </a:solidFill>
                <a:latin typeface="Cambria"/>
                <a:ea typeface="ＭＳ Ｐゴシック" charset="-128"/>
                <a:cs typeface="Cambria"/>
              </a:rPr>
              <a:t>Uranienborg</a:t>
            </a:r>
            <a:r>
              <a:rPr lang="en-GB" dirty="0">
                <a:solidFill>
                  <a:srgbClr val="FFFF00"/>
                </a:solidFill>
                <a:latin typeface="Cambria"/>
                <a:ea typeface="ＭＳ Ｐゴシック" charset="-128"/>
                <a:cs typeface="Cambria"/>
              </a:rPr>
              <a:t>  </a:t>
            </a:r>
            <a:endParaRPr lang="en-GB" sz="2000" dirty="0">
              <a:solidFill>
                <a:srgbClr val="FFFF00"/>
              </a:solidFill>
              <a:latin typeface="Cambria"/>
              <a:ea typeface="ＭＳ Ｐゴシック" charset="-128"/>
              <a:cs typeface="Cambria"/>
            </a:endParaRPr>
          </a:p>
        </p:txBody>
      </p:sp>
      <p:sp>
        <p:nvSpPr>
          <p:cNvPr id="7" name="ZoneTexte 6"/>
          <p:cNvSpPr txBox="1"/>
          <p:nvPr/>
        </p:nvSpPr>
        <p:spPr>
          <a:xfrm>
            <a:off x="2973784" y="4621471"/>
            <a:ext cx="6170216" cy="1600438"/>
          </a:xfrm>
          <a:prstGeom prst="rect">
            <a:avLst/>
          </a:prstGeom>
          <a:noFill/>
        </p:spPr>
        <p:txBody>
          <a:bodyPr wrap="square" rtlCol="0">
            <a:spAutoFit/>
          </a:bodyPr>
          <a:lstStyle/>
          <a:p>
            <a:r>
              <a:rPr lang="fr-FR" dirty="0">
                <a:solidFill>
                  <a:srgbClr val="FFFFFF"/>
                </a:solidFill>
                <a:latin typeface="Cambria"/>
                <a:cs typeface="Cambria"/>
              </a:rPr>
              <a:t> </a:t>
            </a:r>
            <a:r>
              <a:rPr lang="fr-FR" sz="1600" dirty="0">
                <a:solidFill>
                  <a:srgbClr val="FFFFFF"/>
                </a:solidFill>
                <a:latin typeface="Cambria"/>
                <a:cs typeface="Cambria"/>
              </a:rPr>
              <a:t>Ainsi cosmos signifie-t-il en même temps </a:t>
            </a:r>
            <a:r>
              <a:rPr lang="fr-FR" sz="1600" b="1" dirty="0">
                <a:solidFill>
                  <a:srgbClr val="FFFFFF"/>
                </a:solidFill>
                <a:latin typeface="Cambria"/>
                <a:cs typeface="Cambria"/>
              </a:rPr>
              <a:t>parure</a:t>
            </a:r>
            <a:r>
              <a:rPr lang="fr-FR" sz="1600" dirty="0">
                <a:solidFill>
                  <a:srgbClr val="FFFFFF"/>
                </a:solidFill>
                <a:latin typeface="Cambria"/>
                <a:cs typeface="Cambria"/>
              </a:rPr>
              <a:t> et toute </a:t>
            </a:r>
            <a:r>
              <a:rPr lang="fr-FR" sz="1600" b="1" i="1" dirty="0">
                <a:solidFill>
                  <a:srgbClr val="FFFFFF"/>
                </a:solidFill>
                <a:latin typeface="Cambria"/>
                <a:cs typeface="Cambria"/>
              </a:rPr>
              <a:t>splendeur</a:t>
            </a:r>
            <a:r>
              <a:rPr lang="fr-FR" sz="1600" dirty="0">
                <a:solidFill>
                  <a:srgbClr val="FFFFFF"/>
                </a:solidFill>
                <a:latin typeface="Cambria"/>
                <a:cs typeface="Cambria"/>
              </a:rPr>
              <a:t> en général; univers ou totalité des êtres et </a:t>
            </a:r>
            <a:r>
              <a:rPr lang="fr-FR" sz="1600" b="1" i="1" dirty="0">
                <a:solidFill>
                  <a:srgbClr val="FFFFFF"/>
                </a:solidFill>
                <a:latin typeface="Cambria"/>
                <a:cs typeface="Cambria"/>
              </a:rPr>
              <a:t>constitution politique </a:t>
            </a:r>
            <a:r>
              <a:rPr lang="fr-FR" sz="1600" dirty="0">
                <a:solidFill>
                  <a:srgbClr val="FFFFFF"/>
                </a:solidFill>
                <a:latin typeface="Cambria"/>
                <a:cs typeface="Cambria"/>
              </a:rPr>
              <a:t>fondée sur la loi; </a:t>
            </a:r>
            <a:r>
              <a:rPr lang="fr-FR" sz="1600" b="1" i="1" dirty="0">
                <a:solidFill>
                  <a:srgbClr val="FFFFFF"/>
                </a:solidFill>
                <a:latin typeface="Cambria"/>
                <a:cs typeface="Cambria"/>
              </a:rPr>
              <a:t>principe d’ordre et d ’harmonie </a:t>
            </a:r>
            <a:r>
              <a:rPr lang="fr-FR" sz="1600" dirty="0">
                <a:solidFill>
                  <a:srgbClr val="FFFFFF"/>
                </a:solidFill>
                <a:latin typeface="Cambria"/>
                <a:cs typeface="Cambria"/>
              </a:rPr>
              <a:t>qui règle aussi bien les rapports entre les êtres qu’entre les éléments de chaque être; </a:t>
            </a:r>
            <a:r>
              <a:rPr lang="fr-FR" sz="1600" b="1" i="1" dirty="0">
                <a:solidFill>
                  <a:srgbClr val="FFFFFF"/>
                </a:solidFill>
                <a:latin typeface="Cambria"/>
                <a:cs typeface="Cambria"/>
              </a:rPr>
              <a:t>vertu </a:t>
            </a:r>
            <a:r>
              <a:rPr lang="fr-FR" sz="1600" dirty="0">
                <a:solidFill>
                  <a:srgbClr val="FFFFFF"/>
                </a:solidFill>
                <a:latin typeface="Cambria"/>
                <a:cs typeface="Cambria"/>
              </a:rPr>
              <a:t>ou bien immanents à chaque être et lui permettant de devenir ce qu’il est et de se maintenir tel qu’il est  </a:t>
            </a:r>
            <a:r>
              <a:rPr lang="fr-FR" sz="1600" dirty="0">
                <a:solidFill>
                  <a:srgbClr val="FFFF00"/>
                </a:solidFill>
                <a:latin typeface="Cambria"/>
                <a:cs typeface="Cambria"/>
              </a:rPr>
              <a:t> </a:t>
            </a:r>
            <a:r>
              <a:rPr lang="fr-FR" sz="1600" b="1" i="1" dirty="0">
                <a:solidFill>
                  <a:srgbClr val="FFFF00"/>
                </a:solidFill>
                <a:latin typeface="Cambria"/>
                <a:cs typeface="Cambria"/>
              </a:rPr>
              <a:t>K. </a:t>
            </a:r>
            <a:r>
              <a:rPr lang="fr-FR" sz="1600" b="1" i="1" dirty="0" err="1" smtClean="0">
                <a:solidFill>
                  <a:srgbClr val="FFFF00"/>
                </a:solidFill>
                <a:latin typeface="Cambria"/>
                <a:cs typeface="Cambria"/>
              </a:rPr>
              <a:t>Papaioannou</a:t>
            </a:r>
            <a:endParaRPr lang="fr-FR" sz="1600" b="1" i="1" dirty="0" smtClean="0">
              <a:solidFill>
                <a:srgbClr val="FFFF00"/>
              </a:solidFill>
              <a:latin typeface="Cambria"/>
              <a:cs typeface="Cambria"/>
            </a:endParaRPr>
          </a:p>
        </p:txBody>
      </p:sp>
      <p:graphicFrame>
        <p:nvGraphicFramePr>
          <p:cNvPr id="8" name="Diagramme 7"/>
          <p:cNvGraphicFramePr/>
          <p:nvPr>
            <p:extLst>
              <p:ext uri="{D42A27DB-BD31-4B8C-83A1-F6EECF244321}">
                <p14:modId xmlns:p14="http://schemas.microsoft.com/office/powerpoint/2010/main" val="2580845171"/>
              </p:ext>
            </p:extLst>
          </p:nvPr>
        </p:nvGraphicFramePr>
        <p:xfrm>
          <a:off x="3532284" y="1166443"/>
          <a:ext cx="4764315" cy="3245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142287" y="6257837"/>
            <a:ext cx="9429582" cy="1200329"/>
          </a:xfrm>
          <a:prstGeom prst="rect">
            <a:avLst/>
          </a:prstGeom>
          <a:noFill/>
        </p:spPr>
        <p:txBody>
          <a:bodyPr wrap="square" rtlCol="0">
            <a:spAutoFit/>
          </a:bodyPr>
          <a:lstStyle/>
          <a:p>
            <a:r>
              <a:rPr lang="en-AU" b="1" i="1" dirty="0" smtClean="0">
                <a:solidFill>
                  <a:srgbClr val="FFFF00"/>
                </a:solidFill>
                <a:latin typeface="Cambria"/>
                <a:cs typeface="Cambria"/>
              </a:rPr>
              <a:t>Each time one of the other components are forgotten ideological « monsters » are produced  : technocratic science, religious ecology, polluting economics</a:t>
            </a:r>
          </a:p>
          <a:p>
            <a:endParaRPr lang="fr-FR" dirty="0"/>
          </a:p>
          <a:p>
            <a:endParaRPr lang="fr-FR" dirty="0"/>
          </a:p>
        </p:txBody>
      </p:sp>
      <p:sp>
        <p:nvSpPr>
          <p:cNvPr id="10" name="ZoneTexte 9"/>
          <p:cNvSpPr txBox="1"/>
          <p:nvPr/>
        </p:nvSpPr>
        <p:spPr>
          <a:xfrm>
            <a:off x="6761237" y="2028762"/>
            <a:ext cx="2213430" cy="923330"/>
          </a:xfrm>
          <a:prstGeom prst="rect">
            <a:avLst/>
          </a:prstGeom>
          <a:noFill/>
        </p:spPr>
        <p:txBody>
          <a:bodyPr wrap="square" rtlCol="0">
            <a:spAutoFit/>
          </a:bodyPr>
          <a:lstStyle/>
          <a:p>
            <a:pPr algn="ctr"/>
            <a:r>
              <a:rPr lang="fr-FR" dirty="0" err="1" smtClean="0">
                <a:solidFill>
                  <a:srgbClr val="FFFF00"/>
                </a:solidFill>
              </a:rPr>
              <a:t>Experiencing</a:t>
            </a:r>
            <a:r>
              <a:rPr lang="fr-FR" dirty="0" smtClean="0">
                <a:solidFill>
                  <a:srgbClr val="FFFF00"/>
                </a:solidFill>
              </a:rPr>
              <a:t> a « </a:t>
            </a:r>
            <a:r>
              <a:rPr lang="fr-FR" dirty="0" err="1" smtClean="0">
                <a:solidFill>
                  <a:srgbClr val="FFFF00"/>
                </a:solidFill>
              </a:rPr>
              <a:t>multimessenger</a:t>
            </a:r>
            <a:r>
              <a:rPr lang="fr-FR" dirty="0" smtClean="0">
                <a:solidFill>
                  <a:srgbClr val="FFFF00"/>
                </a:solidFill>
              </a:rPr>
              <a:t> » </a:t>
            </a:r>
            <a:r>
              <a:rPr lang="fr-FR" dirty="0" err="1" smtClean="0">
                <a:solidFill>
                  <a:srgbClr val="FFFF00"/>
                </a:solidFill>
              </a:rPr>
              <a:t>revolution</a:t>
            </a:r>
            <a:r>
              <a:rPr lang="fr-FR" dirty="0" smtClean="0">
                <a:solidFill>
                  <a:srgbClr val="FFFF00"/>
                </a:solidFill>
              </a:rPr>
              <a:t> in all </a:t>
            </a:r>
            <a:r>
              <a:rPr lang="fr-FR" dirty="0" err="1" smtClean="0">
                <a:solidFill>
                  <a:srgbClr val="FFFF00"/>
                </a:solidFill>
              </a:rPr>
              <a:t>three</a:t>
            </a:r>
            <a:r>
              <a:rPr lang="fr-FR" dirty="0" smtClean="0">
                <a:solidFill>
                  <a:srgbClr val="FFFF00"/>
                </a:solidFill>
              </a:rPr>
              <a:t> </a:t>
            </a:r>
            <a:endParaRPr lang="fr-FR" dirty="0">
              <a:solidFill>
                <a:srgbClr val="FFFF00"/>
              </a:solidFill>
            </a:endParaRPr>
          </a:p>
        </p:txBody>
      </p:sp>
    </p:spTree>
    <p:extLst>
      <p:ext uri="{BB962C8B-B14F-4D97-AF65-F5344CB8AC3E}">
        <p14:creationId xmlns:p14="http://schemas.microsoft.com/office/powerpoint/2010/main" val="1965960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Univers 2.0 </a:t>
            </a:r>
            <a:br>
              <a:rPr lang="fr-FR" sz="4000" dirty="0" smtClean="0"/>
            </a:br>
            <a:r>
              <a:rPr lang="fr-FR" sz="4000" dirty="0" err="1" smtClean="0"/>
              <a:t>Work</a:t>
            </a:r>
            <a:r>
              <a:rPr lang="fr-FR" sz="4000" dirty="0" smtClean="0"/>
              <a:t> organisation up to </a:t>
            </a:r>
            <a:r>
              <a:rPr lang="fr-FR" sz="4000" dirty="0" err="1" smtClean="0"/>
              <a:t>now</a:t>
            </a:r>
            <a:endParaRPr lang="fr-FR" sz="4000" dirty="0"/>
          </a:p>
        </p:txBody>
      </p:sp>
      <p:sp>
        <p:nvSpPr>
          <p:cNvPr id="3" name="Espace réservé du contenu 2"/>
          <p:cNvSpPr>
            <a:spLocks noGrp="1"/>
          </p:cNvSpPr>
          <p:nvPr>
            <p:ph idx="1"/>
          </p:nvPr>
        </p:nvSpPr>
        <p:spPr>
          <a:xfrm>
            <a:off x="131384" y="1600201"/>
            <a:ext cx="8758970" cy="4896467"/>
          </a:xfrm>
        </p:spPr>
        <p:txBody>
          <a:bodyPr>
            <a:normAutofit/>
          </a:bodyPr>
          <a:lstStyle/>
          <a:p>
            <a:pPr lvl="0"/>
            <a:r>
              <a:rPr lang="en-GB" dirty="0" smtClean="0">
                <a:latin typeface="Cambria"/>
                <a:cs typeface="Cambria"/>
              </a:rPr>
              <a:t>1</a:t>
            </a:r>
            <a:r>
              <a:rPr lang="en-GB" baseline="30000" dirty="0" smtClean="0">
                <a:latin typeface="Cambria"/>
                <a:cs typeface="Cambria"/>
              </a:rPr>
              <a:t>st</a:t>
            </a:r>
            <a:r>
              <a:rPr lang="en-GB" dirty="0" smtClean="0">
                <a:latin typeface="Cambria"/>
                <a:cs typeface="Cambria"/>
              </a:rPr>
              <a:t> meeting: 13</a:t>
            </a:r>
            <a:r>
              <a:rPr lang="en-GB" baseline="30000" dirty="0" smtClean="0">
                <a:latin typeface="Cambria"/>
                <a:cs typeface="Cambria"/>
              </a:rPr>
              <a:t>th</a:t>
            </a:r>
            <a:r>
              <a:rPr lang="en-GB" dirty="0" smtClean="0">
                <a:latin typeface="Cambria"/>
                <a:cs typeface="Cambria"/>
              </a:rPr>
              <a:t> </a:t>
            </a:r>
            <a:r>
              <a:rPr lang="en-GB" dirty="0">
                <a:latin typeface="Cambria"/>
                <a:cs typeface="Cambria"/>
              </a:rPr>
              <a:t>of June  2017 APC.</a:t>
            </a:r>
            <a:endParaRPr lang="fr-FR" dirty="0">
              <a:latin typeface="Cambria"/>
              <a:cs typeface="Cambria"/>
            </a:endParaRPr>
          </a:p>
          <a:p>
            <a:pPr lvl="0"/>
            <a:r>
              <a:rPr lang="en-GB" dirty="0" smtClean="0">
                <a:latin typeface="Cambria"/>
                <a:cs typeface="Cambria"/>
              </a:rPr>
              <a:t>2</a:t>
            </a:r>
            <a:r>
              <a:rPr lang="en-GB" baseline="30000" dirty="0" smtClean="0">
                <a:latin typeface="Cambria"/>
                <a:cs typeface="Cambria"/>
              </a:rPr>
              <a:t>nd</a:t>
            </a:r>
            <a:r>
              <a:rPr lang="en-GB" dirty="0" smtClean="0">
                <a:latin typeface="Cambria"/>
                <a:cs typeface="Cambria"/>
              </a:rPr>
              <a:t>  meeting: </a:t>
            </a:r>
            <a:r>
              <a:rPr lang="en-GB" dirty="0">
                <a:latin typeface="Cambria"/>
                <a:cs typeface="Cambria"/>
              </a:rPr>
              <a:t> </a:t>
            </a:r>
            <a:r>
              <a:rPr lang="en-GB" dirty="0" smtClean="0">
                <a:latin typeface="Cambria"/>
                <a:cs typeface="Cambria"/>
              </a:rPr>
              <a:t>3</a:t>
            </a:r>
            <a:r>
              <a:rPr lang="en-GB" baseline="30000" dirty="0" smtClean="0">
                <a:latin typeface="Cambria"/>
                <a:cs typeface="Cambria"/>
              </a:rPr>
              <a:t>th</a:t>
            </a:r>
            <a:r>
              <a:rPr lang="en-GB" dirty="0" smtClean="0">
                <a:latin typeface="Cambria"/>
                <a:cs typeface="Cambria"/>
              </a:rPr>
              <a:t> </a:t>
            </a:r>
            <a:r>
              <a:rPr lang="en-GB" dirty="0">
                <a:latin typeface="Cambria"/>
                <a:cs typeface="Cambria"/>
              </a:rPr>
              <a:t>of October at APC, on the occasion of the Nobel Physics </a:t>
            </a:r>
            <a:r>
              <a:rPr lang="en-GB" dirty="0" smtClean="0">
                <a:latin typeface="Cambria"/>
                <a:cs typeface="Cambria"/>
              </a:rPr>
              <a:t>Announcement. First discussions </a:t>
            </a:r>
            <a:r>
              <a:rPr lang="en-GB" dirty="0">
                <a:latin typeface="Cambria"/>
                <a:cs typeface="Cambria"/>
              </a:rPr>
              <a:t>of the </a:t>
            </a:r>
            <a:r>
              <a:rPr lang="en-GB" dirty="0" smtClean="0">
                <a:latin typeface="Cambria"/>
                <a:cs typeface="Cambria"/>
              </a:rPr>
              <a:t>physics.</a:t>
            </a:r>
            <a:endParaRPr lang="fr-FR" dirty="0">
              <a:latin typeface="Cambria"/>
              <a:cs typeface="Cambria"/>
            </a:endParaRPr>
          </a:p>
          <a:p>
            <a:pPr lvl="0"/>
            <a:r>
              <a:rPr lang="en-GB" dirty="0" smtClean="0">
                <a:latin typeface="Cambria"/>
                <a:cs typeface="Cambria"/>
              </a:rPr>
              <a:t>3</a:t>
            </a:r>
            <a:r>
              <a:rPr lang="en-GB" baseline="30000" dirty="0" smtClean="0">
                <a:latin typeface="Cambria"/>
                <a:cs typeface="Cambria"/>
              </a:rPr>
              <a:t>rd</a:t>
            </a:r>
            <a:r>
              <a:rPr lang="en-GB" dirty="0" smtClean="0">
                <a:latin typeface="Cambria"/>
                <a:cs typeface="Cambria"/>
              </a:rPr>
              <a:t>  meeting:  17-18</a:t>
            </a:r>
            <a:r>
              <a:rPr lang="en-GB" baseline="30000" dirty="0" smtClean="0">
                <a:latin typeface="Cambria"/>
                <a:cs typeface="Cambria"/>
              </a:rPr>
              <a:t>th</a:t>
            </a:r>
            <a:r>
              <a:rPr lang="en-GB" dirty="0" smtClean="0">
                <a:latin typeface="Cambria"/>
                <a:cs typeface="Cambria"/>
              </a:rPr>
              <a:t>   </a:t>
            </a:r>
            <a:r>
              <a:rPr lang="en-GB" dirty="0">
                <a:latin typeface="Cambria"/>
                <a:cs typeface="Cambria"/>
              </a:rPr>
              <a:t>November 2017 APC. First presentation of artist’s work and ideas.  </a:t>
            </a:r>
            <a:endParaRPr lang="fr-FR" dirty="0">
              <a:latin typeface="Cambria"/>
              <a:cs typeface="Cambria"/>
            </a:endParaRPr>
          </a:p>
          <a:p>
            <a:pPr lvl="0"/>
            <a:r>
              <a:rPr lang="en-GB" dirty="0">
                <a:latin typeface="Cambria"/>
                <a:cs typeface="Cambria"/>
              </a:rPr>
              <a:t>4</a:t>
            </a:r>
            <a:r>
              <a:rPr lang="en-GB" baseline="30000" dirty="0">
                <a:latin typeface="Cambria"/>
                <a:cs typeface="Cambria"/>
              </a:rPr>
              <a:t>th</a:t>
            </a:r>
            <a:r>
              <a:rPr lang="en-GB" dirty="0">
                <a:latin typeface="Cambria"/>
                <a:cs typeface="Cambria"/>
              </a:rPr>
              <a:t>  Meeting   8 December  2017  Teleconference </a:t>
            </a:r>
            <a:endParaRPr lang="en-GB" dirty="0" smtClean="0">
              <a:latin typeface="Cambria"/>
              <a:cs typeface="Cambria"/>
            </a:endParaRPr>
          </a:p>
          <a:p>
            <a:pPr lvl="0"/>
            <a:r>
              <a:rPr lang="en-GB" dirty="0" smtClean="0">
                <a:latin typeface="Cambria"/>
                <a:cs typeface="Cambria"/>
              </a:rPr>
              <a:t>5</a:t>
            </a:r>
            <a:r>
              <a:rPr lang="en-GB" baseline="30000" dirty="0" smtClean="0">
                <a:latin typeface="Cambria"/>
                <a:cs typeface="Cambria"/>
              </a:rPr>
              <a:t>th</a:t>
            </a:r>
            <a:r>
              <a:rPr lang="en-GB" dirty="0" smtClean="0">
                <a:latin typeface="Cambria"/>
                <a:cs typeface="Cambria"/>
              </a:rPr>
              <a:t> meeting  14-15 May 2018 Pisa. Towards the final results</a:t>
            </a:r>
          </a:p>
          <a:p>
            <a:pPr marL="349250" lvl="1" indent="0">
              <a:buNone/>
            </a:pPr>
            <a:endParaRPr lang="fr-FR" sz="2600" dirty="0"/>
          </a:p>
          <a:p>
            <a:endParaRPr lang="fr-FR" dirty="0"/>
          </a:p>
        </p:txBody>
      </p:sp>
    </p:spTree>
    <p:extLst>
      <p:ext uri="{BB962C8B-B14F-4D97-AF65-F5344CB8AC3E}">
        <p14:creationId xmlns:p14="http://schemas.microsoft.com/office/powerpoint/2010/main" val="1534148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Univers 2.0 </a:t>
            </a:r>
            <a:br>
              <a:rPr lang="fr-FR" sz="4000" dirty="0" smtClean="0"/>
            </a:br>
            <a:r>
              <a:rPr lang="fr-FR" sz="4000" dirty="0" smtClean="0"/>
              <a:t>Final </a:t>
            </a:r>
            <a:r>
              <a:rPr lang="fr-FR" sz="4000" dirty="0" err="1" smtClean="0"/>
              <a:t>products</a:t>
            </a:r>
            <a:r>
              <a:rPr lang="fr-FR" sz="4000" dirty="0" smtClean="0"/>
              <a:t>* </a:t>
            </a:r>
            <a:endParaRPr lang="fr-FR" sz="4000" dirty="0"/>
          </a:p>
        </p:txBody>
      </p:sp>
      <p:sp>
        <p:nvSpPr>
          <p:cNvPr id="3" name="Espace réservé du contenu 2"/>
          <p:cNvSpPr>
            <a:spLocks noGrp="1"/>
          </p:cNvSpPr>
          <p:nvPr>
            <p:ph idx="1"/>
          </p:nvPr>
        </p:nvSpPr>
        <p:spPr>
          <a:xfrm>
            <a:off x="549275" y="1600201"/>
            <a:ext cx="4933640" cy="4896467"/>
          </a:xfrm>
        </p:spPr>
        <p:txBody>
          <a:bodyPr>
            <a:normAutofit fontScale="55000" lnSpcReduction="20000"/>
          </a:bodyPr>
          <a:lstStyle/>
          <a:p>
            <a:pPr lvl="0"/>
            <a:r>
              <a:rPr lang="en-GB" dirty="0" smtClean="0">
                <a:latin typeface="Cambria"/>
                <a:cs typeface="Cambria"/>
              </a:rPr>
              <a:t>An exhibition for 2019 in France and/or Italy  ? (100</a:t>
            </a:r>
            <a:r>
              <a:rPr lang="en-GB" baseline="30000" dirty="0" smtClean="0">
                <a:latin typeface="Cambria"/>
                <a:cs typeface="Cambria"/>
              </a:rPr>
              <a:t>th</a:t>
            </a:r>
            <a:r>
              <a:rPr lang="en-GB" dirty="0" smtClean="0">
                <a:latin typeface="Cambria"/>
                <a:cs typeface="Cambria"/>
              </a:rPr>
              <a:t> anniversary of  the announcement of bending of light after Arthur </a:t>
            </a:r>
            <a:r>
              <a:rPr lang="en-GB" dirty="0" err="1" smtClean="0">
                <a:latin typeface="Cambria"/>
                <a:cs typeface="Cambria"/>
              </a:rPr>
              <a:t>Eddington’s</a:t>
            </a:r>
            <a:r>
              <a:rPr lang="en-GB" dirty="0" smtClean="0">
                <a:latin typeface="Cambria"/>
                <a:cs typeface="Cambria"/>
              </a:rPr>
              <a:t> eclipse measurement)</a:t>
            </a:r>
            <a:endParaRPr lang="fr-FR" dirty="0">
              <a:latin typeface="Cambria"/>
              <a:cs typeface="Cambria"/>
            </a:endParaRPr>
          </a:p>
          <a:p>
            <a:pPr lvl="0"/>
            <a:r>
              <a:rPr lang="en-GB" dirty="0" smtClean="0">
                <a:latin typeface="Cambria"/>
                <a:cs typeface="Cambria"/>
              </a:rPr>
              <a:t>An open space exhibition here in EGO/Virgo  or in association with a visitors centre as in LIGO’s Science </a:t>
            </a:r>
            <a:r>
              <a:rPr lang="en-GB" dirty="0">
                <a:latin typeface="Cambria"/>
                <a:cs typeface="Cambria"/>
              </a:rPr>
              <a:t>E</a:t>
            </a:r>
            <a:r>
              <a:rPr lang="en-GB" dirty="0" smtClean="0">
                <a:latin typeface="Cambria"/>
                <a:cs typeface="Cambria"/>
              </a:rPr>
              <a:t>ducation </a:t>
            </a:r>
            <a:r>
              <a:rPr lang="en-GB" dirty="0">
                <a:latin typeface="Cambria"/>
                <a:cs typeface="Cambria"/>
              </a:rPr>
              <a:t>C</a:t>
            </a:r>
            <a:r>
              <a:rPr lang="en-GB" dirty="0" smtClean="0">
                <a:latin typeface="Cambria"/>
                <a:cs typeface="Cambria"/>
              </a:rPr>
              <a:t>entre  ? </a:t>
            </a:r>
          </a:p>
          <a:p>
            <a:pPr lvl="0"/>
            <a:r>
              <a:rPr lang="en-GB" sz="2600" dirty="0" smtClean="0">
                <a:latin typeface="Cambria"/>
                <a:cs typeface="Cambria"/>
              </a:rPr>
              <a:t>Residences ? </a:t>
            </a:r>
          </a:p>
          <a:p>
            <a:pPr lvl="0"/>
            <a:r>
              <a:rPr lang="en-GB" sz="2600" dirty="0" smtClean="0">
                <a:latin typeface="Cambria"/>
                <a:cs typeface="Cambria"/>
              </a:rPr>
              <a:t>Conference </a:t>
            </a:r>
          </a:p>
          <a:p>
            <a:pPr lvl="0"/>
            <a:r>
              <a:rPr lang="en-GB" sz="2600" dirty="0">
                <a:latin typeface="Cambria"/>
                <a:cs typeface="Cambria"/>
              </a:rPr>
              <a:t>B</a:t>
            </a:r>
            <a:r>
              <a:rPr lang="en-GB" sz="2600" dirty="0" smtClean="0">
                <a:latin typeface="Cambria"/>
                <a:cs typeface="Cambria"/>
              </a:rPr>
              <a:t>ook </a:t>
            </a:r>
          </a:p>
          <a:p>
            <a:pPr lvl="0"/>
            <a:r>
              <a:rPr lang="en-GB" sz="2600" dirty="0">
                <a:latin typeface="Cambria"/>
                <a:cs typeface="Cambria"/>
              </a:rPr>
              <a:t>F</a:t>
            </a:r>
            <a:r>
              <a:rPr lang="en-GB" sz="2600" dirty="0" smtClean="0">
                <a:latin typeface="Cambria"/>
                <a:cs typeface="Cambria"/>
              </a:rPr>
              <a:t>ilm </a:t>
            </a:r>
          </a:p>
          <a:p>
            <a:pPr lvl="0"/>
            <a:r>
              <a:rPr lang="en-GB" sz="2600" dirty="0" smtClean="0">
                <a:latin typeface="Cambria"/>
                <a:cs typeface="Cambria"/>
              </a:rPr>
              <a:t>Site</a:t>
            </a:r>
          </a:p>
          <a:p>
            <a:pPr marL="0" lvl="0" indent="0">
              <a:buNone/>
            </a:pPr>
            <a:r>
              <a:rPr lang="en-GB" sz="2600" dirty="0" smtClean="0">
                <a:latin typeface="Cambria"/>
                <a:cs typeface="Cambria"/>
              </a:rPr>
              <a:t>* In association with  </a:t>
            </a:r>
            <a:r>
              <a:rPr lang="en-GB" sz="2600" dirty="0" err="1" smtClean="0">
                <a:latin typeface="Cambria"/>
                <a:cs typeface="Cambria"/>
              </a:rPr>
              <a:t>ArtSciLab</a:t>
            </a:r>
            <a:r>
              <a:rPr lang="en-GB" sz="2600" dirty="0" smtClean="0">
                <a:latin typeface="Cambria"/>
                <a:cs typeface="Cambria"/>
              </a:rPr>
              <a:t> and Leonardo, </a:t>
            </a:r>
            <a:r>
              <a:rPr lang="en-GB" sz="2600" dirty="0" err="1" smtClean="0">
                <a:latin typeface="Cambria"/>
                <a:cs typeface="Cambria"/>
              </a:rPr>
              <a:t>Museo</a:t>
            </a:r>
            <a:r>
              <a:rPr lang="en-GB" sz="2600" dirty="0" smtClean="0">
                <a:latin typeface="Cambria"/>
                <a:cs typeface="Cambria"/>
              </a:rPr>
              <a:t> de la </a:t>
            </a:r>
            <a:r>
              <a:rPr lang="en-GB" sz="2600" dirty="0" err="1" smtClean="0">
                <a:latin typeface="Cambria"/>
                <a:cs typeface="Cambria"/>
              </a:rPr>
              <a:t>Grafica</a:t>
            </a:r>
            <a:r>
              <a:rPr lang="en-GB" sz="2600" dirty="0" smtClean="0">
                <a:latin typeface="Cambria"/>
                <a:cs typeface="Cambria"/>
              </a:rPr>
              <a:t>, </a:t>
            </a:r>
            <a:r>
              <a:rPr lang="en-GB" sz="2600" dirty="0" err="1" smtClean="0">
                <a:latin typeface="Cambria"/>
                <a:cs typeface="Cambria"/>
              </a:rPr>
              <a:t>Musée</a:t>
            </a:r>
            <a:r>
              <a:rPr lang="en-GB" sz="2600" dirty="0" smtClean="0">
                <a:latin typeface="Cambria"/>
                <a:cs typeface="Cambria"/>
              </a:rPr>
              <a:t> des Arts et Metiers, Academia </a:t>
            </a:r>
            <a:r>
              <a:rPr lang="en-GB" sz="2600" dirty="0" err="1" smtClean="0">
                <a:latin typeface="Cambria"/>
                <a:cs typeface="Cambria"/>
              </a:rPr>
              <a:t>delle</a:t>
            </a:r>
            <a:r>
              <a:rPr lang="en-GB" sz="2600" dirty="0" smtClean="0">
                <a:latin typeface="Cambria"/>
                <a:cs typeface="Cambria"/>
              </a:rPr>
              <a:t> </a:t>
            </a:r>
            <a:r>
              <a:rPr lang="en-GB" sz="2600" dirty="0" err="1" smtClean="0">
                <a:latin typeface="Cambria"/>
                <a:cs typeface="Cambria"/>
              </a:rPr>
              <a:t>Arti</a:t>
            </a:r>
            <a:r>
              <a:rPr lang="en-GB" sz="2600" dirty="0" smtClean="0">
                <a:latin typeface="Cambria"/>
                <a:cs typeface="Cambria"/>
              </a:rPr>
              <a:t> del </a:t>
            </a:r>
            <a:r>
              <a:rPr lang="en-GB" sz="2600" dirty="0" err="1" smtClean="0">
                <a:latin typeface="Cambria"/>
                <a:cs typeface="Cambria"/>
              </a:rPr>
              <a:t>Disegnio</a:t>
            </a:r>
            <a:r>
              <a:rPr lang="en-GB" sz="2600" dirty="0" smtClean="0">
                <a:latin typeface="Cambria"/>
                <a:cs typeface="Cambria"/>
              </a:rPr>
              <a:t>, </a:t>
            </a:r>
            <a:r>
              <a:rPr lang="en-GB" sz="2600" dirty="0" err="1" smtClean="0">
                <a:latin typeface="Cambria"/>
                <a:cs typeface="Cambria"/>
              </a:rPr>
              <a:t>Caixa</a:t>
            </a:r>
            <a:r>
              <a:rPr lang="en-GB" sz="2600" dirty="0" smtClean="0">
                <a:latin typeface="Cambria"/>
                <a:cs typeface="Cambria"/>
              </a:rPr>
              <a:t> Foundation, </a:t>
            </a:r>
            <a:r>
              <a:rPr lang="en-GB" sz="2600" dirty="0" err="1" smtClean="0">
                <a:latin typeface="Cambria"/>
                <a:cs typeface="Cambria"/>
              </a:rPr>
              <a:t>Evgenides</a:t>
            </a:r>
            <a:r>
              <a:rPr lang="en-GB" sz="2600" dirty="0" smtClean="0">
                <a:latin typeface="Cambria"/>
                <a:cs typeface="Cambria"/>
              </a:rPr>
              <a:t>, Tuscany Region, City of  Paris</a:t>
            </a:r>
            <a:r>
              <a:rPr lang="mr-IN" sz="2600" dirty="0" smtClean="0">
                <a:latin typeface="Cambria"/>
                <a:cs typeface="Cambria"/>
              </a:rPr>
              <a:t>…</a:t>
            </a:r>
            <a:r>
              <a:rPr lang="fr-FR" sz="2600" dirty="0" smtClean="0">
                <a:latin typeface="Cambria"/>
                <a:cs typeface="Cambria"/>
              </a:rPr>
              <a:t>, INFN, CNRS, NIKHEF, </a:t>
            </a:r>
            <a:r>
              <a:rPr lang="fr-FR" sz="2600" dirty="0" err="1" smtClean="0">
                <a:latin typeface="Cambria"/>
                <a:cs typeface="Cambria"/>
              </a:rPr>
              <a:t>Hungary</a:t>
            </a:r>
            <a:r>
              <a:rPr lang="fr-FR" sz="2600" dirty="0" smtClean="0">
                <a:latin typeface="Cambria"/>
                <a:cs typeface="Cambria"/>
              </a:rPr>
              <a:t>, </a:t>
            </a:r>
            <a:r>
              <a:rPr lang="fr-FR" sz="2600" dirty="0" err="1" smtClean="0">
                <a:latin typeface="Cambria"/>
                <a:cs typeface="Cambria"/>
              </a:rPr>
              <a:t>Poland</a:t>
            </a:r>
            <a:r>
              <a:rPr lang="fr-FR" sz="2600" dirty="0" smtClean="0">
                <a:latin typeface="Cambria"/>
                <a:cs typeface="Cambria"/>
              </a:rPr>
              <a:t>,, </a:t>
            </a:r>
            <a:r>
              <a:rPr lang="mr-IN" sz="2600" dirty="0" smtClean="0">
                <a:latin typeface="Cambria"/>
                <a:cs typeface="Cambria"/>
              </a:rPr>
              <a:t>…</a:t>
            </a:r>
            <a:endParaRPr lang="fr-FR" sz="2600" dirty="0"/>
          </a:p>
          <a:p>
            <a:endParaRPr lang="fr-FR" dirty="0"/>
          </a:p>
        </p:txBody>
      </p:sp>
      <p:pic>
        <p:nvPicPr>
          <p:cNvPr id="4" name="Image 3" descr="IMG_0316.jpg"/>
          <p:cNvPicPr>
            <a:picLocks noChangeAspect="1"/>
          </p:cNvPicPr>
          <p:nvPr/>
        </p:nvPicPr>
        <p:blipFill rotWithShape="1">
          <a:blip r:embed="rId2" cstate="print">
            <a:extLst>
              <a:ext uri="{28A0092B-C50C-407E-A947-70E740481C1C}">
                <a14:useLocalDpi xmlns:a14="http://schemas.microsoft.com/office/drawing/2010/main" val="0"/>
              </a:ext>
            </a:extLst>
          </a:blip>
          <a:srcRect l="20088" r="37452"/>
          <a:stretch/>
        </p:blipFill>
        <p:spPr>
          <a:xfrm>
            <a:off x="7280736" y="356259"/>
            <a:ext cx="1310817" cy="4116349"/>
          </a:xfrm>
          <a:prstGeom prst="rect">
            <a:avLst/>
          </a:prstGeom>
        </p:spPr>
      </p:pic>
      <p:pic>
        <p:nvPicPr>
          <p:cNvPr id="5" name="Image 4" descr="SEC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915" y="4706565"/>
            <a:ext cx="3546858" cy="1996539"/>
          </a:xfrm>
          <a:prstGeom prst="rect">
            <a:avLst/>
          </a:prstGeom>
        </p:spPr>
      </p:pic>
    </p:spTree>
    <p:extLst>
      <p:ext uri="{BB962C8B-B14F-4D97-AF65-F5344CB8AC3E}">
        <p14:creationId xmlns:p14="http://schemas.microsoft.com/office/powerpoint/2010/main" val="1156103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11" descr="illustration_astroparticules_V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 y="-23225"/>
            <a:ext cx="917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ZoneTexte 5"/>
          <p:cNvSpPr txBox="1">
            <a:spLocks noChangeArrowheads="1"/>
          </p:cNvSpPr>
          <p:nvPr/>
        </p:nvSpPr>
        <p:spPr bwMode="auto">
          <a:xfrm>
            <a:off x="7086600" y="4419602"/>
            <a:ext cx="184646" cy="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fontAlgn="base">
              <a:spcBef>
                <a:spcPct val="0"/>
              </a:spcBef>
              <a:spcAft>
                <a:spcPct val="0"/>
              </a:spcAft>
            </a:pPr>
            <a:endParaRPr lang="fr-FR" altLang="fr-FR" dirty="0">
              <a:solidFill>
                <a:srgbClr val="000000"/>
              </a:solidFill>
              <a:cs typeface="ＭＳ Ｐゴシック" charset="-128"/>
            </a:endParaRPr>
          </a:p>
        </p:txBody>
      </p:sp>
      <p:sp>
        <p:nvSpPr>
          <p:cNvPr id="33795" name="ZoneTexte 6"/>
          <p:cNvSpPr txBox="1">
            <a:spLocks noChangeArrowheads="1"/>
          </p:cNvSpPr>
          <p:nvPr/>
        </p:nvSpPr>
        <p:spPr bwMode="auto">
          <a:xfrm>
            <a:off x="7086600" y="5791202"/>
            <a:ext cx="184646" cy="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fontAlgn="base">
              <a:spcBef>
                <a:spcPct val="0"/>
              </a:spcBef>
              <a:spcAft>
                <a:spcPct val="0"/>
              </a:spcAft>
            </a:pPr>
            <a:endParaRPr lang="fr-FR" altLang="fr-FR" dirty="0">
              <a:solidFill>
                <a:srgbClr val="000000"/>
              </a:solidFill>
              <a:cs typeface="ＭＳ Ｐゴシック" charset="-128"/>
            </a:endParaRPr>
          </a:p>
        </p:txBody>
      </p:sp>
      <p:sp>
        <p:nvSpPr>
          <p:cNvPr id="10" name="ZoneTexte 9"/>
          <p:cNvSpPr txBox="1">
            <a:spLocks noChangeArrowheads="1"/>
          </p:cNvSpPr>
          <p:nvPr/>
        </p:nvSpPr>
        <p:spPr bwMode="auto">
          <a:xfrm>
            <a:off x="198438" y="2541873"/>
            <a:ext cx="8940800" cy="2062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fontAlgn="base">
              <a:spcBef>
                <a:spcPct val="0"/>
              </a:spcBef>
              <a:spcAft>
                <a:spcPct val="0"/>
              </a:spcAft>
            </a:pPr>
            <a:r>
              <a:rPr lang="fr-FR" altLang="fr-FR" sz="3200" dirty="0" smtClean="0">
                <a:solidFill>
                  <a:srgbClr val="FFFF00"/>
                </a:solidFill>
                <a:latin typeface="Cambria" charset="0"/>
                <a:cs typeface="ＭＳ Ｐゴシック" charset="-128"/>
              </a:rPr>
              <a:t>Possible </a:t>
            </a:r>
            <a:r>
              <a:rPr lang="fr-FR" altLang="fr-FR" sz="3200" dirty="0" err="1" smtClean="0">
                <a:solidFill>
                  <a:srgbClr val="FFFF00"/>
                </a:solidFill>
                <a:latin typeface="Cambria" charset="0"/>
                <a:cs typeface="ＭＳ Ｐゴシック" charset="-128"/>
              </a:rPr>
              <a:t>unifying</a:t>
            </a:r>
            <a:r>
              <a:rPr lang="fr-FR" altLang="fr-FR" sz="3200" dirty="0" smtClean="0">
                <a:solidFill>
                  <a:srgbClr val="FFFF00"/>
                </a:solidFill>
                <a:latin typeface="Cambria" charset="0"/>
                <a:cs typeface="ＭＳ Ｐゴシック" charset="-128"/>
              </a:rPr>
              <a:t> </a:t>
            </a:r>
            <a:r>
              <a:rPr lang="fr-FR" altLang="fr-FR" sz="3200" dirty="0" err="1" smtClean="0">
                <a:solidFill>
                  <a:srgbClr val="FFFF00"/>
                </a:solidFill>
                <a:latin typeface="Cambria" charset="0"/>
                <a:cs typeface="ＭＳ Ｐゴシック" charset="-128"/>
              </a:rPr>
              <a:t>themes</a:t>
            </a:r>
            <a:endParaRPr lang="fr-FR" altLang="fr-FR" sz="3200" dirty="0" smtClean="0">
              <a:solidFill>
                <a:srgbClr val="FFFF00"/>
              </a:solidFill>
              <a:latin typeface="Cambria" charset="0"/>
              <a:cs typeface="ＭＳ Ｐゴシック" charset="-128"/>
            </a:endParaRPr>
          </a:p>
          <a:p>
            <a:pPr algn="ctr" fontAlgn="base">
              <a:spcBef>
                <a:spcPct val="0"/>
              </a:spcBef>
              <a:spcAft>
                <a:spcPct val="0"/>
              </a:spcAft>
            </a:pPr>
            <a:r>
              <a:rPr lang="fr-FR" altLang="fr-FR" sz="3200" dirty="0" err="1" smtClean="0">
                <a:solidFill>
                  <a:srgbClr val="FFFF00"/>
                </a:solidFill>
                <a:latin typeface="Cambria" charset="0"/>
                <a:cs typeface="ＭＳ Ｐゴシック" charset="-128"/>
              </a:rPr>
              <a:t>Multimessenger</a:t>
            </a:r>
            <a:r>
              <a:rPr lang="fr-FR" altLang="fr-FR" sz="3200" dirty="0" smtClean="0">
                <a:solidFill>
                  <a:srgbClr val="FFFF00"/>
                </a:solidFill>
                <a:latin typeface="Cambria" charset="0"/>
                <a:cs typeface="ＭＳ Ｐゴシック" charset="-128"/>
              </a:rPr>
              <a:t> </a:t>
            </a:r>
            <a:r>
              <a:rPr lang="fr-FR" altLang="fr-FR" sz="3200" dirty="0" err="1" smtClean="0">
                <a:solidFill>
                  <a:srgbClr val="FFFF00"/>
                </a:solidFill>
                <a:latin typeface="Cambria" charset="0"/>
                <a:cs typeface="ＭＳ Ｐゴシック" charset="-128"/>
              </a:rPr>
              <a:t>studies</a:t>
            </a:r>
            <a:endParaRPr lang="fr-FR" altLang="fr-FR" sz="3200" dirty="0" smtClean="0">
              <a:solidFill>
                <a:srgbClr val="FFFF00"/>
              </a:solidFill>
              <a:latin typeface="Cambria" charset="0"/>
              <a:cs typeface="ＭＳ Ｐゴシック" charset="-128"/>
            </a:endParaRPr>
          </a:p>
          <a:p>
            <a:pPr algn="ctr" fontAlgn="base">
              <a:spcBef>
                <a:spcPct val="0"/>
              </a:spcBef>
              <a:spcAft>
                <a:spcPct val="0"/>
              </a:spcAft>
            </a:pPr>
            <a:r>
              <a:rPr lang="fr-FR" altLang="fr-FR" sz="3200" dirty="0" smtClean="0">
                <a:solidFill>
                  <a:srgbClr val="FFFF00"/>
                </a:solidFill>
                <a:latin typeface="Cambria" charset="0"/>
                <a:cs typeface="ＭＳ Ｐゴシック" charset="-128"/>
              </a:rPr>
              <a:t>Or the </a:t>
            </a:r>
          </a:p>
          <a:p>
            <a:pPr algn="ctr" fontAlgn="base">
              <a:spcBef>
                <a:spcPct val="0"/>
              </a:spcBef>
              <a:spcAft>
                <a:spcPct val="0"/>
              </a:spcAft>
            </a:pPr>
            <a:r>
              <a:rPr lang="fr-FR" altLang="fr-FR" sz="3200" dirty="0" smtClean="0">
                <a:solidFill>
                  <a:srgbClr val="FFFF00"/>
                </a:solidFill>
                <a:latin typeface="Cambria" charset="0"/>
                <a:cs typeface="ＭＳ Ｐゴシック" charset="-128"/>
              </a:rPr>
              <a:t>Medium </a:t>
            </a:r>
            <a:r>
              <a:rPr lang="fr-FR" altLang="fr-FR" sz="3200" dirty="0" err="1" smtClean="0">
                <a:solidFill>
                  <a:srgbClr val="FFFF00"/>
                </a:solidFill>
                <a:latin typeface="Cambria" charset="0"/>
                <a:cs typeface="ＭＳ Ｐゴシック" charset="-128"/>
              </a:rPr>
              <a:t>is</a:t>
            </a:r>
            <a:r>
              <a:rPr lang="fr-FR" altLang="fr-FR" sz="3200" dirty="0" smtClean="0">
                <a:solidFill>
                  <a:srgbClr val="FFFF00"/>
                </a:solidFill>
                <a:latin typeface="Cambria" charset="0"/>
                <a:cs typeface="ＭＳ Ｐゴシック" charset="-128"/>
              </a:rPr>
              <a:t> the message (and the </a:t>
            </a:r>
            <a:r>
              <a:rPr lang="fr-FR" altLang="fr-FR" sz="3200" dirty="0" err="1" smtClean="0">
                <a:solidFill>
                  <a:srgbClr val="FFFF00"/>
                </a:solidFill>
                <a:latin typeface="Cambria" charset="0"/>
                <a:cs typeface="ＭＳ Ｐゴシック" charset="-128"/>
              </a:rPr>
              <a:t>object</a:t>
            </a:r>
            <a:r>
              <a:rPr lang="fr-FR" altLang="fr-FR" sz="3200" dirty="0" smtClean="0">
                <a:solidFill>
                  <a:srgbClr val="FFFF00"/>
                </a:solidFill>
                <a:latin typeface="Cambria" charset="0"/>
                <a:cs typeface="ＭＳ Ｐゴシック"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96399" y="619433"/>
            <a:ext cx="8560553" cy="5016758"/>
          </a:xfrm>
          <a:prstGeom prst="rect">
            <a:avLst/>
          </a:prstGeom>
          <a:noFill/>
        </p:spPr>
        <p:txBody>
          <a:bodyPr wrap="square" rtlCol="0">
            <a:spAutoFit/>
          </a:bodyPr>
          <a:lstStyle/>
          <a:p>
            <a:pPr marL="457200" indent="-457200">
              <a:buFont typeface="Arial"/>
              <a:buChar char="•"/>
            </a:pPr>
            <a:r>
              <a:rPr lang="en-CA" sz="1600" b="1" dirty="0" smtClean="0">
                <a:solidFill>
                  <a:srgbClr val="3366FF"/>
                </a:solidFill>
                <a:latin typeface="Cambria"/>
                <a:cs typeface="Cambria"/>
              </a:rPr>
              <a:t>There </a:t>
            </a:r>
            <a:r>
              <a:rPr lang="en-CA" sz="1600" b="1" dirty="0">
                <a:solidFill>
                  <a:srgbClr val="3366FF"/>
                </a:solidFill>
                <a:latin typeface="Cambria"/>
                <a:cs typeface="Cambria"/>
              </a:rPr>
              <a:t>are two things that people [are surrounded by and] avoid trying to understand. One is music, and the other is electricity. </a:t>
            </a:r>
            <a:endParaRPr lang="en-CA" sz="1600" b="1" dirty="0" smtClean="0">
              <a:solidFill>
                <a:srgbClr val="3366FF"/>
              </a:solidFill>
              <a:latin typeface="Cambria"/>
              <a:cs typeface="Cambria"/>
            </a:endParaRPr>
          </a:p>
          <a:p>
            <a:pPr marL="4114800" lvl="8" indent="-457200">
              <a:buFont typeface="Arial"/>
              <a:buChar char="•"/>
            </a:pPr>
            <a:r>
              <a:rPr lang="en-CA" sz="1600" b="1" dirty="0" smtClean="0">
                <a:solidFill>
                  <a:srgbClr val="3366FF"/>
                </a:solidFill>
                <a:latin typeface="Cambria"/>
                <a:cs typeface="Cambria"/>
              </a:rPr>
              <a:t> Frank </a:t>
            </a:r>
            <a:r>
              <a:rPr lang="en-CA" sz="1600" b="1" dirty="0" err="1" smtClean="0">
                <a:solidFill>
                  <a:srgbClr val="3366FF"/>
                </a:solidFill>
                <a:latin typeface="Cambria"/>
                <a:cs typeface="Cambria"/>
              </a:rPr>
              <a:t>Oppenheimmer</a:t>
            </a:r>
            <a:r>
              <a:rPr lang="en-CA" sz="1600" b="1" dirty="0" smtClean="0">
                <a:solidFill>
                  <a:srgbClr val="3366FF"/>
                </a:solidFill>
                <a:latin typeface="Cambria"/>
                <a:cs typeface="Cambria"/>
              </a:rPr>
              <a:t>.</a:t>
            </a:r>
          </a:p>
          <a:p>
            <a:pPr marL="4114800" lvl="8" indent="-457200">
              <a:buFont typeface="Arial"/>
              <a:buChar char="•"/>
            </a:pPr>
            <a:endParaRPr lang="en-CA" sz="1600" b="1" dirty="0" smtClean="0">
              <a:solidFill>
                <a:srgbClr val="3366FF"/>
              </a:solidFill>
              <a:latin typeface="Cambria"/>
              <a:cs typeface="Cambria"/>
            </a:endParaRPr>
          </a:p>
          <a:p>
            <a:pPr marL="457200" indent="-457200">
              <a:buFont typeface="Arial"/>
              <a:buChar char="•"/>
            </a:pPr>
            <a:r>
              <a:rPr lang="fr-FR" sz="1600" b="1" dirty="0" smtClean="0">
                <a:solidFill>
                  <a:srgbClr val="3366FF"/>
                </a:solidFill>
                <a:latin typeface="Cambria"/>
                <a:cs typeface="Cambria"/>
              </a:rPr>
              <a:t>Qui affirmerait que quand la pointe du clocher miroitant au soleil nous envoie ses rayons dans les yeux, c’est le soleil lui-même que l’on voit?  </a:t>
            </a:r>
          </a:p>
          <a:p>
            <a:pPr marL="4114800" lvl="8" indent="-457200">
              <a:buFont typeface="Arial"/>
              <a:buChar char="•"/>
            </a:pPr>
            <a:r>
              <a:rPr lang="fr-FR" sz="1600" b="1" dirty="0" smtClean="0">
                <a:solidFill>
                  <a:srgbClr val="3366FF"/>
                </a:solidFill>
                <a:latin typeface="Cambria"/>
                <a:cs typeface="Cambria"/>
              </a:rPr>
              <a:t>A. Meinong</a:t>
            </a:r>
          </a:p>
          <a:p>
            <a:pPr marL="4114800" lvl="8" indent="-457200">
              <a:buFont typeface="Arial"/>
              <a:buChar char="•"/>
            </a:pPr>
            <a:endParaRPr lang="fr-FR" sz="1600" b="1" dirty="0" smtClean="0">
              <a:solidFill>
                <a:srgbClr val="3366FF"/>
              </a:solidFill>
              <a:latin typeface="Cambria"/>
              <a:cs typeface="Cambria"/>
            </a:endParaRPr>
          </a:p>
          <a:p>
            <a:pPr marL="457200" indent="-457200" algn="just">
              <a:buFont typeface="Arial"/>
              <a:buChar char="•"/>
            </a:pPr>
            <a:r>
              <a:rPr lang="fr-FR" sz="1600" b="1" dirty="0" smtClean="0">
                <a:solidFill>
                  <a:srgbClr val="3366FF"/>
                </a:solidFill>
                <a:latin typeface="Cambria"/>
                <a:cs typeface="Cambria"/>
              </a:rPr>
              <a:t>C’est à travers l’</a:t>
            </a:r>
            <a:r>
              <a:rPr lang="fr-FR" sz="1600" b="1" dirty="0" err="1" smtClean="0">
                <a:solidFill>
                  <a:srgbClr val="3366FF"/>
                </a:solidFill>
                <a:latin typeface="Cambria"/>
                <a:cs typeface="Cambria"/>
              </a:rPr>
              <a:t>ether</a:t>
            </a:r>
            <a:r>
              <a:rPr lang="fr-FR" sz="1600" b="1" dirty="0" smtClean="0">
                <a:solidFill>
                  <a:srgbClr val="3366FF"/>
                </a:solidFill>
                <a:latin typeface="Cambria"/>
                <a:cs typeface="Cambria"/>
              </a:rPr>
              <a:t> par exemple que nous percevons les étoiles distantes, c’est par l’air que nous entendons le son d’une cloche, c’est grâce au baromètre que nous somme informés de la pression atmosphérique, par le biais d’un mouvement expressif, nous appréhendons une psychologie, à travers les yeux de quelqu’un , on jette un regard « dans les tréfonds de son âme », à la vue de la graphie de quelqu’un nous saisissons sa pensée et ainsi de suite. Certes ces cas de figure sont loin d’être identiques; ce qui les rassemble , toutefois, c’est qu’à chaque fois, l’objet de la connaissance n’agit pas de façon immédiate sur l’organe sensoriel mais par une forme ou une autre de truchement.</a:t>
            </a:r>
          </a:p>
          <a:p>
            <a:pPr marL="3657600" lvl="7" indent="-457200" algn="just">
              <a:buFont typeface="Arial"/>
              <a:buChar char="•"/>
            </a:pPr>
            <a:r>
              <a:rPr lang="fr-FR" sz="1600" b="1" dirty="0" smtClean="0">
                <a:solidFill>
                  <a:srgbClr val="3366FF"/>
                </a:solidFill>
                <a:latin typeface="Cambria"/>
                <a:cs typeface="Cambria"/>
              </a:rPr>
              <a:t>Fritz  Heider « Ding </a:t>
            </a:r>
            <a:r>
              <a:rPr lang="fr-FR" sz="1600" b="1" dirty="0" err="1" smtClean="0">
                <a:solidFill>
                  <a:srgbClr val="3366FF"/>
                </a:solidFill>
                <a:latin typeface="Cambria"/>
                <a:cs typeface="Cambria"/>
              </a:rPr>
              <a:t>und</a:t>
            </a:r>
            <a:r>
              <a:rPr lang="fr-FR" sz="1600" b="1" dirty="0" smtClean="0">
                <a:solidFill>
                  <a:srgbClr val="3366FF"/>
                </a:solidFill>
                <a:latin typeface="Cambria"/>
                <a:cs typeface="Cambria"/>
              </a:rPr>
              <a:t> Medium » </a:t>
            </a:r>
          </a:p>
          <a:p>
            <a:endParaRPr lang="en-GB" sz="3200" dirty="0">
              <a:solidFill>
                <a:srgbClr val="3366FF"/>
              </a:solidFill>
            </a:endParaRPr>
          </a:p>
        </p:txBody>
      </p:sp>
      <p:sp>
        <p:nvSpPr>
          <p:cNvPr id="6" name="ZoneTexte 5"/>
          <p:cNvSpPr txBox="1"/>
          <p:nvPr/>
        </p:nvSpPr>
        <p:spPr>
          <a:xfrm>
            <a:off x="0" y="88878"/>
            <a:ext cx="9188585" cy="369332"/>
          </a:xfrm>
          <a:prstGeom prst="rect">
            <a:avLst/>
          </a:prstGeom>
          <a:noFill/>
        </p:spPr>
        <p:txBody>
          <a:bodyPr wrap="square" rtlCol="0">
            <a:spAutoFit/>
          </a:bodyPr>
          <a:lstStyle/>
          <a:p>
            <a:pPr algn="ctr"/>
            <a:r>
              <a:rPr lang="en-AU" b="1" dirty="0">
                <a:solidFill>
                  <a:srgbClr val="3366FF"/>
                </a:solidFill>
              </a:rPr>
              <a:t> </a:t>
            </a:r>
            <a:r>
              <a:rPr lang="en-AU" b="1" dirty="0" smtClean="0">
                <a:solidFill>
                  <a:srgbClr val="3366FF"/>
                </a:solidFill>
              </a:rPr>
              <a:t>The medium is the message</a:t>
            </a:r>
            <a:endParaRPr lang="en-AU" b="1" dirty="0">
              <a:solidFill>
                <a:srgbClr val="3366FF"/>
              </a:solidFill>
            </a:endParaRPr>
          </a:p>
        </p:txBody>
      </p:sp>
    </p:spTree>
    <p:extLst>
      <p:ext uri="{BB962C8B-B14F-4D97-AF65-F5344CB8AC3E}">
        <p14:creationId xmlns:p14="http://schemas.microsoft.com/office/powerpoint/2010/main" val="1328933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07577"/>
            <a:ext cx="4847888" cy="713369"/>
          </a:xfrm>
        </p:spPr>
        <p:txBody>
          <a:bodyPr/>
          <a:lstStyle/>
          <a:p>
            <a:r>
              <a:rPr lang="fr-FR" sz="3600" dirty="0" smtClean="0">
                <a:latin typeface="Cambria"/>
                <a:cs typeface="Cambria"/>
              </a:rPr>
              <a:t>Program of the 2 </a:t>
            </a:r>
            <a:r>
              <a:rPr lang="fr-FR" sz="3600" dirty="0" err="1" smtClean="0">
                <a:latin typeface="Cambria"/>
                <a:cs typeface="Cambria"/>
              </a:rPr>
              <a:t>days</a:t>
            </a:r>
            <a:endParaRPr lang="fr-FR" sz="3600" dirty="0">
              <a:latin typeface="Cambria"/>
              <a:cs typeface="Cambria"/>
            </a:endParaRPr>
          </a:p>
        </p:txBody>
      </p:sp>
      <p:pic>
        <p:nvPicPr>
          <p:cNvPr id="4" name="Image 3"/>
          <p:cNvPicPr>
            <a:picLocks noChangeAspect="1"/>
          </p:cNvPicPr>
          <p:nvPr/>
        </p:nvPicPr>
        <p:blipFill>
          <a:blip r:embed="rId2"/>
          <a:stretch>
            <a:fillRect/>
          </a:stretch>
        </p:blipFill>
        <p:spPr>
          <a:xfrm>
            <a:off x="61953" y="1285635"/>
            <a:ext cx="4613725" cy="5045722"/>
          </a:xfrm>
          <a:prstGeom prst="rect">
            <a:avLst/>
          </a:prstGeom>
        </p:spPr>
      </p:pic>
      <p:pic>
        <p:nvPicPr>
          <p:cNvPr id="6" name="Image 5"/>
          <p:cNvPicPr>
            <a:picLocks noChangeAspect="1"/>
          </p:cNvPicPr>
          <p:nvPr/>
        </p:nvPicPr>
        <p:blipFill>
          <a:blip r:embed="rId3"/>
          <a:stretch>
            <a:fillRect/>
          </a:stretch>
        </p:blipFill>
        <p:spPr>
          <a:xfrm>
            <a:off x="4613725" y="588603"/>
            <a:ext cx="4530275" cy="6021564"/>
          </a:xfrm>
          <a:prstGeom prst="rect">
            <a:avLst/>
          </a:prstGeom>
        </p:spPr>
      </p:pic>
    </p:spTree>
    <p:extLst>
      <p:ext uri="{BB962C8B-B14F-4D97-AF65-F5344CB8AC3E}">
        <p14:creationId xmlns:p14="http://schemas.microsoft.com/office/powerpoint/2010/main" val="2587961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48d1a240a7af58a96a46de5b422d34c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 y="0"/>
            <a:ext cx="9143999" cy="6858000"/>
          </a:xfrm>
          <a:prstGeom prst="rect">
            <a:avLst/>
          </a:prstGeom>
        </p:spPr>
      </p:pic>
      <p:sp>
        <p:nvSpPr>
          <p:cNvPr id="6" name="ZoneTexte 5"/>
          <p:cNvSpPr txBox="1"/>
          <p:nvPr/>
        </p:nvSpPr>
        <p:spPr>
          <a:xfrm>
            <a:off x="6922854" y="6067443"/>
            <a:ext cx="2189838" cy="584776"/>
          </a:xfrm>
          <a:prstGeom prst="rect">
            <a:avLst/>
          </a:prstGeom>
          <a:noFill/>
        </p:spPr>
        <p:txBody>
          <a:bodyPr wrap="square" rtlCol="0">
            <a:spAutoFit/>
          </a:bodyPr>
          <a:lstStyle/>
          <a:p>
            <a:pPr algn="ctr"/>
            <a:r>
              <a:rPr lang="fr-FR" sz="1600" dirty="0" smtClean="0">
                <a:solidFill>
                  <a:srgbClr val="FFFFFF"/>
                </a:solidFill>
                <a:latin typeface="Times New Roman"/>
                <a:ea typeface="HG Mincho Light J"/>
                <a:cs typeface="HG Mincho Light J"/>
              </a:rPr>
              <a:t>Hiroshi </a:t>
            </a:r>
            <a:r>
              <a:rPr lang="fr-FR" sz="1600" dirty="0" err="1" smtClean="0">
                <a:solidFill>
                  <a:srgbClr val="FFFFFF"/>
                </a:solidFill>
                <a:latin typeface="Times New Roman"/>
                <a:ea typeface="HG Mincho Light J"/>
                <a:cs typeface="HG Mincho Light J"/>
              </a:rPr>
              <a:t>Sugimoto</a:t>
            </a:r>
            <a:endParaRPr lang="fr-FR" sz="1600" dirty="0" smtClean="0">
              <a:solidFill>
                <a:srgbClr val="FFFFFF"/>
              </a:solidFill>
              <a:latin typeface="Times New Roman"/>
              <a:ea typeface="HG Mincho Light J"/>
              <a:cs typeface="HG Mincho Light J"/>
            </a:endParaRPr>
          </a:p>
          <a:p>
            <a:pPr algn="ctr"/>
            <a:r>
              <a:rPr lang="fr-FR" sz="1600" dirty="0" err="1" smtClean="0">
                <a:solidFill>
                  <a:srgbClr val="FFFFFF"/>
                </a:solidFill>
                <a:latin typeface="Times New Roman"/>
                <a:ea typeface="HG Mincho Light J"/>
                <a:cs typeface="HG Mincho Light J"/>
              </a:rPr>
              <a:t>Seascape</a:t>
            </a:r>
            <a:endParaRPr lang="fr-FR" sz="1600" dirty="0">
              <a:solidFill>
                <a:srgbClr val="FFFFFF"/>
              </a:solidFill>
              <a:latin typeface="Times New Roman"/>
              <a:ea typeface="HG Mincho Light J"/>
              <a:cs typeface="HG Mincho Light J"/>
            </a:endParaRPr>
          </a:p>
        </p:txBody>
      </p:sp>
      <p:sp>
        <p:nvSpPr>
          <p:cNvPr id="2" name="ZoneTexte 1"/>
          <p:cNvSpPr txBox="1"/>
          <p:nvPr/>
        </p:nvSpPr>
        <p:spPr>
          <a:xfrm>
            <a:off x="240262" y="4877373"/>
            <a:ext cx="6361043" cy="1477328"/>
          </a:xfrm>
          <a:prstGeom prst="rect">
            <a:avLst/>
          </a:prstGeom>
          <a:noFill/>
        </p:spPr>
        <p:txBody>
          <a:bodyPr wrap="square" rtlCol="0">
            <a:spAutoFit/>
          </a:bodyPr>
          <a:lstStyle/>
          <a:p>
            <a:r>
              <a:rPr lang="en-AU" dirty="0" smtClean="0">
                <a:solidFill>
                  <a:srgbClr val="FFFF00"/>
                </a:solidFill>
                <a:latin typeface="Times New Roman"/>
                <a:ea typeface="HG Mincho Light J"/>
                <a:cs typeface="HG Mincho Light J"/>
              </a:rPr>
              <a:t>« I do not know what I may appear at the world but to myself I seem to have been only like a boy playing on the seashore, and diverting myself in now and then finding a smoother pebble or a prettier shell than ordinary, whilst the great ocean of truth lay all undiscovered before me » Newton</a:t>
            </a:r>
            <a:endParaRPr lang="en-AU" dirty="0">
              <a:solidFill>
                <a:srgbClr val="FFFF00"/>
              </a:solidFill>
              <a:latin typeface="Times New Roman"/>
              <a:ea typeface="HG Mincho Light J"/>
              <a:cs typeface="HG Mincho Light J"/>
            </a:endParaRPr>
          </a:p>
        </p:txBody>
      </p:sp>
    </p:spTree>
    <p:extLst>
      <p:ext uri="{BB962C8B-B14F-4D97-AF65-F5344CB8AC3E}">
        <p14:creationId xmlns:p14="http://schemas.microsoft.com/office/powerpoint/2010/main" val="866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a_Vague_(Gustave_Courbet_-_Musée_des_beaux-arts_de_Ly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5" name="ZoneTexte 4"/>
          <p:cNvSpPr txBox="1"/>
          <p:nvPr/>
        </p:nvSpPr>
        <p:spPr>
          <a:xfrm>
            <a:off x="6486075" y="265923"/>
            <a:ext cx="1983605" cy="369332"/>
          </a:xfrm>
          <a:prstGeom prst="rect">
            <a:avLst/>
          </a:prstGeom>
          <a:noFill/>
        </p:spPr>
        <p:txBody>
          <a:bodyPr wrap="square" rtlCol="0">
            <a:spAutoFit/>
          </a:bodyPr>
          <a:lstStyle/>
          <a:p>
            <a:r>
              <a:rPr lang="fr-FR" dirty="0" smtClean="0">
                <a:solidFill>
                  <a:srgbClr val="FFFF00"/>
                </a:solidFill>
                <a:latin typeface="Times New Roman"/>
                <a:ea typeface="HG Mincho Light J"/>
                <a:cs typeface="HG Mincho Light J"/>
              </a:rPr>
              <a:t>La vague Courbet</a:t>
            </a:r>
            <a:endParaRPr lang="fr-FR" dirty="0">
              <a:solidFill>
                <a:srgbClr val="FFFF00"/>
              </a:solidFill>
              <a:latin typeface="Times New Roman"/>
              <a:ea typeface="HG Mincho Light J"/>
              <a:cs typeface="HG Mincho Light J"/>
            </a:endParaRPr>
          </a:p>
        </p:txBody>
      </p:sp>
      <p:sp>
        <p:nvSpPr>
          <p:cNvPr id="6" name="ZoneTexte 5"/>
          <p:cNvSpPr txBox="1"/>
          <p:nvPr/>
        </p:nvSpPr>
        <p:spPr>
          <a:xfrm>
            <a:off x="1889592" y="4518896"/>
            <a:ext cx="6779498" cy="2031325"/>
          </a:xfrm>
          <a:prstGeom prst="rect">
            <a:avLst/>
          </a:prstGeom>
          <a:noFill/>
        </p:spPr>
        <p:txBody>
          <a:bodyPr wrap="square" rtlCol="0">
            <a:spAutoFit/>
          </a:bodyPr>
          <a:lstStyle/>
          <a:p>
            <a:pPr algn="just"/>
            <a:r>
              <a:rPr lang="fr-FR" dirty="0" smtClean="0">
                <a:solidFill>
                  <a:srgbClr val="FFFF00"/>
                </a:solidFill>
                <a:latin typeface="Times New Roman"/>
                <a:ea typeface="HG Mincho Light J"/>
                <a:cs typeface="HG Mincho Light J"/>
              </a:rPr>
              <a:t>Les grandes </a:t>
            </a:r>
            <a:r>
              <a:rPr lang="fr-FR" i="1" dirty="0" smtClean="0">
                <a:solidFill>
                  <a:srgbClr val="FFFF00"/>
                </a:solidFill>
                <a:latin typeface="Times New Roman"/>
                <a:ea typeface="HG Mincho Light J"/>
                <a:cs typeface="HG Mincho Light J"/>
              </a:rPr>
              <a:t>Vagues</a:t>
            </a:r>
            <a:r>
              <a:rPr lang="fr-FR" dirty="0" smtClean="0">
                <a:solidFill>
                  <a:srgbClr val="FFFF00"/>
                </a:solidFill>
                <a:latin typeface="Times New Roman"/>
                <a:ea typeface="HG Mincho Light J"/>
                <a:cs typeface="HG Mincho Light J"/>
              </a:rPr>
              <a:t>, celles de Berlin </a:t>
            </a:r>
            <a:r>
              <a:rPr lang="el-GR" dirty="0" smtClean="0">
                <a:solidFill>
                  <a:srgbClr val="FFFF00"/>
                </a:solidFill>
                <a:latin typeface="Times New Roman"/>
                <a:ea typeface="HG Mincho Light J"/>
                <a:cs typeface="HG Mincho Light J"/>
              </a:rPr>
              <a:t>.</a:t>
            </a:r>
            <a:r>
              <a:rPr lang="fr-FR" dirty="0" smtClean="0">
                <a:solidFill>
                  <a:srgbClr val="FFFF00"/>
                </a:solidFill>
                <a:latin typeface="Times New Roman"/>
                <a:ea typeface="HG Mincho Light J"/>
                <a:cs typeface="HG Mincho Light J"/>
              </a:rPr>
              <a:t> prodigieuse, </a:t>
            </a:r>
            <a:r>
              <a:rPr lang="el-GR" dirty="0" smtClean="0">
                <a:solidFill>
                  <a:srgbClr val="FFFF00"/>
                </a:solidFill>
                <a:latin typeface="Times New Roman"/>
                <a:ea typeface="HG Mincho Light J"/>
                <a:cs typeface="HG Mincho Light J"/>
              </a:rPr>
              <a:t> </a:t>
            </a:r>
            <a:r>
              <a:rPr lang="fr-FR" dirty="0" smtClean="0">
                <a:solidFill>
                  <a:srgbClr val="FFFF00"/>
                </a:solidFill>
                <a:latin typeface="Times New Roman"/>
                <a:ea typeface="HG Mincho Light J"/>
                <a:cs typeface="HG Mincho Light J"/>
              </a:rPr>
              <a:t>une des trouvailles du siècle, bien plus palpitante, plus gonflée, d’un vert plus baveux, d’un orange plus sale, que celle-ci, avec son échevèlement  écumeux, sa marée qui vient des fonds des âges, ton son ciel loqueteux et son  âpreté livide. On la reçoit en pleine poitrine. On recule.  Toute la salle sent l’embrun.</a:t>
            </a:r>
          </a:p>
          <a:p>
            <a:pPr algn="r"/>
            <a:r>
              <a:rPr lang="fr-FR" dirty="0" smtClean="0">
                <a:solidFill>
                  <a:srgbClr val="FFFF00"/>
                </a:solidFill>
                <a:latin typeface="Times New Roman"/>
                <a:ea typeface="HG Mincho Light J"/>
                <a:cs typeface="HG Mincho Light J"/>
              </a:rPr>
              <a:t> Cézanne  cité en l4horizon  de Céline </a:t>
            </a:r>
            <a:r>
              <a:rPr lang="fr-FR" dirty="0" err="1" smtClean="0">
                <a:solidFill>
                  <a:srgbClr val="FFFF00"/>
                </a:solidFill>
                <a:latin typeface="Times New Roman"/>
                <a:ea typeface="HG Mincho Light J"/>
                <a:cs typeface="HG Mincho Light J"/>
              </a:rPr>
              <a:t>Flécheux</a:t>
            </a:r>
            <a:r>
              <a:rPr lang="fr-FR" dirty="0" smtClean="0">
                <a:solidFill>
                  <a:srgbClr val="FFFF00"/>
                </a:solidFill>
                <a:latin typeface="Times New Roman"/>
                <a:ea typeface="HG Mincho Light J"/>
                <a:cs typeface="HG Mincho Light J"/>
              </a:rPr>
              <a:t>. </a:t>
            </a:r>
            <a:endParaRPr lang="fr-FR" dirty="0">
              <a:solidFill>
                <a:srgbClr val="FFFF00"/>
              </a:solidFill>
              <a:latin typeface="Times New Roman"/>
              <a:ea typeface="HG Mincho Light J"/>
              <a:cs typeface="HG Mincho Light J"/>
            </a:endParaRPr>
          </a:p>
        </p:txBody>
      </p:sp>
    </p:spTree>
    <p:extLst>
      <p:ext uri="{BB962C8B-B14F-4D97-AF65-F5344CB8AC3E}">
        <p14:creationId xmlns:p14="http://schemas.microsoft.com/office/powerpoint/2010/main" val="20089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eader_new.jpg"/>
          <p:cNvPicPr>
            <a:picLocks noChangeAspect="1"/>
          </p:cNvPicPr>
          <p:nvPr/>
        </p:nvPicPr>
        <p:blipFill>
          <a:blip r:embed="rId2" cstate="print">
            <a:lum bright="20000"/>
          </a:blip>
          <a:stretch>
            <a:fillRect/>
          </a:stretch>
        </p:blipFill>
        <p:spPr>
          <a:xfrm>
            <a:off x="0" y="0"/>
            <a:ext cx="9144000" cy="1143000"/>
          </a:xfrm>
          <a:prstGeom prst="rect">
            <a:avLst/>
          </a:prstGeom>
        </p:spPr>
      </p:pic>
      <p:pic>
        <p:nvPicPr>
          <p:cNvPr id="3075" name="Content Placeholder 7" descr="LOGOdef_completo-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324600"/>
            <a:ext cx="4038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a:xfrm>
            <a:off x="152400" y="6248400"/>
            <a:ext cx="8763000" cy="0"/>
          </a:xfrm>
          <a:prstGeom prst="line">
            <a:avLst/>
          </a:prstGeom>
          <a:ln w="19050" cmpd="sng">
            <a:solidFill>
              <a:srgbClr val="009C9B"/>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1143002"/>
            <a:ext cx="9036338" cy="9371793"/>
          </a:xfrm>
          <a:prstGeom prst="rect">
            <a:avLst/>
          </a:prstGeom>
        </p:spPr>
        <p:txBody>
          <a:bodyPr wrap="square">
            <a:spAutoFit/>
          </a:bodyPr>
          <a:lstStyle/>
          <a:p>
            <a:pPr algn="ctr"/>
            <a:endParaRPr lang="en-US" sz="2800" dirty="0" smtClean="0">
              <a:latin typeface="Lucida Calligraphy"/>
              <a:cs typeface="Lucida Calligraphy"/>
            </a:endParaRPr>
          </a:p>
          <a:p>
            <a:pPr algn="ctr"/>
            <a:r>
              <a:rPr lang="en-US" sz="2000" dirty="0" smtClean="0">
                <a:latin typeface="Lucida Calligraphy"/>
                <a:cs typeface="Lucida Calligraphy"/>
              </a:rPr>
              <a:t>The </a:t>
            </a:r>
            <a:r>
              <a:rPr lang="en-US" sz="2000" dirty="0">
                <a:latin typeface="Lucida Calligraphy"/>
                <a:cs typeface="Lucida Calligraphy"/>
              </a:rPr>
              <a:t>Consortium shall have as its purpose the promotion of research in the field of gravitation in Europe</a:t>
            </a:r>
            <a:r>
              <a:rPr lang="en-US" sz="2400" dirty="0" smtClean="0">
                <a:latin typeface="Lucida Calligraphy"/>
                <a:cs typeface="Lucida Calligraphy"/>
              </a:rPr>
              <a:t>.</a:t>
            </a:r>
          </a:p>
          <a:p>
            <a:pPr>
              <a:lnSpc>
                <a:spcPct val="90000"/>
              </a:lnSpc>
            </a:pPr>
            <a:r>
              <a:rPr lang="en-US" sz="3200" b="1" dirty="0" smtClean="0">
                <a:solidFill>
                  <a:srgbClr val="2C5249"/>
                </a:solidFill>
                <a:latin typeface="Bookman Old Style"/>
                <a:cs typeface="Bookman Old Style"/>
              </a:rPr>
              <a:t>EGO </a:t>
            </a:r>
            <a:r>
              <a:rPr lang="en-US" sz="3200" b="1" dirty="0">
                <a:solidFill>
                  <a:srgbClr val="2C5249"/>
                </a:solidFill>
                <a:latin typeface="Bookman Old Style"/>
                <a:cs typeface="Bookman Old Style"/>
              </a:rPr>
              <a:t>pursues the following objectives</a:t>
            </a:r>
            <a:r>
              <a:rPr lang="en-US" sz="3200" b="1" dirty="0" smtClean="0">
                <a:solidFill>
                  <a:srgbClr val="2C5249"/>
                </a:solidFill>
                <a:latin typeface="Bookman Old Style"/>
                <a:cs typeface="Bookman Old Style"/>
              </a:rPr>
              <a:t>:</a:t>
            </a:r>
          </a:p>
          <a:p>
            <a:pPr marL="914400" lvl="1" indent="-457200" algn="just">
              <a:lnSpc>
                <a:spcPct val="90000"/>
              </a:lnSpc>
              <a:buFont typeface="Arial"/>
              <a:buChar char="•"/>
            </a:pPr>
            <a:endParaRPr lang="en-US" dirty="0" smtClean="0">
              <a:latin typeface="Bookman Old Style"/>
              <a:cs typeface="Bookman Old Style"/>
            </a:endParaRPr>
          </a:p>
          <a:p>
            <a:pPr marL="914400" lvl="1" indent="-457200" algn="just">
              <a:lnSpc>
                <a:spcPct val="90000"/>
              </a:lnSpc>
              <a:buFont typeface="Arial"/>
              <a:buChar char="•"/>
            </a:pPr>
            <a:r>
              <a:rPr lang="en" dirty="0" smtClean="0">
                <a:latin typeface="Bookman Old Style"/>
                <a:cs typeface="Bookman Old Style"/>
              </a:rPr>
              <a:t>ensures the construction of the antenna VIRGO, its operation, maintenance and the upgrade of the antenna as well as its exploitation.</a:t>
            </a:r>
          </a:p>
          <a:p>
            <a:pPr marL="914400" lvl="1" indent="-457200" algn="just">
              <a:lnSpc>
                <a:spcPct val="90000"/>
              </a:lnSpc>
              <a:buFont typeface="Arial"/>
              <a:buChar char="•"/>
            </a:pPr>
            <a:r>
              <a:rPr lang="en" dirty="0" smtClean="0">
                <a:latin typeface="Bookman Old Style"/>
                <a:cs typeface="Bookman Old Style"/>
              </a:rPr>
              <a:t>ensures the maintenance of the site infrastructures, including a computer centre and promotes an open co-operation in R&amp;D;</a:t>
            </a:r>
          </a:p>
          <a:p>
            <a:pPr marL="914400" lvl="1" indent="-457200" algn="just">
              <a:lnSpc>
                <a:spcPct val="90000"/>
              </a:lnSpc>
              <a:buFont typeface="Arial"/>
              <a:buChar char="•"/>
            </a:pPr>
            <a:r>
              <a:rPr lang="en" dirty="0" smtClean="0">
                <a:latin typeface="Bookman Old Style"/>
                <a:cs typeface="Bookman Old Style"/>
              </a:rPr>
              <a:t>carries out any other research in the field of gravitation of common interest of the Members</a:t>
            </a:r>
          </a:p>
          <a:p>
            <a:pPr marL="914400" lvl="1" indent="-457200" algn="just">
              <a:lnSpc>
                <a:spcPct val="90000"/>
              </a:lnSpc>
              <a:buFont typeface="Arial"/>
              <a:buChar char="•"/>
            </a:pPr>
            <a:r>
              <a:rPr lang="en" dirty="0" smtClean="0">
                <a:latin typeface="Bookman Old Style"/>
                <a:cs typeface="Bookman Old Style"/>
              </a:rPr>
              <a:t>promotes contacts among scientists and engineers, the dissemination of information and the provision of advanced training for young researchers.</a:t>
            </a:r>
          </a:p>
          <a:p>
            <a:pPr marL="914400" lvl="1" indent="-457200" algn="just">
              <a:lnSpc>
                <a:spcPct val="90000"/>
              </a:lnSpc>
              <a:buFont typeface="Arial"/>
              <a:buChar char="•"/>
            </a:pPr>
            <a:r>
              <a:rPr lang="en" dirty="0" smtClean="0">
                <a:latin typeface="Bookman Old Style"/>
                <a:cs typeface="Bookman Old Style"/>
              </a:rPr>
              <a:t>promotes the co-operation in the field of the experimental and theoretical gravitational waves research in Europe</a:t>
            </a:r>
          </a:p>
          <a:p>
            <a:pPr marL="914400" lvl="1" indent="-457200" algn="just">
              <a:lnSpc>
                <a:spcPct val="90000"/>
              </a:lnSpc>
              <a:buFont typeface="Arial"/>
              <a:buChar char="•"/>
            </a:pPr>
            <a:r>
              <a:rPr lang="en-US" dirty="0">
                <a:latin typeface="Bookman Old Style"/>
                <a:cs typeface="Bookman Old Style"/>
              </a:rPr>
              <a:t/>
            </a:r>
            <a:br>
              <a:rPr lang="en-US" dirty="0">
                <a:latin typeface="Bookman Old Style"/>
                <a:cs typeface="Bookman Old Style"/>
              </a:rPr>
            </a:br>
            <a:endParaRPr lang="en-US" dirty="0">
              <a:latin typeface="Bookman Old Style"/>
              <a:cs typeface="Bookman Old Style"/>
            </a:endParaRPr>
          </a:p>
          <a:p>
            <a:pPr lvl="1" algn="just">
              <a:lnSpc>
                <a:spcPct val="90000"/>
              </a:lnSpc>
            </a:pPr>
            <a:endParaRPr lang="en-US" sz="2800" dirty="0" smtClean="0">
              <a:latin typeface="Bookman Old Style"/>
              <a:cs typeface="Bookman Old Style"/>
            </a:endParaRPr>
          </a:p>
          <a:p>
            <a:endParaRPr lang="en-US" dirty="0">
              <a:latin typeface="Bookman Old Style"/>
              <a:cs typeface="Bookman Old Style"/>
            </a:endParaRPr>
          </a:p>
          <a:p>
            <a:endParaRPr lang="en-US" dirty="0" smtClean="0">
              <a:latin typeface="Bookman Old Style"/>
              <a:cs typeface="Bookman Old Style"/>
            </a:endParaRPr>
          </a:p>
          <a:p>
            <a:endParaRPr lang="en-US" dirty="0">
              <a:latin typeface="Bookman Old Style"/>
              <a:cs typeface="Bookman Old Style"/>
            </a:endParaRPr>
          </a:p>
          <a:p>
            <a:endParaRPr lang="en-US" dirty="0" smtClean="0">
              <a:latin typeface="Bookman Old Style"/>
              <a:cs typeface="Bookman Old Style"/>
            </a:endParaRPr>
          </a:p>
          <a:p>
            <a:endParaRPr lang="en-US" dirty="0">
              <a:latin typeface="Bookman Old Style"/>
              <a:cs typeface="Bookman Old Style"/>
            </a:endParaRPr>
          </a:p>
          <a:p>
            <a:endParaRPr lang="en-US" dirty="0" smtClean="0">
              <a:latin typeface="Bookman Old Style"/>
              <a:cs typeface="Bookman Old Style"/>
            </a:endParaRPr>
          </a:p>
          <a:p>
            <a:endParaRPr lang="en-US" dirty="0">
              <a:latin typeface="Bookman Old Style"/>
              <a:cs typeface="Bookman Old Style"/>
            </a:endParaRPr>
          </a:p>
          <a:p>
            <a:endParaRPr lang="en-US" dirty="0" smtClean="0">
              <a:latin typeface="Bookman Old Style"/>
              <a:cs typeface="Bookman Old Style"/>
            </a:endParaRPr>
          </a:p>
          <a:p>
            <a:endParaRPr lang="en-US" dirty="0">
              <a:latin typeface="Bookman Old Style"/>
              <a:cs typeface="Bookman Old Style"/>
            </a:endParaRPr>
          </a:p>
          <a:p>
            <a:endParaRPr lang="en-US" dirty="0" smtClean="0">
              <a:latin typeface="Bookman Old Style"/>
              <a:cs typeface="Bookman Old Style"/>
            </a:endParaRPr>
          </a:p>
          <a:p>
            <a:endParaRPr lang="en-US" dirty="0">
              <a:latin typeface="Bookman Old Style"/>
              <a:cs typeface="Bookman Old Style"/>
            </a:endParaRPr>
          </a:p>
          <a:p>
            <a:r>
              <a:rPr lang="en-US" dirty="0">
                <a:latin typeface="Bookman Old Style"/>
                <a:cs typeface="Bookman Old Style"/>
              </a:rPr>
              <a:t/>
            </a:r>
            <a:br>
              <a:rPr lang="en-US" dirty="0">
                <a:latin typeface="Bookman Old Style"/>
                <a:cs typeface="Bookman Old Style"/>
              </a:rPr>
            </a:br>
            <a:endParaRPr lang="en-US" dirty="0"/>
          </a:p>
        </p:txBody>
      </p:sp>
      <p:sp>
        <p:nvSpPr>
          <p:cNvPr id="8" name="TextBox 7"/>
          <p:cNvSpPr txBox="1"/>
          <p:nvPr/>
        </p:nvSpPr>
        <p:spPr>
          <a:xfrm>
            <a:off x="3332423" y="-103086"/>
            <a:ext cx="5105400" cy="954107"/>
          </a:xfrm>
          <a:prstGeom prst="rect">
            <a:avLst/>
          </a:prstGeom>
          <a:noFill/>
        </p:spPr>
        <p:txBody>
          <a:bodyPr wrap="square" rtlCol="0">
            <a:spAutoFit/>
          </a:bodyPr>
          <a:lstStyle/>
          <a:p>
            <a:pPr algn="ctr"/>
            <a:r>
              <a:rPr lang="en-US" sz="2800" b="1" dirty="0" smtClean="0">
                <a:solidFill>
                  <a:srgbClr val="FF0000"/>
                </a:solidFill>
                <a:latin typeface="Bookman Old Style" pitchFamily="18" charset="0"/>
              </a:rPr>
              <a:t>Aims </a:t>
            </a:r>
          </a:p>
          <a:p>
            <a:pPr algn="ctr"/>
            <a:r>
              <a:rPr lang="en-US" sz="2800" b="1" dirty="0" smtClean="0">
                <a:solidFill>
                  <a:srgbClr val="FF0000"/>
                </a:solidFill>
                <a:latin typeface="Bookman Old Style" pitchFamily="18" charset="0"/>
              </a:rPr>
              <a:t>according to Statute</a:t>
            </a:r>
            <a:endParaRPr lang="en-US" sz="2800" b="1" dirty="0">
              <a:solidFill>
                <a:srgbClr val="FF0000"/>
              </a:solidFill>
              <a:latin typeface="Bookman Old Style" pitchFamily="18" charset="0"/>
            </a:endParaRPr>
          </a:p>
        </p:txBody>
      </p:sp>
    </p:spTree>
    <p:extLst>
      <p:ext uri="{BB962C8B-B14F-4D97-AF65-F5344CB8AC3E}">
        <p14:creationId xmlns:p14="http://schemas.microsoft.com/office/powerpoint/2010/main" val="12563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2" end="2"/>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6" end="6"/>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7" end="7"/>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9" end="9"/>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24001" y="266095"/>
            <a:ext cx="5842000" cy="830997"/>
          </a:xfrm>
          <a:prstGeom prst="rect">
            <a:avLst/>
          </a:prstGeom>
          <a:noFill/>
        </p:spPr>
        <p:txBody>
          <a:bodyPr wrap="square" rtlCol="0">
            <a:spAutoFit/>
          </a:bodyPr>
          <a:lstStyle/>
          <a:p>
            <a:pPr algn="ctr"/>
            <a:r>
              <a:rPr lang="fr-FR" sz="2400" dirty="0" smtClean="0">
                <a:solidFill>
                  <a:srgbClr val="FFFF00"/>
                </a:solidFill>
              </a:rPr>
              <a:t>A night in the Museum </a:t>
            </a:r>
          </a:p>
          <a:p>
            <a:pPr algn="ctr"/>
            <a:r>
              <a:rPr lang="fr-FR" sz="2400" dirty="0" smtClean="0">
                <a:solidFill>
                  <a:srgbClr val="FFFF00"/>
                </a:solidFill>
              </a:rPr>
              <a:t>(APC inauguration 2006)</a:t>
            </a:r>
            <a:endParaRPr lang="fr-FR" sz="2400" dirty="0">
              <a:solidFill>
                <a:srgbClr val="FFFF00"/>
              </a:solidFill>
            </a:endParaRPr>
          </a:p>
        </p:txBody>
      </p:sp>
      <p:pic>
        <p:nvPicPr>
          <p:cNvPr id="5" name="Espace réservé du contenu 5" descr="group_with_hawking_infront_of_medusa.jpg"/>
          <p:cNvPicPr>
            <a:picLocks noChangeAspect="1"/>
          </p:cNvPicPr>
          <p:nvPr/>
        </p:nvPicPr>
        <p:blipFill>
          <a:blip r:embed="rId2"/>
          <a:stretch>
            <a:fillRect/>
          </a:stretch>
        </p:blipFill>
        <p:spPr>
          <a:xfrm>
            <a:off x="361767" y="1209307"/>
            <a:ext cx="4754520" cy="3393759"/>
          </a:xfrm>
          <a:prstGeom prst="rect">
            <a:avLst/>
          </a:prstGeom>
        </p:spPr>
      </p:pic>
      <p:pic>
        <p:nvPicPr>
          <p:cNvPr id="6" name="Image 5" descr="Louvre2.jpg"/>
          <p:cNvPicPr>
            <a:picLocks noChangeAspect="1"/>
          </p:cNvPicPr>
          <p:nvPr/>
        </p:nvPicPr>
        <p:blipFill>
          <a:blip r:embed="rId3"/>
          <a:stretch>
            <a:fillRect/>
          </a:stretch>
        </p:blipFill>
        <p:spPr>
          <a:xfrm>
            <a:off x="4080076" y="2285994"/>
            <a:ext cx="4761543" cy="3313001"/>
          </a:xfrm>
          <a:prstGeom prst="rect">
            <a:avLst/>
          </a:prstGeom>
        </p:spPr>
      </p:pic>
      <p:pic>
        <p:nvPicPr>
          <p:cNvPr id="7" name="Image 6" descr="346;74639%7Ffp342&gt;nu=3284&gt;4--&gt;9&lt;5&gt;WSNRCG=32337576&lt;5&lt;;3nu0mrj.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90" y="3906761"/>
            <a:ext cx="2086429" cy="2781905"/>
          </a:xfrm>
          <a:prstGeom prst="rect">
            <a:avLst/>
          </a:prstGeom>
        </p:spPr>
      </p:pic>
      <p:sp>
        <p:nvSpPr>
          <p:cNvPr id="8" name="ZoneTexte 7"/>
          <p:cNvSpPr txBox="1"/>
          <p:nvPr/>
        </p:nvSpPr>
        <p:spPr>
          <a:xfrm>
            <a:off x="3822095" y="5954095"/>
            <a:ext cx="4160762" cy="646331"/>
          </a:xfrm>
          <a:prstGeom prst="rect">
            <a:avLst/>
          </a:prstGeom>
          <a:noFill/>
        </p:spPr>
        <p:txBody>
          <a:bodyPr wrap="square" rtlCol="0">
            <a:spAutoFit/>
          </a:bodyPr>
          <a:lstStyle/>
          <a:p>
            <a:pPr algn="ctr"/>
            <a:r>
              <a:rPr lang="en" dirty="0" smtClean="0">
                <a:solidFill>
                  <a:srgbClr val="FFFF00"/>
                </a:solidFill>
              </a:rPr>
              <a:t>Can we unify the enigmatic smile of art with</a:t>
            </a:r>
            <a:r>
              <a:rPr lang="fr-FR" dirty="0" smtClean="0">
                <a:solidFill>
                  <a:srgbClr val="FFFF00"/>
                </a:solidFill>
              </a:rPr>
              <a:t> </a:t>
            </a:r>
            <a:r>
              <a:rPr lang="en" dirty="0" smtClean="0">
                <a:solidFill>
                  <a:srgbClr val="FFFF00"/>
                </a:solidFill>
              </a:rPr>
              <a:t>the enigmatic smile of science ? </a:t>
            </a:r>
            <a:endParaRPr lang="en" dirty="0">
              <a:solidFill>
                <a:srgbClr val="FFFF00"/>
              </a:solidFill>
            </a:endParaRPr>
          </a:p>
        </p:txBody>
      </p:sp>
    </p:spTree>
    <p:extLst>
      <p:ext uri="{BB962C8B-B14F-4D97-AF65-F5344CB8AC3E}">
        <p14:creationId xmlns:p14="http://schemas.microsoft.com/office/powerpoint/2010/main" val="39728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26F26F31-B227-144E-BE48-03C436A04E00}" type="slidenum">
              <a:rPr lang="en-US">
                <a:solidFill>
                  <a:srgbClr val="114FFB"/>
                </a:solidFill>
                <a:latin typeface="Helvetica"/>
                <a:ea typeface="ＭＳ Ｐゴシック"/>
              </a:rPr>
              <a:pPr/>
              <a:t>4</a:t>
            </a:fld>
            <a:endParaRPr lang="en-US" dirty="0">
              <a:solidFill>
                <a:srgbClr val="114FFB"/>
              </a:solidFill>
              <a:latin typeface="Helvetica"/>
              <a:ea typeface="ＭＳ Ｐゴシック"/>
            </a:endParaRPr>
          </a:p>
        </p:txBody>
      </p:sp>
      <p:sp>
        <p:nvSpPr>
          <p:cNvPr id="219140" name="Rectangle 4"/>
          <p:cNvSpPr>
            <a:spLocks noChangeArrowheads="1"/>
          </p:cNvSpPr>
          <p:nvPr/>
        </p:nvSpPr>
        <p:spPr bwMode="auto">
          <a:xfrm>
            <a:off x="0" y="0"/>
            <a:ext cx="9144000" cy="685800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3200" dirty="0">
              <a:solidFill>
                <a:srgbClr val="114FFB"/>
              </a:solidFill>
              <a:latin typeface="Arial" charset="0"/>
              <a:ea typeface="ＭＳ Ｐゴシック" charset="0"/>
              <a:cs typeface="ＭＳ Ｐゴシック" charset="0"/>
            </a:endParaRPr>
          </a:p>
        </p:txBody>
      </p:sp>
      <p:sp>
        <p:nvSpPr>
          <p:cNvPr id="219138" name="Rectangle 2"/>
          <p:cNvSpPr>
            <a:spLocks noGrp="1" noChangeArrowheads="1"/>
          </p:cNvSpPr>
          <p:nvPr>
            <p:ph type="title"/>
          </p:nvPr>
        </p:nvSpPr>
        <p:spPr>
          <a:xfrm>
            <a:off x="1454150" y="-180942"/>
            <a:ext cx="7239000" cy="1143001"/>
          </a:xfrm>
          <a:noFill/>
          <a:extLst>
            <a:ext uri="{909E8E84-426E-40dd-AFC4-6F175D3DCCD1}">
              <a14:hiddenFill xmlns="" xmlns:a14="http://schemas.microsoft.com/office/drawing/2010/main">
                <a:solidFill>
                  <a:schemeClr val="bg1"/>
                </a:solidFill>
              </a14:hiddenFill>
            </a:ext>
          </a:extLst>
        </p:spPr>
        <p:txBody>
          <a:bodyPr/>
          <a:lstStyle/>
          <a:p>
            <a:r>
              <a:rPr lang="en-US" sz="2800" dirty="0" smtClean="0">
                <a:solidFill>
                  <a:srgbClr val="FFFF00"/>
                </a:solidFill>
              </a:rPr>
              <a:t>The Science:</a:t>
            </a:r>
            <a:br>
              <a:rPr lang="en-US" sz="2800" dirty="0" smtClean="0">
                <a:solidFill>
                  <a:srgbClr val="FFFF00"/>
                </a:solidFill>
              </a:rPr>
            </a:br>
            <a:r>
              <a:rPr lang="en-US" sz="2800" dirty="0" smtClean="0">
                <a:solidFill>
                  <a:srgbClr val="FFFF00"/>
                </a:solidFill>
              </a:rPr>
              <a:t>Gravitational-Wave Sources</a:t>
            </a:r>
            <a:endParaRPr lang="en-US" sz="2800" dirty="0">
              <a:solidFill>
                <a:srgbClr val="FFFF00"/>
              </a:solidFill>
            </a:endParaRPr>
          </a:p>
        </p:txBody>
      </p:sp>
      <p:pic>
        <p:nvPicPr>
          <p:cNvPr id="2191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2234" y="3935414"/>
            <a:ext cx="2089150" cy="2397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55" name="Text Box 19"/>
          <p:cNvSpPr txBox="1">
            <a:spLocks noChangeArrowheads="1"/>
          </p:cNvSpPr>
          <p:nvPr/>
        </p:nvSpPr>
        <p:spPr bwMode="auto">
          <a:xfrm>
            <a:off x="2771780" y="1423584"/>
            <a:ext cx="2290459" cy="1718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spcBef>
                <a:spcPct val="50000"/>
              </a:spcBef>
              <a:spcAft>
                <a:spcPct val="0"/>
              </a:spcAft>
            </a:pPr>
            <a:r>
              <a:rPr lang="en-US" sz="1400" b="1" i="1" dirty="0">
                <a:solidFill>
                  <a:srgbClr val="FFFFFF"/>
                </a:solidFill>
                <a:latin typeface="Cambria"/>
                <a:ea typeface="ＭＳ Ｐゴシック" charset="0"/>
                <a:cs typeface="Cambria"/>
              </a:rPr>
              <a:t>Coalescing Binary Systems</a:t>
            </a:r>
          </a:p>
          <a:p>
            <a:pPr marL="171450" indent="-171450" eaLnBrk="0" fontAlgn="base" hangingPunct="0">
              <a:lnSpc>
                <a:spcPct val="70000"/>
              </a:lnSpc>
              <a:spcBef>
                <a:spcPct val="50000"/>
              </a:spcBef>
              <a:spcAft>
                <a:spcPct val="0"/>
              </a:spcAft>
              <a:buFont typeface="Wingdings" charset="2"/>
              <a:buChar char="ü"/>
            </a:pPr>
            <a:r>
              <a:rPr lang="en-US" sz="1400" dirty="0" smtClean="0">
                <a:solidFill>
                  <a:srgbClr val="FFFFFF"/>
                </a:solidFill>
                <a:latin typeface="Cambria"/>
                <a:ea typeface="ＭＳ Ｐゴシック" charset="0"/>
                <a:cs typeface="Cambria"/>
              </a:rPr>
              <a:t> Black hole – black hole</a:t>
            </a:r>
          </a:p>
          <a:p>
            <a:pPr marL="171450" indent="-171450" eaLnBrk="0" fontAlgn="base" hangingPunct="0">
              <a:lnSpc>
                <a:spcPct val="70000"/>
              </a:lnSpc>
              <a:spcBef>
                <a:spcPct val="50000"/>
              </a:spcBef>
              <a:spcAft>
                <a:spcPct val="0"/>
              </a:spcAft>
              <a:buFont typeface="Wingdings" charset="2"/>
              <a:buChar char="ü"/>
            </a:pPr>
            <a:r>
              <a:rPr lang="en-US" sz="1400" dirty="0" smtClean="0">
                <a:solidFill>
                  <a:srgbClr val="FFFFFF"/>
                </a:solidFill>
                <a:latin typeface="Cambria"/>
                <a:ea typeface="ＭＳ Ｐゴシック" charset="0"/>
                <a:cs typeface="Cambria"/>
              </a:rPr>
              <a:t>Neutron star – neutron star</a:t>
            </a:r>
          </a:p>
          <a:p>
            <a:pPr eaLnBrk="0" fontAlgn="base" hangingPunct="0">
              <a:lnSpc>
                <a:spcPct val="70000"/>
              </a:lnSpc>
              <a:spcBef>
                <a:spcPct val="50000"/>
              </a:spcBef>
              <a:spcAft>
                <a:spcPct val="0"/>
              </a:spcAft>
              <a:buFontTx/>
              <a:buChar char="•"/>
            </a:pPr>
            <a:r>
              <a:rPr lang="en-US" sz="1400" dirty="0">
                <a:solidFill>
                  <a:srgbClr val="FFFFFF"/>
                </a:solidFill>
                <a:latin typeface="Cambria"/>
                <a:ea typeface="ＭＳ Ｐゴシック" charset="0"/>
                <a:cs typeface="Cambria"/>
              </a:rPr>
              <a:t> </a:t>
            </a:r>
            <a:r>
              <a:rPr lang="en-US" sz="1400" dirty="0" smtClean="0">
                <a:solidFill>
                  <a:srgbClr val="FFFFFF"/>
                </a:solidFill>
                <a:latin typeface="Cambria"/>
                <a:ea typeface="ＭＳ Ｐゴシック" charset="0"/>
                <a:cs typeface="Cambria"/>
              </a:rPr>
              <a:t>  BH-NS</a:t>
            </a:r>
          </a:p>
          <a:p>
            <a:pPr eaLnBrk="0" fontAlgn="base" hangingPunct="0">
              <a:lnSpc>
                <a:spcPct val="70000"/>
              </a:lnSpc>
              <a:spcBef>
                <a:spcPct val="50000"/>
              </a:spcBef>
              <a:spcAft>
                <a:spcPct val="0"/>
              </a:spcAft>
              <a:buFontTx/>
              <a:buChar char="•"/>
            </a:pPr>
            <a:r>
              <a:rPr lang="en-US" sz="1400" dirty="0" smtClean="0">
                <a:solidFill>
                  <a:srgbClr val="FFFFFF"/>
                </a:solidFill>
                <a:latin typeface="Cambria"/>
                <a:ea typeface="ＭＳ Ｐゴシック" charset="0"/>
                <a:cs typeface="Cambria"/>
                <a:sym typeface="Wingdings"/>
              </a:rPr>
              <a:t> analytical</a:t>
            </a:r>
            <a:r>
              <a:rPr lang="en-US" sz="1400" dirty="0" smtClean="0">
                <a:solidFill>
                  <a:srgbClr val="FFFFFF"/>
                </a:solidFill>
                <a:latin typeface="Cambria"/>
                <a:ea typeface="ＭＳ Ｐゴシック" charset="0"/>
                <a:cs typeface="Cambria"/>
              </a:rPr>
              <a:t> waveform</a:t>
            </a:r>
            <a:endParaRPr lang="en-US" sz="1400" dirty="0">
              <a:solidFill>
                <a:srgbClr val="FFFFFF"/>
              </a:solidFill>
              <a:latin typeface="Cambria"/>
              <a:ea typeface="ＭＳ Ｐゴシック" charset="0"/>
              <a:cs typeface="Cambria"/>
            </a:endParaRPr>
          </a:p>
        </p:txBody>
      </p:sp>
      <p:pic>
        <p:nvPicPr>
          <p:cNvPr id="21914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73638" y="1495425"/>
            <a:ext cx="2381250" cy="2381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56" name="Text Box 20"/>
          <p:cNvSpPr txBox="1">
            <a:spLocks noChangeArrowheads="1"/>
          </p:cNvSpPr>
          <p:nvPr/>
        </p:nvSpPr>
        <p:spPr bwMode="auto">
          <a:xfrm>
            <a:off x="6856243" y="1423599"/>
            <a:ext cx="2287758" cy="115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spcBef>
                <a:spcPct val="50000"/>
              </a:spcBef>
              <a:spcAft>
                <a:spcPct val="0"/>
              </a:spcAft>
            </a:pPr>
            <a:r>
              <a:rPr lang="en-US" altLang="ja-JP" sz="1400" b="1" i="1" dirty="0" smtClean="0">
                <a:solidFill>
                  <a:srgbClr val="FFFFFF"/>
                </a:solidFill>
                <a:latin typeface="Cambria"/>
                <a:ea typeface="ＭＳ Ｐゴシック" charset="0"/>
                <a:cs typeface="Cambria"/>
              </a:rPr>
              <a:t>Transient</a:t>
            </a:r>
            <a:r>
              <a:rPr lang="ja-JP" altLang="en-US" sz="1400" b="1" i="1" dirty="0" smtClean="0">
                <a:solidFill>
                  <a:srgbClr val="FFFFFF"/>
                </a:solidFill>
                <a:latin typeface="Cambria"/>
                <a:ea typeface="ＭＳ Ｐゴシック" charset="0"/>
                <a:cs typeface="Cambria"/>
              </a:rPr>
              <a:t>‘</a:t>
            </a:r>
            <a:r>
              <a:rPr lang="en-US" sz="1400" b="1" i="1" dirty="0" smtClean="0">
                <a:solidFill>
                  <a:srgbClr val="FFFFFF"/>
                </a:solidFill>
                <a:latin typeface="Cambria"/>
                <a:ea typeface="ＭＳ Ｐゴシック" charset="0"/>
                <a:cs typeface="Cambria"/>
              </a:rPr>
              <a:t>Burst</a:t>
            </a:r>
            <a:r>
              <a:rPr lang="ja-JP" altLang="en-US" sz="1400" b="1" i="1" dirty="0" smtClean="0">
                <a:solidFill>
                  <a:srgbClr val="FFFFFF"/>
                </a:solidFill>
                <a:latin typeface="Cambria"/>
                <a:ea typeface="ＭＳ Ｐゴシック" charset="0"/>
                <a:cs typeface="Cambria"/>
              </a:rPr>
              <a:t>’</a:t>
            </a:r>
            <a:r>
              <a:rPr lang="en-US" altLang="ja-JP" sz="1400" b="1" i="1" dirty="0" smtClean="0">
                <a:solidFill>
                  <a:srgbClr val="FFFFFF"/>
                </a:solidFill>
                <a:latin typeface="Cambria"/>
                <a:ea typeface="ＭＳ Ｐゴシック" charset="0"/>
                <a:cs typeface="Cambria"/>
              </a:rPr>
              <a:t>Sources</a:t>
            </a:r>
            <a:endParaRPr lang="en-US" sz="1400" b="1" i="1" dirty="0">
              <a:solidFill>
                <a:srgbClr val="FFFFFF"/>
              </a:solidFill>
              <a:latin typeface="Cambria"/>
              <a:ea typeface="ＭＳ Ｐゴシック" charset="0"/>
              <a:cs typeface="Cambria"/>
            </a:endParaRPr>
          </a:p>
          <a:p>
            <a:pPr eaLnBrk="0" fontAlgn="base" hangingPunct="0">
              <a:lnSpc>
                <a:spcPct val="80000"/>
              </a:lnSpc>
              <a:spcBef>
                <a:spcPct val="50000"/>
              </a:spcBef>
              <a:spcAft>
                <a:spcPct val="0"/>
              </a:spcAft>
              <a:buFontTx/>
              <a:buChar char="•"/>
            </a:pPr>
            <a:r>
              <a:rPr lang="en-US" sz="1400" dirty="0" smtClean="0">
                <a:solidFill>
                  <a:srgbClr val="FFFFFF"/>
                </a:solidFill>
                <a:latin typeface="Cambria"/>
                <a:ea typeface="ＭＳ Ｐゴシック" charset="0"/>
                <a:cs typeface="Cambria"/>
              </a:rPr>
              <a:t> core </a:t>
            </a:r>
            <a:r>
              <a:rPr lang="en-US" sz="1400" dirty="0">
                <a:solidFill>
                  <a:srgbClr val="FFFFFF"/>
                </a:solidFill>
                <a:latin typeface="Cambria"/>
                <a:ea typeface="ＭＳ Ｐゴシック" charset="0"/>
                <a:cs typeface="Cambria"/>
              </a:rPr>
              <a:t>collapse supernovae</a:t>
            </a:r>
          </a:p>
          <a:p>
            <a:pPr eaLnBrk="0" fontAlgn="base" hangingPunct="0">
              <a:lnSpc>
                <a:spcPct val="80000"/>
              </a:lnSpc>
              <a:spcBef>
                <a:spcPct val="50000"/>
              </a:spcBef>
              <a:spcAft>
                <a:spcPct val="0"/>
              </a:spcAft>
              <a:buFontTx/>
              <a:buChar char="•"/>
            </a:pPr>
            <a:r>
              <a:rPr lang="en-US" sz="1400" dirty="0">
                <a:solidFill>
                  <a:srgbClr val="FFFFFF"/>
                </a:solidFill>
                <a:latin typeface="Cambria"/>
                <a:ea typeface="ＭＳ Ｐゴシック" charset="0"/>
                <a:cs typeface="Cambria"/>
              </a:rPr>
              <a:t> cosmic strings</a:t>
            </a:r>
          </a:p>
          <a:p>
            <a:pPr eaLnBrk="0" fontAlgn="base" hangingPunct="0">
              <a:lnSpc>
                <a:spcPct val="80000"/>
              </a:lnSpc>
              <a:spcBef>
                <a:spcPct val="50000"/>
              </a:spcBef>
              <a:spcAft>
                <a:spcPct val="0"/>
              </a:spcAft>
              <a:buFontTx/>
              <a:buChar char="•"/>
            </a:pPr>
            <a:r>
              <a:rPr lang="en-US" sz="1400" dirty="0" smtClean="0">
                <a:solidFill>
                  <a:srgbClr val="FFFFFF"/>
                </a:solidFill>
                <a:latin typeface="Cambria"/>
                <a:ea typeface="ＭＳ Ｐゴシック" charset="0"/>
                <a:cs typeface="Cambria"/>
                <a:sym typeface="Wingdings"/>
              </a:rPr>
              <a:t> </a:t>
            </a:r>
            <a:r>
              <a:rPr lang="en-US" sz="1400" dirty="0" err="1" smtClean="0">
                <a:solidFill>
                  <a:srgbClr val="FFFFFF"/>
                </a:solidFill>
                <a:latin typeface="Cambria"/>
                <a:ea typeface="ＭＳ Ｐゴシック" charset="0"/>
                <a:cs typeface="Cambria"/>
              </a:rPr>
              <a:t>unmodeled</a:t>
            </a:r>
            <a:r>
              <a:rPr lang="en-US" sz="1400" dirty="0" smtClean="0">
                <a:solidFill>
                  <a:srgbClr val="FFFFFF"/>
                </a:solidFill>
                <a:latin typeface="Cambria"/>
                <a:ea typeface="ＭＳ Ｐゴシック" charset="0"/>
                <a:cs typeface="Cambria"/>
              </a:rPr>
              <a:t> waveform</a:t>
            </a:r>
            <a:endParaRPr lang="en-US" sz="1400" dirty="0">
              <a:solidFill>
                <a:srgbClr val="FFFFFF"/>
              </a:solidFill>
              <a:latin typeface="Cambria"/>
              <a:ea typeface="ＭＳ Ｐゴシック" charset="0"/>
              <a:cs typeface="Cambria"/>
            </a:endParaRPr>
          </a:p>
        </p:txBody>
      </p:sp>
      <p:sp>
        <p:nvSpPr>
          <p:cNvPr id="219157" name="Text Box 21"/>
          <p:cNvSpPr txBox="1">
            <a:spLocks noChangeArrowheads="1"/>
          </p:cNvSpPr>
          <p:nvPr/>
        </p:nvSpPr>
        <p:spPr bwMode="auto">
          <a:xfrm>
            <a:off x="2983690" y="4181939"/>
            <a:ext cx="2141229" cy="13885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50000"/>
              </a:spcBef>
              <a:spcAft>
                <a:spcPct val="0"/>
              </a:spcAft>
            </a:pPr>
            <a:r>
              <a:rPr lang="en-US" sz="1400" b="1" i="1" dirty="0">
                <a:solidFill>
                  <a:srgbClr val="FFFFFF"/>
                </a:solidFill>
                <a:latin typeface="Cambria"/>
                <a:ea typeface="ＭＳ Ｐゴシック" charset="0"/>
                <a:cs typeface="Cambria"/>
              </a:rPr>
              <a:t>Cosmic GW </a:t>
            </a:r>
            <a:r>
              <a:rPr lang="en-US" sz="1400" b="1" i="1" dirty="0" smtClean="0">
                <a:solidFill>
                  <a:srgbClr val="FFFFFF"/>
                </a:solidFill>
                <a:latin typeface="Cambria"/>
                <a:ea typeface="ＭＳ Ｐゴシック" charset="0"/>
                <a:cs typeface="Cambria"/>
              </a:rPr>
              <a:t>Background</a:t>
            </a:r>
            <a:endParaRPr lang="en-US" sz="1400" b="1" i="1" dirty="0">
              <a:solidFill>
                <a:srgbClr val="FFFFFF"/>
              </a:solidFill>
              <a:latin typeface="Cambria"/>
              <a:ea typeface="ＭＳ Ｐゴシック" charset="0"/>
              <a:cs typeface="Cambria"/>
            </a:endParaRPr>
          </a:p>
          <a:p>
            <a:pPr eaLnBrk="0" fontAlgn="base" hangingPunct="0">
              <a:lnSpc>
                <a:spcPct val="90000"/>
              </a:lnSpc>
              <a:spcBef>
                <a:spcPct val="50000"/>
              </a:spcBef>
              <a:spcAft>
                <a:spcPct val="0"/>
              </a:spcAft>
              <a:buFontTx/>
              <a:buChar char="•"/>
            </a:pPr>
            <a:r>
              <a:rPr lang="en-US" sz="1400" dirty="0">
                <a:solidFill>
                  <a:srgbClr val="FFFFFF"/>
                </a:solidFill>
                <a:latin typeface="Cambria"/>
                <a:ea typeface="ＭＳ Ｐゴシック" charset="0"/>
                <a:cs typeface="Cambria"/>
              </a:rPr>
              <a:t> residue of the Big </a:t>
            </a:r>
            <a:r>
              <a:rPr lang="en-US" sz="1400" dirty="0" smtClean="0">
                <a:solidFill>
                  <a:srgbClr val="FFFFFF"/>
                </a:solidFill>
                <a:latin typeface="Cambria"/>
                <a:ea typeface="ＭＳ Ｐゴシック" charset="0"/>
                <a:cs typeface="Cambria"/>
              </a:rPr>
              <a:t>Bang</a:t>
            </a:r>
          </a:p>
          <a:p>
            <a:pPr eaLnBrk="0" fontAlgn="base" hangingPunct="0">
              <a:lnSpc>
                <a:spcPct val="90000"/>
              </a:lnSpc>
              <a:spcBef>
                <a:spcPct val="50000"/>
              </a:spcBef>
              <a:spcAft>
                <a:spcPct val="0"/>
              </a:spcAft>
              <a:buFontTx/>
              <a:buChar char="•"/>
            </a:pPr>
            <a:r>
              <a:rPr lang="en-US" sz="1400" dirty="0">
                <a:solidFill>
                  <a:srgbClr val="FFFFFF"/>
                </a:solidFill>
                <a:latin typeface="Cambria"/>
                <a:ea typeface="ＭＳ Ｐゴシック" charset="0"/>
                <a:cs typeface="Cambria"/>
              </a:rPr>
              <a:t> </a:t>
            </a:r>
            <a:r>
              <a:rPr lang="en-US" sz="1400" dirty="0" smtClean="0">
                <a:solidFill>
                  <a:srgbClr val="FFFFFF"/>
                </a:solidFill>
                <a:latin typeface="Cambria"/>
                <a:ea typeface="ＭＳ Ｐゴシック" charset="0"/>
                <a:cs typeface="Cambria"/>
                <a:sym typeface="Wingdings"/>
              </a:rPr>
              <a:t> </a:t>
            </a:r>
            <a:r>
              <a:rPr lang="en-US" sz="1400" dirty="0" smtClean="0">
                <a:solidFill>
                  <a:srgbClr val="FFFFFF"/>
                </a:solidFill>
                <a:latin typeface="Cambria"/>
                <a:ea typeface="ＭＳ Ｐゴシック" charset="0"/>
                <a:cs typeface="Cambria"/>
              </a:rPr>
              <a:t>stochastic</a:t>
            </a:r>
            <a:r>
              <a:rPr lang="en-US" sz="1400" dirty="0">
                <a:solidFill>
                  <a:srgbClr val="FFFFFF"/>
                </a:solidFill>
                <a:latin typeface="Cambria"/>
                <a:ea typeface="ＭＳ Ｐゴシック" charset="0"/>
                <a:cs typeface="Cambria"/>
              </a:rPr>
              <a:t>, incoherent </a:t>
            </a:r>
            <a:r>
              <a:rPr lang="en-US" sz="1400" dirty="0" smtClean="0">
                <a:solidFill>
                  <a:srgbClr val="FFFFFF"/>
                </a:solidFill>
                <a:latin typeface="Cambria"/>
                <a:ea typeface="ＭＳ Ｐゴシック" charset="0"/>
                <a:cs typeface="Cambria"/>
              </a:rPr>
              <a:t>background</a:t>
            </a:r>
          </a:p>
          <a:p>
            <a:pPr eaLnBrk="0" fontAlgn="base" hangingPunct="0">
              <a:lnSpc>
                <a:spcPct val="90000"/>
              </a:lnSpc>
              <a:spcBef>
                <a:spcPct val="50000"/>
              </a:spcBef>
              <a:spcAft>
                <a:spcPct val="0"/>
              </a:spcAft>
              <a:buFontTx/>
              <a:buChar char="•"/>
            </a:pPr>
            <a:endParaRPr lang="en-US" sz="1400" dirty="0">
              <a:solidFill>
                <a:srgbClr val="FFFFFF"/>
              </a:solidFill>
              <a:latin typeface="Arial" charset="0"/>
              <a:ea typeface="ＭＳ Ｐゴシック" charset="0"/>
              <a:cs typeface="ＭＳ Ｐゴシック" charset="0"/>
            </a:endParaRPr>
          </a:p>
        </p:txBody>
      </p:sp>
      <p:sp>
        <p:nvSpPr>
          <p:cNvPr id="219158" name="Text Box 22"/>
          <p:cNvSpPr txBox="1">
            <a:spLocks noChangeArrowheads="1"/>
          </p:cNvSpPr>
          <p:nvPr/>
        </p:nvSpPr>
        <p:spPr bwMode="auto">
          <a:xfrm>
            <a:off x="6856248" y="4440258"/>
            <a:ext cx="2151255" cy="83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spcBef>
                <a:spcPct val="50000"/>
              </a:spcBef>
              <a:spcAft>
                <a:spcPct val="0"/>
              </a:spcAft>
            </a:pPr>
            <a:r>
              <a:rPr lang="en-US" sz="1400" b="1" i="1" dirty="0">
                <a:solidFill>
                  <a:srgbClr val="FFFFFF"/>
                </a:solidFill>
                <a:latin typeface="Cambria"/>
                <a:ea typeface="ＭＳ Ｐゴシック" charset="0"/>
                <a:cs typeface="Cambria"/>
              </a:rPr>
              <a:t>Continuous Sources</a:t>
            </a:r>
          </a:p>
          <a:p>
            <a:pPr eaLnBrk="0" fontAlgn="base" hangingPunct="0">
              <a:lnSpc>
                <a:spcPct val="70000"/>
              </a:lnSpc>
              <a:spcBef>
                <a:spcPct val="50000"/>
              </a:spcBef>
              <a:spcAft>
                <a:spcPct val="0"/>
              </a:spcAft>
              <a:buFontTx/>
              <a:buChar char="•"/>
            </a:pPr>
            <a:r>
              <a:rPr lang="en-US" sz="1400" dirty="0">
                <a:solidFill>
                  <a:srgbClr val="FFFFFF"/>
                </a:solidFill>
                <a:latin typeface="Cambria"/>
                <a:ea typeface="ＭＳ Ｐゴシック" charset="0"/>
                <a:cs typeface="Cambria"/>
              </a:rPr>
              <a:t> Spinning neutron stars</a:t>
            </a:r>
          </a:p>
          <a:p>
            <a:pPr eaLnBrk="0" fontAlgn="base" hangingPunct="0">
              <a:lnSpc>
                <a:spcPct val="70000"/>
              </a:lnSpc>
              <a:spcBef>
                <a:spcPct val="50000"/>
              </a:spcBef>
              <a:spcAft>
                <a:spcPct val="0"/>
              </a:spcAft>
              <a:buFontTx/>
              <a:buChar char="•"/>
            </a:pPr>
            <a:r>
              <a:rPr lang="en-US" sz="1400" dirty="0">
                <a:solidFill>
                  <a:srgbClr val="FFFFFF"/>
                </a:solidFill>
                <a:latin typeface="Cambria"/>
                <a:ea typeface="ＭＳ Ｐゴシック" charset="0"/>
                <a:cs typeface="Cambria"/>
              </a:rPr>
              <a:t> </a:t>
            </a:r>
            <a:r>
              <a:rPr lang="en-US" sz="1400" dirty="0" smtClean="0">
                <a:solidFill>
                  <a:srgbClr val="FFFFFF"/>
                </a:solidFill>
                <a:latin typeface="Cambria"/>
                <a:ea typeface="ＭＳ Ｐゴシック" charset="0"/>
                <a:cs typeface="Cambria"/>
                <a:sym typeface="Wingdings"/>
              </a:rPr>
              <a:t> </a:t>
            </a:r>
            <a:r>
              <a:rPr lang="en-US" sz="1400" dirty="0" smtClean="0">
                <a:solidFill>
                  <a:srgbClr val="FFFFFF"/>
                </a:solidFill>
                <a:latin typeface="Cambria"/>
                <a:ea typeface="ＭＳ Ｐゴシック" charset="0"/>
                <a:cs typeface="Cambria"/>
              </a:rPr>
              <a:t>monotone waveform</a:t>
            </a:r>
            <a:endParaRPr lang="en-US" sz="1400" dirty="0">
              <a:solidFill>
                <a:srgbClr val="FFFFFF"/>
              </a:solidFill>
              <a:latin typeface="Cambria"/>
              <a:ea typeface="ＭＳ Ｐゴシック" charset="0"/>
              <a:cs typeface="Cambria"/>
            </a:endParaRPr>
          </a:p>
        </p:txBody>
      </p:sp>
      <p:pic>
        <p:nvPicPr>
          <p:cNvPr id="2" name="Picture 1"/>
          <p:cNvPicPr>
            <a:picLocks noChangeAspect="1"/>
          </p:cNvPicPr>
          <p:nvPr/>
        </p:nvPicPr>
        <p:blipFill>
          <a:blip r:embed="rId5"/>
          <a:stretch>
            <a:fillRect/>
          </a:stretch>
        </p:blipFill>
        <p:spPr>
          <a:xfrm>
            <a:off x="449045" y="1264409"/>
            <a:ext cx="2263666" cy="2307123"/>
          </a:xfrm>
          <a:prstGeom prst="rect">
            <a:avLst/>
          </a:prstGeom>
        </p:spPr>
      </p:pic>
      <p:sp>
        <p:nvSpPr>
          <p:cNvPr id="3" name="Rectangle 2"/>
          <p:cNvSpPr/>
          <p:nvPr/>
        </p:nvSpPr>
        <p:spPr>
          <a:xfrm>
            <a:off x="553121" y="3654024"/>
            <a:ext cx="2178088" cy="246221"/>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en-US" sz="1000" dirty="0" smtClean="0">
                <a:solidFill>
                  <a:srgbClr val="FFFFFF"/>
                </a:solidFill>
                <a:latin typeface="Arial" charset="0"/>
                <a:ea typeface="ＭＳ Ｐゴシック" charset="0"/>
                <a:cs typeface="ＭＳ Ｐゴシック" charset="0"/>
              </a:rPr>
              <a:t>Credit: Bohn</a:t>
            </a:r>
            <a:r>
              <a:rPr lang="en-US" sz="1000" dirty="0">
                <a:solidFill>
                  <a:srgbClr val="FFFFFF"/>
                </a:solidFill>
                <a:latin typeface="Arial" charset="0"/>
                <a:ea typeface="ＭＳ Ｐゴシック" charset="0"/>
                <a:cs typeface="ＭＳ Ｐゴシック" charset="0"/>
              </a:rPr>
              <a:t>, Hébert, </a:t>
            </a:r>
            <a:r>
              <a:rPr lang="en-US" sz="1000" dirty="0" err="1">
                <a:solidFill>
                  <a:srgbClr val="FFFFFF"/>
                </a:solidFill>
                <a:latin typeface="Arial" charset="0"/>
                <a:ea typeface="ＭＳ Ｐゴシック" charset="0"/>
                <a:cs typeface="ＭＳ Ｐゴシック" charset="0"/>
              </a:rPr>
              <a:t>Throwe</a:t>
            </a:r>
            <a:r>
              <a:rPr lang="en-US" sz="1000" dirty="0">
                <a:solidFill>
                  <a:srgbClr val="FFFFFF"/>
                </a:solidFill>
                <a:latin typeface="Arial" charset="0"/>
                <a:ea typeface="ＭＳ Ｐゴシック" charset="0"/>
                <a:cs typeface="ＭＳ Ｐゴシック" charset="0"/>
              </a:rPr>
              <a:t>, SXS</a:t>
            </a:r>
          </a:p>
        </p:txBody>
      </p:sp>
      <p:pic>
        <p:nvPicPr>
          <p:cNvPr id="4" name="Picture 3"/>
          <p:cNvPicPr>
            <a:picLocks noChangeAspect="1"/>
          </p:cNvPicPr>
          <p:nvPr/>
        </p:nvPicPr>
        <p:blipFill>
          <a:blip r:embed="rId6"/>
          <a:stretch>
            <a:fillRect/>
          </a:stretch>
        </p:blipFill>
        <p:spPr>
          <a:xfrm>
            <a:off x="319431" y="4539841"/>
            <a:ext cx="2664261" cy="1348867"/>
          </a:xfrm>
          <a:prstGeom prst="rect">
            <a:avLst/>
          </a:prstGeom>
        </p:spPr>
      </p:pic>
      <p:sp>
        <p:nvSpPr>
          <p:cNvPr id="5" name="ZoneTexte 4"/>
          <p:cNvSpPr txBox="1"/>
          <p:nvPr/>
        </p:nvSpPr>
        <p:spPr>
          <a:xfrm>
            <a:off x="1865808" y="6317419"/>
            <a:ext cx="5828066" cy="369332"/>
          </a:xfrm>
          <a:prstGeom prst="rect">
            <a:avLst/>
          </a:prstGeom>
          <a:noFill/>
        </p:spPr>
        <p:txBody>
          <a:bodyPr wrap="square" rtlCol="0">
            <a:spAutoFit/>
          </a:bodyPr>
          <a:lstStyle/>
          <a:p>
            <a:r>
              <a:rPr lang="fr-FR" i="1" dirty="0" err="1">
                <a:solidFill>
                  <a:srgbClr val="FFFF00"/>
                </a:solidFill>
              </a:rPr>
              <a:t>S</a:t>
            </a:r>
            <a:r>
              <a:rPr lang="fr-FR" i="1" dirty="0" err="1" smtClean="0">
                <a:solidFill>
                  <a:srgbClr val="FFFF00"/>
                </a:solidFill>
              </a:rPr>
              <a:t>ee</a:t>
            </a:r>
            <a:r>
              <a:rPr lang="fr-FR" i="1" dirty="0" smtClean="0">
                <a:solidFill>
                  <a:srgbClr val="FFFF00"/>
                </a:solidFill>
              </a:rPr>
              <a:t> </a:t>
            </a:r>
            <a:r>
              <a:rPr lang="fr-FR" i="1" dirty="0" err="1" smtClean="0">
                <a:solidFill>
                  <a:srgbClr val="FFFF00"/>
                </a:solidFill>
              </a:rPr>
              <a:t>talks</a:t>
            </a:r>
            <a:r>
              <a:rPr lang="fr-FR" i="1" dirty="0" smtClean="0">
                <a:solidFill>
                  <a:srgbClr val="FFFF00"/>
                </a:solidFill>
              </a:rPr>
              <a:t> by G. </a:t>
            </a:r>
            <a:r>
              <a:rPr lang="fr-FR" i="1" dirty="0" err="1" smtClean="0">
                <a:solidFill>
                  <a:srgbClr val="FFFF00"/>
                </a:solidFill>
              </a:rPr>
              <a:t>Losurdo</a:t>
            </a:r>
            <a:r>
              <a:rPr lang="fr-FR" i="1" dirty="0" smtClean="0">
                <a:solidFill>
                  <a:srgbClr val="FFFF00"/>
                </a:solidFill>
              </a:rPr>
              <a:t> and  M. </a:t>
            </a:r>
            <a:r>
              <a:rPr lang="fr-FR" i="1" dirty="0" err="1" smtClean="0">
                <a:solidFill>
                  <a:srgbClr val="FFFF00"/>
                </a:solidFill>
              </a:rPr>
              <a:t>Razzano</a:t>
            </a:r>
            <a:endParaRPr lang="fr-FR" i="1" dirty="0">
              <a:solidFill>
                <a:srgbClr val="FFFF00"/>
              </a:solidFill>
            </a:endParaRPr>
          </a:p>
        </p:txBody>
      </p:sp>
    </p:spTree>
    <p:extLst>
      <p:ext uri="{BB962C8B-B14F-4D97-AF65-F5344CB8AC3E}">
        <p14:creationId xmlns:p14="http://schemas.microsoft.com/office/powerpoint/2010/main" val="1985646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26F26F31-B227-144E-BE48-03C436A04E00}" type="slidenum">
              <a:rPr lang="en-US">
                <a:solidFill>
                  <a:srgbClr val="114FFB"/>
                </a:solidFill>
                <a:latin typeface="Helvetica"/>
                <a:ea typeface="ＭＳ Ｐゴシック"/>
              </a:rPr>
              <a:pPr/>
              <a:t>5</a:t>
            </a:fld>
            <a:endParaRPr lang="en-US">
              <a:solidFill>
                <a:srgbClr val="114FFB"/>
              </a:solidFill>
              <a:latin typeface="Helvetica"/>
              <a:ea typeface="ＭＳ Ｐゴシック"/>
            </a:endParaRPr>
          </a:p>
        </p:txBody>
      </p:sp>
      <p:sp>
        <p:nvSpPr>
          <p:cNvPr id="219140" name="Rectangle 4"/>
          <p:cNvSpPr>
            <a:spLocks noChangeArrowheads="1"/>
          </p:cNvSpPr>
          <p:nvPr/>
        </p:nvSpPr>
        <p:spPr bwMode="auto">
          <a:xfrm>
            <a:off x="0" y="0"/>
            <a:ext cx="9144000" cy="685800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3200">
              <a:solidFill>
                <a:srgbClr val="114FFB"/>
              </a:solidFill>
              <a:latin typeface="Arial" charset="0"/>
              <a:ea typeface="ＭＳ Ｐゴシック" charset="0"/>
              <a:cs typeface="ＭＳ Ｐゴシック" charset="0"/>
            </a:endParaRPr>
          </a:p>
        </p:txBody>
      </p:sp>
      <p:sp>
        <p:nvSpPr>
          <p:cNvPr id="219138" name="Rectangle 2"/>
          <p:cNvSpPr>
            <a:spLocks noGrp="1" noChangeArrowheads="1"/>
          </p:cNvSpPr>
          <p:nvPr>
            <p:ph type="title"/>
          </p:nvPr>
        </p:nvSpPr>
        <p:spPr>
          <a:xfrm>
            <a:off x="1366838" y="91925"/>
            <a:ext cx="7239000" cy="906617"/>
          </a:xfrm>
          <a:noFill/>
          <a:extLst>
            <a:ext uri="{909E8E84-426E-40dd-AFC4-6F175D3DCCD1}">
              <a14:hiddenFill xmlns="" xmlns:a14="http://schemas.microsoft.com/office/drawing/2010/main">
                <a:solidFill>
                  <a:schemeClr val="bg1"/>
                </a:solidFill>
              </a14:hiddenFill>
            </a:ext>
          </a:extLst>
        </p:spPr>
        <p:txBody>
          <a:bodyPr/>
          <a:lstStyle/>
          <a:p>
            <a:r>
              <a:rPr lang="en-US" sz="2800" dirty="0" smtClean="0">
                <a:solidFill>
                  <a:srgbClr val="FFFF00"/>
                </a:solidFill>
              </a:rPr>
              <a:t>A new window to the Universe</a:t>
            </a:r>
            <a:endParaRPr lang="en-US" sz="2800" dirty="0">
              <a:solidFill>
                <a:srgbClr val="FFFF00"/>
              </a:solidFill>
            </a:endParaRPr>
          </a:p>
        </p:txBody>
      </p:sp>
      <p:sp>
        <p:nvSpPr>
          <p:cNvPr id="6" name="ZoneTexte 5"/>
          <p:cNvSpPr txBox="1"/>
          <p:nvPr/>
        </p:nvSpPr>
        <p:spPr>
          <a:xfrm>
            <a:off x="1239864" y="6340105"/>
            <a:ext cx="5171142" cy="369332"/>
          </a:xfrm>
          <a:prstGeom prst="rect">
            <a:avLst/>
          </a:prstGeom>
          <a:noFill/>
        </p:spPr>
        <p:txBody>
          <a:bodyPr wrap="square" rtlCol="0">
            <a:spAutoFit/>
          </a:bodyPr>
          <a:lstStyle/>
          <a:p>
            <a:r>
              <a:rPr lang="fr-FR" dirty="0" err="1" smtClean="0">
                <a:solidFill>
                  <a:srgbClr val="FFFF00"/>
                </a:solidFill>
              </a:rPr>
              <a:t>See</a:t>
            </a:r>
            <a:r>
              <a:rPr lang="fr-FR" dirty="0" smtClean="0">
                <a:solidFill>
                  <a:srgbClr val="FFFF00"/>
                </a:solidFill>
              </a:rPr>
              <a:t> </a:t>
            </a:r>
            <a:r>
              <a:rPr lang="fr-FR" dirty="0" err="1" smtClean="0">
                <a:solidFill>
                  <a:srgbClr val="FFFF00"/>
                </a:solidFill>
              </a:rPr>
              <a:t>talks</a:t>
            </a:r>
            <a:r>
              <a:rPr lang="fr-FR" dirty="0" smtClean="0">
                <a:solidFill>
                  <a:srgbClr val="FFFF00"/>
                </a:solidFill>
              </a:rPr>
              <a:t>  of G. </a:t>
            </a:r>
            <a:r>
              <a:rPr lang="fr-FR" dirty="0" err="1" smtClean="0">
                <a:solidFill>
                  <a:srgbClr val="FFFF00"/>
                </a:solidFill>
              </a:rPr>
              <a:t>Losurdo</a:t>
            </a:r>
            <a:r>
              <a:rPr lang="fr-FR" dirty="0" smtClean="0">
                <a:solidFill>
                  <a:srgbClr val="FFFF00"/>
                </a:solidFill>
              </a:rPr>
              <a:t> and  M. </a:t>
            </a:r>
            <a:r>
              <a:rPr lang="fr-FR" dirty="0" err="1" smtClean="0">
                <a:solidFill>
                  <a:srgbClr val="FFFF00"/>
                </a:solidFill>
              </a:rPr>
              <a:t>Barsuglia</a:t>
            </a:r>
            <a:endParaRPr lang="fr-FR" dirty="0">
              <a:solidFill>
                <a:srgbClr val="FFFF00"/>
              </a:solidFill>
            </a:endParaRPr>
          </a:p>
        </p:txBody>
      </p:sp>
      <p:pic>
        <p:nvPicPr>
          <p:cNvPr id="7" name="Image 6"/>
          <p:cNvPicPr>
            <a:picLocks noChangeAspect="1"/>
          </p:cNvPicPr>
          <p:nvPr/>
        </p:nvPicPr>
        <p:blipFill rotWithShape="1">
          <a:blip r:embed="rId3"/>
          <a:srcRect t="13425"/>
          <a:stretch/>
        </p:blipFill>
        <p:spPr>
          <a:xfrm>
            <a:off x="1130300" y="1133866"/>
            <a:ext cx="6860638" cy="5052569"/>
          </a:xfrm>
          <a:prstGeom prst="rect">
            <a:avLst/>
          </a:prstGeom>
        </p:spPr>
      </p:pic>
    </p:spTree>
    <p:extLst>
      <p:ext uri="{BB962C8B-B14F-4D97-AF65-F5344CB8AC3E}">
        <p14:creationId xmlns:p14="http://schemas.microsoft.com/office/powerpoint/2010/main" val="3994695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26F26F31-B227-144E-BE48-03C436A04E00}" type="slidenum">
              <a:rPr lang="en-US">
                <a:solidFill>
                  <a:srgbClr val="114FFB"/>
                </a:solidFill>
                <a:latin typeface="Helvetica"/>
                <a:ea typeface="ＭＳ Ｐゴシック"/>
              </a:rPr>
              <a:pPr/>
              <a:t>6</a:t>
            </a:fld>
            <a:endParaRPr lang="en-US">
              <a:solidFill>
                <a:srgbClr val="114FFB"/>
              </a:solidFill>
              <a:latin typeface="Helvetica"/>
              <a:ea typeface="ＭＳ Ｐゴシック"/>
            </a:endParaRPr>
          </a:p>
        </p:txBody>
      </p:sp>
      <p:sp>
        <p:nvSpPr>
          <p:cNvPr id="219140" name="Rectangle 4"/>
          <p:cNvSpPr>
            <a:spLocks noChangeArrowheads="1"/>
          </p:cNvSpPr>
          <p:nvPr/>
        </p:nvSpPr>
        <p:spPr bwMode="auto">
          <a:xfrm>
            <a:off x="0" y="0"/>
            <a:ext cx="9144000" cy="685800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3200">
              <a:solidFill>
                <a:srgbClr val="114FFB"/>
              </a:solidFill>
              <a:latin typeface="Arial" charset="0"/>
              <a:ea typeface="ＭＳ Ｐゴシック" charset="0"/>
              <a:cs typeface="ＭＳ Ｐゴシック" charset="0"/>
            </a:endParaRPr>
          </a:p>
        </p:txBody>
      </p:sp>
      <p:sp>
        <p:nvSpPr>
          <p:cNvPr id="219138" name="Rectangle 2"/>
          <p:cNvSpPr>
            <a:spLocks noGrp="1" noChangeArrowheads="1"/>
          </p:cNvSpPr>
          <p:nvPr>
            <p:ph type="title"/>
          </p:nvPr>
        </p:nvSpPr>
        <p:spPr>
          <a:xfrm>
            <a:off x="1454150" y="227250"/>
            <a:ext cx="7239000" cy="906617"/>
          </a:xfrm>
          <a:noFill/>
          <a:extLst>
            <a:ext uri="{909E8E84-426E-40dd-AFC4-6F175D3DCCD1}">
              <a14:hiddenFill xmlns="" xmlns:a14="http://schemas.microsoft.com/office/drawing/2010/main">
                <a:solidFill>
                  <a:schemeClr val="bg1"/>
                </a:solidFill>
              </a14:hiddenFill>
            </a:ext>
          </a:extLst>
        </p:spPr>
        <p:txBody>
          <a:bodyPr/>
          <a:lstStyle/>
          <a:p>
            <a:r>
              <a:rPr lang="en-US" sz="2800" dirty="0" smtClean="0">
                <a:solidFill>
                  <a:srgbClr val="FFFF00"/>
                </a:solidFill>
              </a:rPr>
              <a:t>The Instrument:  a light trap to catch </a:t>
            </a:r>
            <a:br>
              <a:rPr lang="en-US" sz="2800" dirty="0" smtClean="0">
                <a:solidFill>
                  <a:srgbClr val="FFFF00"/>
                </a:solidFill>
              </a:rPr>
            </a:br>
            <a:r>
              <a:rPr lang="en-US" sz="2800" dirty="0" smtClean="0">
                <a:solidFill>
                  <a:srgbClr val="FFFF00"/>
                </a:solidFill>
              </a:rPr>
              <a:t>Gravitational Waves </a:t>
            </a:r>
            <a:endParaRPr lang="en-US" sz="2800" dirty="0">
              <a:solidFill>
                <a:srgbClr val="FFFF00"/>
              </a:solidFill>
            </a:endParaRPr>
          </a:p>
        </p:txBody>
      </p:sp>
      <p:pic>
        <p:nvPicPr>
          <p:cNvPr id="15" name="Image 14"/>
          <p:cNvPicPr>
            <a:picLocks noChangeAspect="1"/>
          </p:cNvPicPr>
          <p:nvPr/>
        </p:nvPicPr>
        <p:blipFill rotWithShape="1">
          <a:blip r:embed="rId3"/>
          <a:srcRect t="12447"/>
          <a:stretch/>
        </p:blipFill>
        <p:spPr>
          <a:xfrm>
            <a:off x="290156" y="1617650"/>
            <a:ext cx="8523956" cy="4200932"/>
          </a:xfrm>
          <a:prstGeom prst="rect">
            <a:avLst/>
          </a:prstGeom>
        </p:spPr>
      </p:pic>
      <p:sp>
        <p:nvSpPr>
          <p:cNvPr id="6" name="ZoneTexte 5"/>
          <p:cNvSpPr txBox="1"/>
          <p:nvPr/>
        </p:nvSpPr>
        <p:spPr>
          <a:xfrm>
            <a:off x="1239864" y="6340105"/>
            <a:ext cx="5171142" cy="369332"/>
          </a:xfrm>
          <a:prstGeom prst="rect">
            <a:avLst/>
          </a:prstGeom>
          <a:noFill/>
        </p:spPr>
        <p:txBody>
          <a:bodyPr wrap="square" rtlCol="0">
            <a:spAutoFit/>
          </a:bodyPr>
          <a:lstStyle/>
          <a:p>
            <a:r>
              <a:rPr lang="fr-FR" dirty="0" err="1" smtClean="0">
                <a:solidFill>
                  <a:srgbClr val="FFFF00"/>
                </a:solidFill>
              </a:rPr>
              <a:t>See</a:t>
            </a:r>
            <a:r>
              <a:rPr lang="fr-FR" dirty="0" smtClean="0">
                <a:solidFill>
                  <a:srgbClr val="FFFF00"/>
                </a:solidFill>
              </a:rPr>
              <a:t> talk of G. </a:t>
            </a:r>
            <a:r>
              <a:rPr lang="fr-FR" dirty="0" err="1" smtClean="0">
                <a:solidFill>
                  <a:srgbClr val="FFFF00"/>
                </a:solidFill>
              </a:rPr>
              <a:t>Losurdo</a:t>
            </a:r>
            <a:r>
              <a:rPr lang="fr-FR" dirty="0" smtClean="0">
                <a:solidFill>
                  <a:srgbClr val="FFFF00"/>
                </a:solidFill>
              </a:rPr>
              <a:t> and  M. </a:t>
            </a:r>
            <a:r>
              <a:rPr lang="fr-FR" dirty="0" err="1" smtClean="0">
                <a:solidFill>
                  <a:srgbClr val="FFFF00"/>
                </a:solidFill>
              </a:rPr>
              <a:t>Barsuglia</a:t>
            </a:r>
            <a:endParaRPr lang="fr-FR" dirty="0">
              <a:solidFill>
                <a:srgbClr val="FFFF00"/>
              </a:solidFill>
            </a:endParaRPr>
          </a:p>
        </p:txBody>
      </p:sp>
    </p:spTree>
    <p:extLst>
      <p:ext uri="{BB962C8B-B14F-4D97-AF65-F5344CB8AC3E}">
        <p14:creationId xmlns:p14="http://schemas.microsoft.com/office/powerpoint/2010/main" val="1157179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26F26F31-B227-144E-BE48-03C436A04E00}" type="slidenum">
              <a:rPr lang="en-US">
                <a:solidFill>
                  <a:srgbClr val="114FFB"/>
                </a:solidFill>
                <a:latin typeface="Helvetica"/>
                <a:ea typeface="ＭＳ Ｐゴシック"/>
              </a:rPr>
              <a:pPr/>
              <a:t>7</a:t>
            </a:fld>
            <a:endParaRPr lang="en-US">
              <a:solidFill>
                <a:srgbClr val="114FFB"/>
              </a:solidFill>
              <a:latin typeface="Helvetica"/>
              <a:ea typeface="ＭＳ Ｐゴシック"/>
            </a:endParaRPr>
          </a:p>
        </p:txBody>
      </p:sp>
      <p:sp>
        <p:nvSpPr>
          <p:cNvPr id="219140" name="Rectangle 4"/>
          <p:cNvSpPr>
            <a:spLocks noChangeArrowheads="1"/>
          </p:cNvSpPr>
          <p:nvPr/>
        </p:nvSpPr>
        <p:spPr bwMode="auto">
          <a:xfrm>
            <a:off x="0" y="0"/>
            <a:ext cx="9144000" cy="685800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3200">
              <a:solidFill>
                <a:srgbClr val="114FFB"/>
              </a:solidFill>
              <a:latin typeface="Arial" charset="0"/>
              <a:ea typeface="ＭＳ Ｐゴシック" charset="0"/>
              <a:cs typeface="ＭＳ Ｐゴシック" charset="0"/>
            </a:endParaRPr>
          </a:p>
        </p:txBody>
      </p:sp>
      <p:sp>
        <p:nvSpPr>
          <p:cNvPr id="219138" name="Rectangle 2"/>
          <p:cNvSpPr>
            <a:spLocks noGrp="1" noChangeArrowheads="1"/>
          </p:cNvSpPr>
          <p:nvPr>
            <p:ph type="title"/>
          </p:nvPr>
        </p:nvSpPr>
        <p:spPr>
          <a:xfrm>
            <a:off x="1454150" y="227250"/>
            <a:ext cx="7239000" cy="906617"/>
          </a:xfrm>
          <a:noFill/>
          <a:extLst>
            <a:ext uri="{909E8E84-426E-40dd-AFC4-6F175D3DCCD1}">
              <a14:hiddenFill xmlns="" xmlns:a14="http://schemas.microsoft.com/office/drawing/2010/main">
                <a:solidFill>
                  <a:schemeClr val="bg1"/>
                </a:solidFill>
              </a14:hiddenFill>
            </a:ext>
          </a:extLst>
        </p:spPr>
        <p:txBody>
          <a:bodyPr/>
          <a:lstStyle/>
          <a:p>
            <a:r>
              <a:rPr lang="en-US" sz="2800" dirty="0" smtClean="0">
                <a:solidFill>
                  <a:srgbClr val="FFFF00"/>
                </a:solidFill>
              </a:rPr>
              <a:t>Sources at different frequencies </a:t>
            </a:r>
            <a:br>
              <a:rPr lang="en-US" sz="2800" dirty="0" smtClean="0">
                <a:solidFill>
                  <a:srgbClr val="FFFF00"/>
                </a:solidFill>
              </a:rPr>
            </a:br>
            <a:r>
              <a:rPr lang="en-US" sz="2800" dirty="0" smtClean="0">
                <a:solidFill>
                  <a:srgbClr val="FFFF00"/>
                </a:solidFill>
              </a:rPr>
              <a:t>a complex task at different  technology fronts</a:t>
            </a:r>
            <a:endParaRPr lang="en-US" sz="2800" dirty="0">
              <a:solidFill>
                <a:srgbClr val="FFFF00"/>
              </a:solidFill>
            </a:endParaRPr>
          </a:p>
        </p:txBody>
      </p:sp>
      <p:sp>
        <p:nvSpPr>
          <p:cNvPr id="6" name="ZoneTexte 5"/>
          <p:cNvSpPr txBox="1"/>
          <p:nvPr/>
        </p:nvSpPr>
        <p:spPr>
          <a:xfrm>
            <a:off x="1239864" y="6340105"/>
            <a:ext cx="5171142" cy="369332"/>
          </a:xfrm>
          <a:prstGeom prst="rect">
            <a:avLst/>
          </a:prstGeom>
          <a:noFill/>
        </p:spPr>
        <p:txBody>
          <a:bodyPr wrap="square" rtlCol="0">
            <a:spAutoFit/>
          </a:bodyPr>
          <a:lstStyle/>
          <a:p>
            <a:r>
              <a:rPr lang="fr-FR" dirty="0" err="1" smtClean="0">
                <a:solidFill>
                  <a:srgbClr val="FFFF00"/>
                </a:solidFill>
              </a:rPr>
              <a:t>See</a:t>
            </a:r>
            <a:r>
              <a:rPr lang="fr-FR" dirty="0" smtClean="0">
                <a:solidFill>
                  <a:srgbClr val="FFFF00"/>
                </a:solidFill>
              </a:rPr>
              <a:t> talk of M. </a:t>
            </a:r>
            <a:r>
              <a:rPr lang="fr-FR" dirty="0" err="1" smtClean="0">
                <a:solidFill>
                  <a:srgbClr val="FFFF00"/>
                </a:solidFill>
              </a:rPr>
              <a:t>Barsuglia</a:t>
            </a:r>
            <a:endParaRPr lang="fr-FR" dirty="0">
              <a:solidFill>
                <a:srgbClr val="FFFF00"/>
              </a:solidFill>
            </a:endParaRPr>
          </a:p>
        </p:txBody>
      </p:sp>
      <p:pic>
        <p:nvPicPr>
          <p:cNvPr id="8" name="Image 7"/>
          <p:cNvPicPr>
            <a:picLocks noChangeAspect="1"/>
          </p:cNvPicPr>
          <p:nvPr/>
        </p:nvPicPr>
        <p:blipFill rotWithShape="1">
          <a:blip r:embed="rId3"/>
          <a:srcRect l="4671" t="13182" r="3820"/>
          <a:stretch/>
        </p:blipFill>
        <p:spPr>
          <a:xfrm>
            <a:off x="580801" y="1481586"/>
            <a:ext cx="8361524" cy="4465447"/>
          </a:xfrm>
          <a:prstGeom prst="rect">
            <a:avLst/>
          </a:prstGeom>
        </p:spPr>
      </p:pic>
    </p:spTree>
    <p:extLst>
      <p:ext uri="{BB962C8B-B14F-4D97-AF65-F5344CB8AC3E}">
        <p14:creationId xmlns:p14="http://schemas.microsoft.com/office/powerpoint/2010/main" val="3661072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26F26F31-B227-144E-BE48-03C436A04E00}" type="slidenum">
              <a:rPr lang="en-US">
                <a:solidFill>
                  <a:srgbClr val="114FFB"/>
                </a:solidFill>
                <a:latin typeface="Helvetica"/>
                <a:ea typeface="ＭＳ Ｐゴシック"/>
              </a:rPr>
              <a:pPr/>
              <a:t>8</a:t>
            </a:fld>
            <a:endParaRPr lang="en-US">
              <a:solidFill>
                <a:srgbClr val="114FFB"/>
              </a:solidFill>
              <a:latin typeface="Helvetica"/>
              <a:ea typeface="ＭＳ Ｐゴシック"/>
            </a:endParaRPr>
          </a:p>
        </p:txBody>
      </p:sp>
      <p:sp>
        <p:nvSpPr>
          <p:cNvPr id="219140" name="Rectangle 4"/>
          <p:cNvSpPr>
            <a:spLocks noChangeArrowheads="1"/>
          </p:cNvSpPr>
          <p:nvPr/>
        </p:nvSpPr>
        <p:spPr bwMode="auto">
          <a:xfrm>
            <a:off x="0" y="0"/>
            <a:ext cx="9144000" cy="685800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3200">
              <a:solidFill>
                <a:srgbClr val="114FFB"/>
              </a:solidFill>
              <a:latin typeface="Arial" charset="0"/>
              <a:ea typeface="ＭＳ Ｐゴシック" charset="0"/>
              <a:cs typeface="ＭＳ Ｐゴシック" charset="0"/>
            </a:endParaRPr>
          </a:p>
        </p:txBody>
      </p:sp>
      <p:sp>
        <p:nvSpPr>
          <p:cNvPr id="219138" name="Rectangle 2"/>
          <p:cNvSpPr>
            <a:spLocks noGrp="1" noChangeArrowheads="1"/>
          </p:cNvSpPr>
          <p:nvPr>
            <p:ph type="title"/>
          </p:nvPr>
        </p:nvSpPr>
        <p:spPr>
          <a:xfrm>
            <a:off x="1226218" y="227250"/>
            <a:ext cx="7239000" cy="906617"/>
          </a:xfrm>
          <a:noFill/>
          <a:extLst>
            <a:ext uri="{909E8E84-426E-40dd-AFC4-6F175D3DCCD1}">
              <a14:hiddenFill xmlns="" xmlns:a14="http://schemas.microsoft.com/office/drawing/2010/main">
                <a:solidFill>
                  <a:schemeClr val="bg1"/>
                </a:solidFill>
              </a14:hiddenFill>
            </a:ext>
          </a:extLst>
        </p:spPr>
        <p:txBody>
          <a:bodyPr/>
          <a:lstStyle/>
          <a:p>
            <a:r>
              <a:rPr lang="en-US" sz="2800" dirty="0" smtClean="0">
                <a:solidFill>
                  <a:srgbClr val="FFFF00"/>
                </a:solidFill>
              </a:rPr>
              <a:t>“</a:t>
            </a:r>
            <a:r>
              <a:rPr lang="en-US" sz="2000" dirty="0" smtClean="0">
                <a:solidFill>
                  <a:srgbClr val="FFFF00"/>
                </a:solidFill>
              </a:rPr>
              <a:t>Land art , elaborate sculptures and installations receptive to the environmental sounds and seismicity”  </a:t>
            </a:r>
            <a:endParaRPr lang="en-US" sz="2000" dirty="0">
              <a:solidFill>
                <a:srgbClr val="FFFF00"/>
              </a:solidFill>
            </a:endParaRPr>
          </a:p>
        </p:txBody>
      </p:sp>
      <p:sp>
        <p:nvSpPr>
          <p:cNvPr id="6" name="ZoneTexte 5"/>
          <p:cNvSpPr txBox="1"/>
          <p:nvPr/>
        </p:nvSpPr>
        <p:spPr>
          <a:xfrm>
            <a:off x="1239864" y="6340105"/>
            <a:ext cx="5171142" cy="369332"/>
          </a:xfrm>
          <a:prstGeom prst="rect">
            <a:avLst/>
          </a:prstGeom>
          <a:noFill/>
        </p:spPr>
        <p:txBody>
          <a:bodyPr wrap="square" rtlCol="0">
            <a:spAutoFit/>
          </a:bodyPr>
          <a:lstStyle/>
          <a:p>
            <a:r>
              <a:rPr lang="fr-FR" dirty="0" err="1" smtClean="0">
                <a:solidFill>
                  <a:srgbClr val="FFFF00"/>
                </a:solidFill>
              </a:rPr>
              <a:t>See</a:t>
            </a:r>
            <a:r>
              <a:rPr lang="fr-FR" dirty="0" smtClean="0">
                <a:solidFill>
                  <a:srgbClr val="FFFF00"/>
                </a:solidFill>
              </a:rPr>
              <a:t> talk of M. </a:t>
            </a:r>
            <a:r>
              <a:rPr lang="fr-FR" dirty="0" err="1" smtClean="0">
                <a:solidFill>
                  <a:srgbClr val="FFFF00"/>
                </a:solidFill>
              </a:rPr>
              <a:t>Barsuglia</a:t>
            </a:r>
            <a:endParaRPr lang="fr-FR" dirty="0">
              <a:solidFill>
                <a:srgbClr val="FFFF00"/>
              </a:solidFill>
            </a:endParaRPr>
          </a:p>
        </p:txBody>
      </p:sp>
      <p:pic>
        <p:nvPicPr>
          <p:cNvPr id="7" name="Image 6"/>
          <p:cNvPicPr>
            <a:picLocks noChangeAspect="1"/>
          </p:cNvPicPr>
          <p:nvPr/>
        </p:nvPicPr>
        <p:blipFill>
          <a:blip r:embed="rId3"/>
          <a:stretch>
            <a:fillRect/>
          </a:stretch>
        </p:blipFill>
        <p:spPr>
          <a:xfrm>
            <a:off x="496605" y="1417430"/>
            <a:ext cx="8445720" cy="4754111"/>
          </a:xfrm>
          <a:prstGeom prst="rect">
            <a:avLst/>
          </a:prstGeom>
        </p:spPr>
      </p:pic>
    </p:spTree>
    <p:extLst>
      <p:ext uri="{BB962C8B-B14F-4D97-AF65-F5344CB8AC3E}">
        <p14:creationId xmlns:p14="http://schemas.microsoft.com/office/powerpoint/2010/main" val="3269336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der_new.jpg"/>
          <p:cNvPicPr>
            <a:picLocks noChangeAspect="1"/>
          </p:cNvPicPr>
          <p:nvPr/>
        </p:nvPicPr>
        <p:blipFill>
          <a:blip r:embed="rId2" cstate="print">
            <a:lum bright="20000"/>
          </a:blip>
          <a:stretch>
            <a:fillRect/>
          </a:stretch>
        </p:blipFill>
        <p:spPr>
          <a:xfrm>
            <a:off x="0" y="0"/>
            <a:ext cx="9144000" cy="1143000"/>
          </a:xfrm>
          <a:prstGeom prst="rect">
            <a:avLst/>
          </a:prstGeom>
        </p:spPr>
      </p:pic>
      <p:sp>
        <p:nvSpPr>
          <p:cNvPr id="4" name="Title 1"/>
          <p:cNvSpPr txBox="1">
            <a:spLocks/>
          </p:cNvSpPr>
          <p:nvPr/>
        </p:nvSpPr>
        <p:spPr bwMode="auto">
          <a:xfrm>
            <a:off x="152401" y="1345852"/>
            <a:ext cx="8763000" cy="5105400"/>
          </a:xfrm>
          <a:prstGeom prst="rect">
            <a:avLst/>
          </a:prstGeom>
          <a:noFill/>
          <a:ln w="9525">
            <a:noFill/>
            <a:miter lim="800000"/>
            <a:headEnd/>
            <a:tailEnd/>
          </a:ln>
        </p:spPr>
        <p:txBody>
          <a:bodyPr anchor="t"/>
          <a:lstStyle/>
          <a:p>
            <a:pPr lvl="0">
              <a:lnSpc>
                <a:spcPct val="80000"/>
              </a:lnSpc>
              <a:spcBef>
                <a:spcPct val="20000"/>
              </a:spcBef>
              <a:defRPr/>
            </a:pPr>
            <a:endParaRPr lang="it-IT" sz="1400" b="1" dirty="0" smtClean="0">
              <a:solidFill>
                <a:srgbClr val="7030A0"/>
              </a:solidFill>
              <a:latin typeface="Bookman Old Style"/>
              <a:cs typeface="Bookman Old Style"/>
            </a:endParaRPr>
          </a:p>
          <a:p>
            <a:pPr lvl="0">
              <a:lnSpc>
                <a:spcPct val="80000"/>
              </a:lnSpc>
              <a:spcBef>
                <a:spcPct val="20000"/>
              </a:spcBef>
              <a:defRPr/>
            </a:pPr>
            <a:r>
              <a:rPr lang="it-IT" sz="2400" b="1" dirty="0" smtClean="0">
                <a:solidFill>
                  <a:srgbClr val="7030A0"/>
                </a:solidFill>
                <a:latin typeface="Bookman Old Style"/>
                <a:cs typeface="Bookman Old Style"/>
              </a:rPr>
              <a:t>	</a:t>
            </a:r>
            <a:r>
              <a:rPr lang="it-IT" sz="2800" b="1" dirty="0" smtClean="0">
                <a:solidFill>
                  <a:srgbClr val="3366FF"/>
                </a:solidFill>
                <a:latin typeface="Bookman Old Style"/>
                <a:cs typeface="Bookman Old Style"/>
              </a:rPr>
              <a:t>  </a:t>
            </a:r>
            <a:r>
              <a:rPr lang="it-IT" sz="2400" b="1" dirty="0">
                <a:solidFill>
                  <a:srgbClr val="3366FF"/>
                </a:solidFill>
                <a:latin typeface="Bookman Old Style"/>
                <a:cs typeface="Bookman Old Style"/>
              </a:rPr>
              <a:t>First </a:t>
            </a:r>
            <a:r>
              <a:rPr lang="it-IT" sz="2400" b="1" dirty="0" err="1">
                <a:solidFill>
                  <a:srgbClr val="3366FF"/>
                </a:solidFill>
                <a:latin typeface="Bookman Old Style"/>
                <a:cs typeface="Bookman Old Style"/>
              </a:rPr>
              <a:t>studies</a:t>
            </a:r>
            <a:r>
              <a:rPr lang="it-IT" sz="2400" b="1" dirty="0">
                <a:solidFill>
                  <a:srgbClr val="3366FF"/>
                </a:solidFill>
                <a:latin typeface="Bookman Old Style"/>
                <a:cs typeface="Bookman Old Style"/>
              </a:rPr>
              <a:t>:</a:t>
            </a:r>
          </a:p>
          <a:p>
            <a:pPr marL="1200150" lvl="2" indent="-285750">
              <a:lnSpc>
                <a:spcPct val="80000"/>
              </a:lnSpc>
              <a:spcBef>
                <a:spcPct val="20000"/>
              </a:spcBef>
              <a:buFont typeface="Arial" pitchFamily="34" charset="0"/>
              <a:buChar char="–"/>
              <a:defRPr/>
            </a:pPr>
            <a:r>
              <a:rPr lang="it-IT" sz="2400" b="1" dirty="0" err="1">
                <a:solidFill>
                  <a:srgbClr val="3366FF"/>
                </a:solidFill>
                <a:latin typeface="Bookman Old Style"/>
                <a:cs typeface="Bookman Old Style"/>
              </a:rPr>
              <a:t>Brillet</a:t>
            </a:r>
            <a:r>
              <a:rPr lang="it-IT" sz="2400" b="1" dirty="0">
                <a:solidFill>
                  <a:srgbClr val="3366FF"/>
                </a:solidFill>
                <a:latin typeface="Bookman Old Style"/>
                <a:cs typeface="Bookman Old Style"/>
              </a:rPr>
              <a:t> (</a:t>
            </a:r>
            <a:r>
              <a:rPr lang="it-IT" sz="2400" b="1" dirty="0" err="1">
                <a:solidFill>
                  <a:srgbClr val="3366FF"/>
                </a:solidFill>
                <a:latin typeface="Bookman Old Style"/>
                <a:cs typeface="Bookman Old Style"/>
              </a:rPr>
              <a:t>Nice</a:t>
            </a:r>
            <a:r>
              <a:rPr lang="it-IT" sz="2400" b="1" dirty="0">
                <a:solidFill>
                  <a:srgbClr val="3366FF"/>
                </a:solidFill>
                <a:latin typeface="Bookman Old Style"/>
                <a:cs typeface="Bookman Old Style"/>
              </a:rPr>
              <a:t>): </a:t>
            </a:r>
            <a:r>
              <a:rPr lang="it-IT" sz="2400" b="1" dirty="0" err="1">
                <a:solidFill>
                  <a:srgbClr val="3366FF"/>
                </a:solidFill>
                <a:latin typeface="Bookman Old Style"/>
                <a:cs typeface="Bookman Old Style"/>
              </a:rPr>
              <a:t>optics</a:t>
            </a:r>
            <a:endParaRPr lang="it-IT" sz="2400" b="1" dirty="0">
              <a:solidFill>
                <a:srgbClr val="3366FF"/>
              </a:solidFill>
              <a:latin typeface="Bookman Old Style"/>
              <a:cs typeface="Bookman Old Style"/>
            </a:endParaRPr>
          </a:p>
          <a:p>
            <a:pPr marL="1200150" lvl="2" indent="-285750">
              <a:lnSpc>
                <a:spcPct val="80000"/>
              </a:lnSpc>
              <a:spcBef>
                <a:spcPct val="20000"/>
              </a:spcBef>
              <a:buFont typeface="Arial" pitchFamily="34" charset="0"/>
              <a:buChar char="–"/>
              <a:defRPr/>
            </a:pPr>
            <a:r>
              <a:rPr lang="it-IT" sz="2400" b="1" dirty="0" err="1">
                <a:solidFill>
                  <a:srgbClr val="3366FF"/>
                </a:solidFill>
                <a:latin typeface="Bookman Old Style"/>
                <a:cs typeface="Bookman Old Style"/>
              </a:rPr>
              <a:t>Giazotto</a:t>
            </a:r>
            <a:r>
              <a:rPr lang="it-IT" sz="2400" b="1" dirty="0">
                <a:solidFill>
                  <a:srgbClr val="3366FF"/>
                </a:solidFill>
                <a:latin typeface="Bookman Old Style"/>
                <a:cs typeface="Bookman Old Style"/>
              </a:rPr>
              <a:t> (Pisa): </a:t>
            </a:r>
            <a:r>
              <a:rPr lang="it-IT" sz="2400" b="1" dirty="0" err="1">
                <a:solidFill>
                  <a:srgbClr val="3366FF"/>
                </a:solidFill>
                <a:latin typeface="Bookman Old Style"/>
                <a:cs typeface="Bookman Old Style"/>
              </a:rPr>
              <a:t>seismic</a:t>
            </a:r>
            <a:r>
              <a:rPr lang="it-IT" sz="2400" b="1" dirty="0">
                <a:solidFill>
                  <a:srgbClr val="3366FF"/>
                </a:solidFill>
                <a:latin typeface="Bookman Old Style"/>
                <a:cs typeface="Bookman Old Style"/>
              </a:rPr>
              <a:t> </a:t>
            </a:r>
            <a:r>
              <a:rPr lang="it-IT" sz="2400" b="1" dirty="0" err="1">
                <a:solidFill>
                  <a:srgbClr val="3366FF"/>
                </a:solidFill>
                <a:latin typeface="Bookman Old Style"/>
                <a:cs typeface="Bookman Old Style"/>
              </a:rPr>
              <a:t>isolation</a:t>
            </a:r>
            <a:endParaRPr lang="it-IT" sz="2400" b="1" dirty="0">
              <a:solidFill>
                <a:srgbClr val="3366FF"/>
              </a:solidFill>
              <a:latin typeface="Bookman Old Style"/>
              <a:cs typeface="Bookman Old Style"/>
            </a:endParaRPr>
          </a:p>
          <a:p>
            <a:pPr marL="742950" lvl="1" indent="-285750">
              <a:lnSpc>
                <a:spcPct val="80000"/>
              </a:lnSpc>
              <a:spcBef>
                <a:spcPct val="20000"/>
              </a:spcBef>
              <a:buFont typeface="Wingdings" charset="2"/>
              <a:buChar char="Ø"/>
              <a:defRPr/>
            </a:pPr>
            <a:r>
              <a:rPr lang="it-IT" sz="2400" b="1" dirty="0" smtClean="0">
                <a:solidFill>
                  <a:srgbClr val="3366FF"/>
                </a:solidFill>
                <a:latin typeface="Bookman Old Style"/>
                <a:cs typeface="Bookman Old Style"/>
              </a:rPr>
              <a:t>1992 CNRS and INFN </a:t>
            </a:r>
            <a:r>
              <a:rPr lang="it-IT" sz="2400" b="1" dirty="0" err="1" smtClean="0">
                <a:solidFill>
                  <a:srgbClr val="3366FF"/>
                </a:solidFill>
                <a:latin typeface="Bookman Old Style"/>
                <a:cs typeface="Bookman Old Style"/>
              </a:rPr>
              <a:t>approve</a:t>
            </a:r>
            <a:r>
              <a:rPr lang="it-IT" sz="2400" b="1" dirty="0" smtClean="0">
                <a:solidFill>
                  <a:srgbClr val="3366FF"/>
                </a:solidFill>
                <a:latin typeface="Bookman Old Style"/>
                <a:cs typeface="Bookman Old Style"/>
              </a:rPr>
              <a:t> VIRGO </a:t>
            </a:r>
          </a:p>
          <a:p>
            <a:pPr marL="742950" lvl="1" indent="-285750">
              <a:lnSpc>
                <a:spcPct val="80000"/>
              </a:lnSpc>
              <a:spcBef>
                <a:spcPct val="20000"/>
              </a:spcBef>
              <a:buFont typeface="Wingdings" charset="2"/>
              <a:buChar char="Ø"/>
              <a:defRPr/>
            </a:pPr>
            <a:r>
              <a:rPr lang="it-IT" sz="2400" b="1" dirty="0" smtClean="0">
                <a:solidFill>
                  <a:srgbClr val="3366FF"/>
                </a:solidFill>
                <a:latin typeface="Bookman Old Style"/>
                <a:cs typeface="Bookman Old Style"/>
              </a:rPr>
              <a:t>1997 Construction </a:t>
            </a:r>
            <a:r>
              <a:rPr lang="it-IT" sz="2400" b="1" dirty="0" err="1" smtClean="0">
                <a:solidFill>
                  <a:srgbClr val="3366FF"/>
                </a:solidFill>
                <a:latin typeface="Bookman Old Style"/>
                <a:cs typeface="Bookman Old Style"/>
              </a:rPr>
              <a:t>starts</a:t>
            </a:r>
            <a:r>
              <a:rPr lang="it-IT" sz="2400" b="1" dirty="0" smtClean="0">
                <a:solidFill>
                  <a:srgbClr val="3366FF"/>
                </a:solidFill>
                <a:latin typeface="Bookman Old Style"/>
                <a:cs typeface="Bookman Old Style"/>
              </a:rPr>
              <a:t> </a:t>
            </a:r>
            <a:r>
              <a:rPr lang="it-IT" sz="2400" b="1" dirty="0" err="1" smtClean="0">
                <a:solidFill>
                  <a:srgbClr val="3366FF"/>
                </a:solidFill>
                <a:latin typeface="Bookman Old Style"/>
                <a:cs typeface="Bookman Old Style"/>
              </a:rPr>
              <a:t>near</a:t>
            </a:r>
            <a:r>
              <a:rPr lang="it-IT" sz="2400" b="1" dirty="0" smtClean="0">
                <a:solidFill>
                  <a:srgbClr val="3366FF"/>
                </a:solidFill>
                <a:latin typeface="Bookman Old Style"/>
                <a:cs typeface="Bookman Old Style"/>
              </a:rPr>
              <a:t> Pisa</a:t>
            </a:r>
          </a:p>
          <a:p>
            <a:pPr marL="742950" lvl="1" indent="-285750">
              <a:lnSpc>
                <a:spcPct val="80000"/>
              </a:lnSpc>
              <a:spcBef>
                <a:spcPct val="20000"/>
              </a:spcBef>
              <a:buFont typeface="Wingdings" charset="2"/>
              <a:buChar char="Ø"/>
              <a:defRPr/>
            </a:pPr>
            <a:r>
              <a:rPr lang="it-IT" sz="2400" b="1" dirty="0" smtClean="0">
                <a:solidFill>
                  <a:srgbClr val="3366FF"/>
                </a:solidFill>
                <a:latin typeface="Bookman Old Style"/>
                <a:cs typeface="Bookman Old Style"/>
              </a:rPr>
              <a:t>2000 Foundation </a:t>
            </a:r>
            <a:r>
              <a:rPr lang="it-IT" sz="2400" b="1" dirty="0">
                <a:solidFill>
                  <a:srgbClr val="3366FF"/>
                </a:solidFill>
                <a:latin typeface="Bookman Old Style"/>
                <a:cs typeface="Bookman Old Style"/>
              </a:rPr>
              <a:t>of </a:t>
            </a:r>
            <a:r>
              <a:rPr lang="it-IT" sz="2400" b="1" dirty="0" smtClean="0">
                <a:solidFill>
                  <a:srgbClr val="3366FF"/>
                </a:solidFill>
                <a:latin typeface="Bookman Old Style"/>
                <a:cs typeface="Bookman Old Style"/>
              </a:rPr>
              <a:t>EGO</a:t>
            </a:r>
            <a:endParaRPr lang="it-IT" sz="2400" b="1" dirty="0">
              <a:solidFill>
                <a:srgbClr val="3366FF"/>
              </a:solidFill>
              <a:latin typeface="Bookman Old Style"/>
              <a:cs typeface="Bookman Old Style"/>
            </a:endParaRPr>
          </a:p>
          <a:p>
            <a:pPr marL="742950" lvl="1" indent="-285750">
              <a:lnSpc>
                <a:spcPct val="80000"/>
              </a:lnSpc>
              <a:spcBef>
                <a:spcPct val="20000"/>
              </a:spcBef>
              <a:buFont typeface="Wingdings" charset="2"/>
              <a:buChar char="Ø"/>
              <a:defRPr/>
            </a:pPr>
            <a:r>
              <a:rPr lang="it-IT" sz="2400" b="1" dirty="0">
                <a:solidFill>
                  <a:srgbClr val="3366FF"/>
                </a:solidFill>
                <a:latin typeface="Bookman Old Style"/>
                <a:cs typeface="Bookman Old Style"/>
              </a:rPr>
              <a:t>2004/2005 </a:t>
            </a:r>
            <a:r>
              <a:rPr lang="it-IT" sz="2400" b="1" dirty="0" err="1">
                <a:solidFill>
                  <a:srgbClr val="3366FF"/>
                </a:solidFill>
                <a:latin typeface="Bookman Old Style"/>
                <a:cs typeface="Bookman Old Style"/>
              </a:rPr>
              <a:t>Commissioning</a:t>
            </a:r>
            <a:r>
              <a:rPr lang="it-IT" sz="2400" b="1" dirty="0">
                <a:solidFill>
                  <a:srgbClr val="3366FF"/>
                </a:solidFill>
                <a:latin typeface="Bookman Old Style"/>
                <a:cs typeface="Bookman Old Style"/>
              </a:rPr>
              <a:t> </a:t>
            </a:r>
          </a:p>
          <a:p>
            <a:pPr marL="742950" lvl="1" indent="-285750">
              <a:lnSpc>
                <a:spcPct val="80000"/>
              </a:lnSpc>
              <a:spcBef>
                <a:spcPct val="20000"/>
              </a:spcBef>
              <a:buFont typeface="Wingdings" charset="2"/>
              <a:buChar char="Ø"/>
              <a:defRPr/>
            </a:pPr>
            <a:r>
              <a:rPr lang="it-IT" sz="2400" b="1" dirty="0">
                <a:solidFill>
                  <a:srgbClr val="3366FF"/>
                </a:solidFill>
                <a:latin typeface="Bookman Old Style"/>
                <a:cs typeface="Bookman Old Style"/>
              </a:rPr>
              <a:t>2006 </a:t>
            </a:r>
            <a:r>
              <a:rPr lang="it-IT" sz="2400" b="1" dirty="0" err="1">
                <a:solidFill>
                  <a:srgbClr val="3366FF"/>
                </a:solidFill>
                <a:latin typeface="Bookman Old Style"/>
                <a:cs typeface="Bookman Old Style"/>
              </a:rPr>
              <a:t>Physics</a:t>
            </a:r>
            <a:endParaRPr lang="it-IT" sz="2400" b="1" dirty="0">
              <a:solidFill>
                <a:srgbClr val="3366FF"/>
              </a:solidFill>
              <a:latin typeface="Bookman Old Style"/>
              <a:cs typeface="Bookman Old Style"/>
            </a:endParaRPr>
          </a:p>
          <a:p>
            <a:pPr marL="742950" lvl="1" indent="-285750">
              <a:lnSpc>
                <a:spcPct val="80000"/>
              </a:lnSpc>
              <a:spcBef>
                <a:spcPct val="20000"/>
              </a:spcBef>
              <a:buFont typeface="Wingdings" charset="2"/>
              <a:buChar char="Ø"/>
              <a:defRPr/>
            </a:pPr>
            <a:r>
              <a:rPr lang="it-IT" sz="2400" b="1" dirty="0" smtClean="0">
                <a:solidFill>
                  <a:srgbClr val="3366FF"/>
                </a:solidFill>
                <a:latin typeface="Bookman Old Style"/>
                <a:cs typeface="Bookman Old Style"/>
              </a:rPr>
              <a:t>2006 Netherlands </a:t>
            </a:r>
            <a:r>
              <a:rPr lang="it-IT" sz="2400" b="1" dirty="0" err="1" smtClean="0">
                <a:solidFill>
                  <a:srgbClr val="3366FF"/>
                </a:solidFill>
                <a:latin typeface="Bookman Old Style"/>
                <a:cs typeface="Bookman Old Style"/>
              </a:rPr>
              <a:t>joins</a:t>
            </a:r>
            <a:r>
              <a:rPr lang="it-IT" sz="2400" b="1" dirty="0" smtClean="0">
                <a:solidFill>
                  <a:srgbClr val="3366FF"/>
                </a:solidFill>
                <a:latin typeface="Bookman Old Style"/>
                <a:cs typeface="Bookman Old Style"/>
              </a:rPr>
              <a:t> </a:t>
            </a:r>
            <a:r>
              <a:rPr lang="it-IT" sz="2400" b="1" dirty="0">
                <a:solidFill>
                  <a:srgbClr val="3366FF"/>
                </a:solidFill>
                <a:latin typeface="Bookman Old Style"/>
                <a:cs typeface="Bookman Old Style"/>
              </a:rPr>
              <a:t>EGO </a:t>
            </a:r>
            <a:endParaRPr lang="it-IT" sz="2400" b="1" dirty="0" smtClean="0">
              <a:solidFill>
                <a:srgbClr val="3366FF"/>
              </a:solidFill>
              <a:latin typeface="Bookman Old Style"/>
              <a:cs typeface="Bookman Old Style"/>
            </a:endParaRPr>
          </a:p>
          <a:p>
            <a:pPr marL="742950" lvl="1" indent="-285750">
              <a:lnSpc>
                <a:spcPct val="80000"/>
              </a:lnSpc>
              <a:spcBef>
                <a:spcPct val="20000"/>
              </a:spcBef>
              <a:buFont typeface="Wingdings" charset="2"/>
              <a:buChar char="Ø"/>
              <a:defRPr/>
            </a:pPr>
            <a:r>
              <a:rPr lang="it-IT" sz="2400" b="1" dirty="0" smtClean="0">
                <a:solidFill>
                  <a:srgbClr val="3366FF"/>
                </a:solidFill>
                <a:latin typeface="Bookman Old Style"/>
                <a:cs typeface="Bookman Old Style"/>
              </a:rPr>
              <a:t>2009 EGO </a:t>
            </a:r>
            <a:r>
              <a:rPr lang="it-IT" sz="2400" b="1" dirty="0" err="1">
                <a:solidFill>
                  <a:srgbClr val="3366FF"/>
                </a:solidFill>
                <a:latin typeface="Bookman Old Style"/>
                <a:cs typeface="Bookman Old Style"/>
              </a:rPr>
              <a:t>Council</a:t>
            </a:r>
            <a:r>
              <a:rPr lang="it-IT" sz="2400" b="1" dirty="0">
                <a:solidFill>
                  <a:srgbClr val="3366FF"/>
                </a:solidFill>
                <a:latin typeface="Bookman Old Style"/>
                <a:cs typeface="Bookman Old Style"/>
              </a:rPr>
              <a:t> </a:t>
            </a:r>
            <a:r>
              <a:rPr lang="it-IT" sz="2400" b="1" dirty="0" err="1">
                <a:solidFill>
                  <a:srgbClr val="3366FF"/>
                </a:solidFill>
                <a:latin typeface="Bookman Old Style"/>
                <a:cs typeface="Bookman Old Style"/>
              </a:rPr>
              <a:t>approves</a:t>
            </a:r>
            <a:r>
              <a:rPr lang="it-IT" sz="2400" b="1" dirty="0">
                <a:solidFill>
                  <a:srgbClr val="3366FF"/>
                </a:solidFill>
                <a:latin typeface="Bookman Old Style"/>
                <a:cs typeface="Bookman Old Style"/>
              </a:rPr>
              <a:t> Advanced VIRGO </a:t>
            </a:r>
            <a:endParaRPr lang="it-IT" sz="2400" b="1" dirty="0" smtClean="0">
              <a:solidFill>
                <a:srgbClr val="3366FF"/>
              </a:solidFill>
              <a:latin typeface="Bookman Old Style"/>
              <a:cs typeface="Bookman Old Style"/>
            </a:endParaRPr>
          </a:p>
          <a:p>
            <a:pPr marL="742950" lvl="1" indent="-285750">
              <a:lnSpc>
                <a:spcPct val="80000"/>
              </a:lnSpc>
              <a:spcBef>
                <a:spcPct val="20000"/>
              </a:spcBef>
              <a:buFont typeface="Wingdings" charset="2"/>
              <a:buChar char="Ø"/>
              <a:defRPr/>
            </a:pPr>
            <a:r>
              <a:rPr lang="it-IT" sz="2400" b="1" dirty="0" smtClean="0">
                <a:solidFill>
                  <a:srgbClr val="3366FF"/>
                </a:solidFill>
                <a:latin typeface="Bookman Old Style"/>
                <a:cs typeface="Bookman Old Style"/>
              </a:rPr>
              <a:t>2010 Poland </a:t>
            </a:r>
            <a:r>
              <a:rPr lang="it-IT" sz="2400" b="1" dirty="0">
                <a:solidFill>
                  <a:srgbClr val="3366FF"/>
                </a:solidFill>
                <a:latin typeface="Bookman Old Style"/>
                <a:cs typeface="Bookman Old Style"/>
              </a:rPr>
              <a:t>(POLGRAW) &amp; </a:t>
            </a:r>
            <a:r>
              <a:rPr lang="it-IT" sz="2400" b="1" dirty="0" err="1">
                <a:solidFill>
                  <a:srgbClr val="3366FF"/>
                </a:solidFill>
                <a:latin typeface="Bookman Old Style"/>
                <a:cs typeface="Bookman Old Style"/>
              </a:rPr>
              <a:t>Hungary</a:t>
            </a:r>
            <a:r>
              <a:rPr lang="it-IT" sz="2400" b="1" dirty="0">
                <a:solidFill>
                  <a:srgbClr val="3366FF"/>
                </a:solidFill>
                <a:latin typeface="Bookman Old Style"/>
                <a:cs typeface="Bookman Old Style"/>
              </a:rPr>
              <a:t> (RMKI) </a:t>
            </a:r>
            <a:r>
              <a:rPr lang="it-IT" sz="2400" b="1" dirty="0" smtClean="0">
                <a:solidFill>
                  <a:srgbClr val="3366FF"/>
                </a:solidFill>
                <a:latin typeface="Bookman Old Style"/>
                <a:cs typeface="Bookman Old Style"/>
              </a:rPr>
              <a:t>join </a:t>
            </a:r>
            <a:r>
              <a:rPr lang="it-IT" sz="2400" b="1" dirty="0">
                <a:solidFill>
                  <a:srgbClr val="3366FF"/>
                </a:solidFill>
                <a:latin typeface="Bookman Old Style"/>
                <a:cs typeface="Bookman Old Style"/>
              </a:rPr>
              <a:t>EGO in </a:t>
            </a:r>
            <a:r>
              <a:rPr lang="it-IT" sz="2400" b="1" dirty="0" smtClean="0">
                <a:solidFill>
                  <a:srgbClr val="3366FF"/>
                </a:solidFill>
                <a:latin typeface="Bookman Old Style"/>
                <a:cs typeface="Bookman Old Style"/>
              </a:rPr>
              <a:t>2010 </a:t>
            </a:r>
            <a:r>
              <a:rPr lang="it-IT" sz="2400" b="1" dirty="0" err="1" smtClean="0">
                <a:solidFill>
                  <a:srgbClr val="3366FF"/>
                </a:solidFill>
                <a:latin typeface="Bookman Old Style"/>
                <a:cs typeface="Bookman Old Style"/>
              </a:rPr>
              <a:t>later</a:t>
            </a:r>
            <a:r>
              <a:rPr lang="it-IT" sz="2400" b="1" dirty="0" smtClean="0">
                <a:solidFill>
                  <a:srgbClr val="3366FF"/>
                </a:solidFill>
                <a:latin typeface="Bookman Old Style"/>
                <a:cs typeface="Bookman Old Style"/>
              </a:rPr>
              <a:t> </a:t>
            </a:r>
            <a:r>
              <a:rPr lang="it-IT" sz="2400" b="1" dirty="0" err="1" smtClean="0">
                <a:solidFill>
                  <a:srgbClr val="3366FF"/>
                </a:solidFill>
                <a:latin typeface="Bookman Old Style"/>
                <a:cs typeface="Bookman Old Style"/>
              </a:rPr>
              <a:t>followed</a:t>
            </a:r>
            <a:r>
              <a:rPr lang="it-IT" sz="2400" b="1" dirty="0" smtClean="0">
                <a:solidFill>
                  <a:srgbClr val="3366FF"/>
                </a:solidFill>
                <a:latin typeface="Bookman Old Style"/>
                <a:cs typeface="Bookman Old Style"/>
              </a:rPr>
              <a:t> by  </a:t>
            </a:r>
            <a:r>
              <a:rPr lang="it-IT" sz="2400" b="1" dirty="0" err="1">
                <a:solidFill>
                  <a:srgbClr val="3366FF"/>
                </a:solidFill>
                <a:latin typeface="Bookman Old Style"/>
                <a:cs typeface="Bookman Old Style"/>
              </a:rPr>
              <a:t>Spain</a:t>
            </a:r>
            <a:r>
              <a:rPr lang="it-IT" sz="2400" b="1" dirty="0">
                <a:solidFill>
                  <a:srgbClr val="3366FF"/>
                </a:solidFill>
                <a:latin typeface="Bookman Old Style"/>
                <a:cs typeface="Bookman Old Style"/>
              </a:rPr>
              <a:t> </a:t>
            </a:r>
          </a:p>
          <a:p>
            <a:pPr marL="742950" lvl="1" indent="-285750">
              <a:lnSpc>
                <a:spcPct val="80000"/>
              </a:lnSpc>
              <a:spcBef>
                <a:spcPct val="20000"/>
              </a:spcBef>
              <a:buFont typeface="Wingdings" charset="2"/>
              <a:buChar char="Ø"/>
              <a:defRPr/>
            </a:pPr>
            <a:endParaRPr lang="it-IT" sz="2400" b="1" dirty="0" smtClean="0">
              <a:solidFill>
                <a:srgbClr val="3366FF"/>
              </a:solidFill>
              <a:latin typeface="Bookman Old Style"/>
              <a:cs typeface="Bookman Old Style"/>
            </a:endParaRPr>
          </a:p>
          <a:p>
            <a:pPr lvl="1">
              <a:lnSpc>
                <a:spcPct val="80000"/>
              </a:lnSpc>
              <a:spcBef>
                <a:spcPct val="20000"/>
              </a:spcBef>
              <a:defRPr/>
            </a:pPr>
            <a:endParaRPr lang="it-IT" sz="2000" dirty="0">
              <a:latin typeface="Bookman Old Style"/>
              <a:cs typeface="Bookman Old Style"/>
            </a:endParaRPr>
          </a:p>
        </p:txBody>
      </p:sp>
      <p:pic>
        <p:nvPicPr>
          <p:cNvPr id="3075" name="Content Placeholder 7" descr="LOGOdef_completo-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324600"/>
            <a:ext cx="4038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a:xfrm>
            <a:off x="152400" y="6248400"/>
            <a:ext cx="8763000" cy="0"/>
          </a:xfrm>
          <a:prstGeom prst="line">
            <a:avLst/>
          </a:prstGeom>
          <a:ln w="19050" cmpd="sng">
            <a:solidFill>
              <a:srgbClr val="009C9B"/>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56960" y="-301729"/>
            <a:ext cx="5334000" cy="1323439"/>
          </a:xfrm>
          <a:prstGeom prst="rect">
            <a:avLst/>
          </a:prstGeom>
          <a:noFill/>
        </p:spPr>
        <p:txBody>
          <a:bodyPr wrap="square" rtlCol="0">
            <a:spAutoFit/>
          </a:bodyPr>
          <a:lstStyle/>
          <a:p>
            <a:pPr algn="ctr"/>
            <a:endParaRPr lang="en-US" sz="2400" b="1" dirty="0" smtClean="0">
              <a:solidFill>
                <a:srgbClr val="FF0000"/>
              </a:solidFill>
              <a:latin typeface="Bookman Old Style" pitchFamily="18" charset="0"/>
            </a:endParaRPr>
          </a:p>
          <a:p>
            <a:pPr algn="ctr"/>
            <a:r>
              <a:rPr lang="en-US" sz="2800" b="1" dirty="0" smtClean="0">
                <a:solidFill>
                  <a:srgbClr val="FF0000"/>
                </a:solidFill>
                <a:latin typeface="Bookman Old Style" pitchFamily="18" charset="0"/>
              </a:rPr>
              <a:t>The history </a:t>
            </a:r>
          </a:p>
          <a:p>
            <a:pPr algn="ctr"/>
            <a:r>
              <a:rPr lang="en-US" sz="2800" b="1" dirty="0" smtClean="0">
                <a:solidFill>
                  <a:srgbClr val="FF0000"/>
                </a:solidFill>
                <a:latin typeface="Bookman Old Style" pitchFamily="18" charset="0"/>
              </a:rPr>
              <a:t>of the project</a:t>
            </a:r>
            <a:endParaRPr lang="en-US" sz="2800" b="1" dirty="0">
              <a:solidFill>
                <a:srgbClr val="FF0000"/>
              </a:solidFill>
              <a:latin typeface="Bookman Old Style" pitchFamily="18" charset="0"/>
            </a:endParaRPr>
          </a:p>
        </p:txBody>
      </p:sp>
      <p:pic>
        <p:nvPicPr>
          <p:cNvPr id="9" name="Image 8" descr="Alain-Brillet_1_1352_9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122" y="102985"/>
            <a:ext cx="2073632" cy="1383444"/>
          </a:xfrm>
          <a:prstGeom prst="rect">
            <a:avLst/>
          </a:prstGeom>
        </p:spPr>
      </p:pic>
      <p:sp>
        <p:nvSpPr>
          <p:cNvPr id="10" name="ZoneTexte 9"/>
          <p:cNvSpPr txBox="1"/>
          <p:nvPr/>
        </p:nvSpPr>
        <p:spPr>
          <a:xfrm>
            <a:off x="7584385" y="1117389"/>
            <a:ext cx="1443371" cy="369332"/>
          </a:xfrm>
          <a:prstGeom prst="rect">
            <a:avLst/>
          </a:prstGeom>
          <a:noFill/>
        </p:spPr>
        <p:txBody>
          <a:bodyPr wrap="square" rtlCol="0">
            <a:spAutoFit/>
          </a:bodyPr>
          <a:lstStyle/>
          <a:p>
            <a:r>
              <a:rPr lang="fr-FR" dirty="0" smtClean="0">
                <a:solidFill>
                  <a:srgbClr val="FFFF00"/>
                </a:solidFill>
                <a:latin typeface="Cambria"/>
                <a:cs typeface="Cambria"/>
              </a:rPr>
              <a:t>Alain </a:t>
            </a:r>
            <a:r>
              <a:rPr lang="fr-FR" dirty="0" err="1">
                <a:solidFill>
                  <a:srgbClr val="FFFF00"/>
                </a:solidFill>
                <a:latin typeface="Cambria"/>
                <a:cs typeface="Cambria"/>
              </a:rPr>
              <a:t>B</a:t>
            </a:r>
            <a:r>
              <a:rPr lang="fr-FR" dirty="0" err="1" smtClean="0">
                <a:solidFill>
                  <a:srgbClr val="FFFF00"/>
                </a:solidFill>
                <a:latin typeface="Cambria"/>
                <a:cs typeface="Cambria"/>
              </a:rPr>
              <a:t>rillet</a:t>
            </a:r>
            <a:endParaRPr lang="fr-FR" dirty="0">
              <a:solidFill>
                <a:srgbClr val="FFFF00"/>
              </a:solidFill>
              <a:latin typeface="Cambria"/>
              <a:cs typeface="Cambria"/>
            </a:endParaRPr>
          </a:p>
        </p:txBody>
      </p:sp>
      <p:pic>
        <p:nvPicPr>
          <p:cNvPr id="11" name="Image 10" descr="giazotto_201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6" y="55135"/>
            <a:ext cx="2576308" cy="1431283"/>
          </a:xfrm>
          <a:prstGeom prst="rect">
            <a:avLst/>
          </a:prstGeom>
        </p:spPr>
      </p:pic>
      <p:sp>
        <p:nvSpPr>
          <p:cNvPr id="12" name="ZoneTexte 11"/>
          <p:cNvSpPr txBox="1"/>
          <p:nvPr/>
        </p:nvSpPr>
        <p:spPr>
          <a:xfrm>
            <a:off x="1520144" y="840098"/>
            <a:ext cx="1227526" cy="646331"/>
          </a:xfrm>
          <a:prstGeom prst="rect">
            <a:avLst/>
          </a:prstGeom>
          <a:noFill/>
        </p:spPr>
        <p:txBody>
          <a:bodyPr wrap="square" rtlCol="0">
            <a:spAutoFit/>
          </a:bodyPr>
          <a:lstStyle/>
          <a:p>
            <a:r>
              <a:rPr lang="fr-FR" dirty="0" err="1" smtClean="0">
                <a:solidFill>
                  <a:srgbClr val="FFFF00"/>
                </a:solidFill>
                <a:latin typeface="Cambria"/>
                <a:cs typeface="Cambria"/>
              </a:rPr>
              <a:t>Adalberto</a:t>
            </a:r>
            <a:r>
              <a:rPr lang="fr-FR" dirty="0" smtClean="0">
                <a:solidFill>
                  <a:srgbClr val="FFFF00"/>
                </a:solidFill>
                <a:latin typeface="Cambria"/>
                <a:cs typeface="Cambria"/>
              </a:rPr>
              <a:t> </a:t>
            </a:r>
            <a:r>
              <a:rPr lang="fr-FR" dirty="0" err="1" smtClean="0">
                <a:solidFill>
                  <a:srgbClr val="FFFF00"/>
                </a:solidFill>
                <a:latin typeface="Cambria"/>
                <a:cs typeface="Cambria"/>
              </a:rPr>
              <a:t>Giazotto</a:t>
            </a:r>
            <a:endParaRPr lang="fr-FR" dirty="0">
              <a:solidFill>
                <a:srgbClr val="FFFF00"/>
              </a:solidFill>
              <a:latin typeface="Cambria"/>
              <a:cs typeface="Cambria"/>
            </a:endParaRPr>
          </a:p>
        </p:txBody>
      </p:sp>
    </p:spTree>
    <p:extLst>
      <p:ext uri="{BB962C8B-B14F-4D97-AF65-F5344CB8AC3E}">
        <p14:creationId xmlns:p14="http://schemas.microsoft.com/office/powerpoint/2010/main" val="11449108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ide">
  <a:themeElements>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ide">
      <a:majorFont>
        <a:latin typeface="Times New Roman"/>
        <a:ea typeface="HG Mincho Light J"/>
        <a:cs typeface="HG Mincho Light J"/>
      </a:majorFont>
      <a:minorFont>
        <a:latin typeface="Times New Roman"/>
        <a:ea typeface="HG Mincho Light J"/>
        <a:cs typeface="HG Mincho Light J"/>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Vide">
  <a:themeElements>
    <a:clrScheme name="Personnalisée 2">
      <a:dk1>
        <a:srgbClr val="000000"/>
      </a:dk1>
      <a:lt1>
        <a:srgbClr val="FFFFFF"/>
      </a:lt1>
      <a:dk2>
        <a:srgbClr val="000000"/>
      </a:dk2>
      <a:lt2>
        <a:srgbClr val="808080"/>
      </a:lt2>
      <a:accent1>
        <a:srgbClr val="FFFF00"/>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ide">
      <a:majorFont>
        <a:latin typeface="Times New Roman"/>
        <a:ea typeface="HG Mincho Light J"/>
        <a:cs typeface="HG Mincho Light J"/>
      </a:majorFont>
      <a:minorFont>
        <a:latin typeface="Times New Roman"/>
        <a:ea typeface="HG Mincho Light J"/>
        <a:cs typeface="HG Mincho Light J"/>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5128</TotalTime>
  <Words>1937</Words>
  <Application>Microsoft Macintosh PowerPoint</Application>
  <PresentationFormat>Présentation à l'écran (4:3)</PresentationFormat>
  <Paragraphs>249</Paragraphs>
  <Slides>30</Slides>
  <Notes>7</Notes>
  <HiddenSlides>0</HiddenSlides>
  <MMClips>0</MMClips>
  <ScaleCrop>false</ScaleCrop>
  <HeadingPairs>
    <vt:vector size="8" baseType="variant">
      <vt:variant>
        <vt:lpstr>Polices utilisées</vt:lpstr>
      </vt:variant>
      <vt:variant>
        <vt:i4>20</vt:i4>
      </vt:variant>
      <vt:variant>
        <vt:lpstr>Thème</vt:lpstr>
      </vt:variant>
      <vt:variant>
        <vt:i4>6</vt:i4>
      </vt:variant>
      <vt:variant>
        <vt:lpstr>Serveurs OLE incorporés</vt:lpstr>
      </vt:variant>
      <vt:variant>
        <vt:i4>1</vt:i4>
      </vt:variant>
      <vt:variant>
        <vt:lpstr>Titres des diapositives</vt:lpstr>
      </vt:variant>
      <vt:variant>
        <vt:i4>30</vt:i4>
      </vt:variant>
    </vt:vector>
  </HeadingPairs>
  <TitlesOfParts>
    <vt:vector size="57" baseType="lpstr">
      <vt:lpstr>Bookman Old Style</vt:lpstr>
      <vt:lpstr>HG Mincho Light J</vt:lpstr>
      <vt:lpstr>Lucida Calligraphy</vt:lpstr>
      <vt:lpstr>Monotype Sorts</vt:lpstr>
      <vt:lpstr>MS PGothic</vt:lpstr>
      <vt:lpstr>ＭＳ Ｐゴシック</vt:lpstr>
      <vt:lpstr>News Gothic MT</vt:lpstr>
      <vt:lpstr>Spica Neue P</vt:lpstr>
      <vt:lpstr>StarSymbol</vt:lpstr>
      <vt:lpstr>Sylfaen</vt:lpstr>
      <vt:lpstr>Symbol</vt:lpstr>
      <vt:lpstr>Trebuchet MS</vt:lpstr>
      <vt:lpstr>Utopia</vt:lpstr>
      <vt:lpstr>Wingdings</vt:lpstr>
      <vt:lpstr>Wingdings 2</vt:lpstr>
      <vt:lpstr>Arial</vt:lpstr>
      <vt:lpstr>Calibri</vt:lpstr>
      <vt:lpstr>Cambria</vt:lpstr>
      <vt:lpstr>helvetica</vt:lpstr>
      <vt:lpstr>Times New Roman</vt:lpstr>
      <vt:lpstr>Breeze</vt:lpstr>
      <vt:lpstr>Default Design</vt:lpstr>
      <vt:lpstr>Vide</vt:lpstr>
      <vt:lpstr>Thème Office</vt:lpstr>
      <vt:lpstr>1_Vide</vt:lpstr>
      <vt:lpstr>Black</vt:lpstr>
      <vt:lpstr>Photo Editor Photo</vt:lpstr>
      <vt:lpstr>  A la recherche de l’espace-temps « tordu » </vt:lpstr>
      <vt:lpstr>EGO/VIRGO</vt:lpstr>
      <vt:lpstr>Présentation PowerPoint</vt:lpstr>
      <vt:lpstr>The Science: Gravitational-Wave Sources</vt:lpstr>
      <vt:lpstr>A new window to the Universe</vt:lpstr>
      <vt:lpstr>The Instrument:  a light trap to catch  Gravitational Waves </vt:lpstr>
      <vt:lpstr>Sources at different frequencies  a complex task at different  technology fronts</vt:lpstr>
      <vt:lpstr>“Land art , elaborate sculptures and installations receptive to the environmental sounds and seismicity”  </vt:lpstr>
      <vt:lpstr>Présentation PowerPoint</vt:lpstr>
      <vt:lpstr>Présentation PowerPoint</vt:lpstr>
      <vt:lpstr>EGO-Virgo infrastructure main figures </vt:lpstr>
      <vt:lpstr>Présentation PowerPoint</vt:lpstr>
      <vt:lpstr>Présentation PowerPoint</vt:lpstr>
      <vt:lpstr>Présentation PowerPoint</vt:lpstr>
      <vt:lpstr>Présentation PowerPoint</vt:lpstr>
      <vt:lpstr>Présentation PowerPoint</vt:lpstr>
      <vt:lpstr>Accompany the Scientific Revolution: Sense and Sensibility   in Art, Science and Society  </vt:lpstr>
      <vt:lpstr>Présentation PowerPoint</vt:lpstr>
      <vt:lpstr>Univers 2.0  Funded by the Carasso Foundation </vt:lpstr>
      <vt:lpstr>A Swafs proposal to EU (results by Nov 2018, 1,5 M€)  Art and Research of Gravitational Observation (ARGO)</vt:lpstr>
      <vt:lpstr>ARGO actions</vt:lpstr>
      <vt:lpstr>Présentation PowerPoint</vt:lpstr>
      <vt:lpstr>Univers 2.0  Work organisation up to now</vt:lpstr>
      <vt:lpstr>Univers 2.0  Final products* </vt:lpstr>
      <vt:lpstr>Présentation PowerPoint</vt:lpstr>
      <vt:lpstr>Présentation PowerPoint</vt:lpstr>
      <vt:lpstr>Program of the 2 days</vt:lpstr>
      <vt:lpstr>Présentation PowerPoint</vt:lpstr>
      <vt:lpstr>Présentation PowerPoint</vt:lpstr>
      <vt:lpstr>Présentation PowerPoint</vt:lpstr>
    </vt:vector>
  </TitlesOfParts>
  <Company>European Gravitational Observatory</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EGO Council  </dc:title>
  <dc:creator>Federico Ferrini</dc:creator>
  <cp:lastModifiedBy>stavros katsanevas</cp:lastModifiedBy>
  <cp:revision>153</cp:revision>
  <cp:lastPrinted>2017-06-16T12:51:36Z</cp:lastPrinted>
  <dcterms:created xsi:type="dcterms:W3CDTF">2017-06-14T06:18:23Z</dcterms:created>
  <dcterms:modified xsi:type="dcterms:W3CDTF">2018-05-15T10:01:42Z</dcterms:modified>
</cp:coreProperties>
</file>